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GXIPjcOTPW1JV+OQ6V1S9Ge8L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8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639-021-1050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mbibe.com/exams/how-is-technology-changing-education/" TargetMode="External"/><Relationship Id="rId4" Type="http://schemas.openxmlformats.org/officeDocument/2006/relationships/hyperlink" Target="https://serc.carleton.edu/sp/library/experiments/how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1365352" y="1088700"/>
            <a:ext cx="7766936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1920"/>
            </a:pPr>
            <a:r>
              <a:rPr lang="it-IT" sz="2400" b="1" dirty="0"/>
              <a:t>Creative Box: Novatorisku pieeju veicināšana izglītības formātu veidošanai darbā ar jaunatni</a:t>
            </a:r>
            <a:endParaRPr sz="2400" dirty="0"/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0807" y="6145929"/>
            <a:ext cx="2026028" cy="412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 txBox="1"/>
          <p:nvPr/>
        </p:nvSpPr>
        <p:spPr>
          <a:xfrm>
            <a:off x="2378366" y="4687512"/>
            <a:ext cx="65810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0" i="0" u="none" strike="noStrike" cap="none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project has been funded with support from the European Commission.</a:t>
            </a:r>
            <a:br>
              <a:rPr lang="it-IT" sz="800" b="0" i="0" u="none" strike="noStrike" cap="none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 N</a:t>
            </a:r>
            <a:r>
              <a:rPr lang="it-IT" sz="800" b="1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it-IT" sz="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2021-1-PL01-KA220-YOU-000028673</a:t>
            </a:r>
            <a:r>
              <a:rPr lang="it-IT" sz="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800" b="1" i="0" u="none" strike="noStrike" cap="none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communication reflects the views only of the author, and the Commission cannot be held responsible for any use which may be made of the information contained therein.</a:t>
            </a:r>
            <a:endParaRPr sz="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1454510" y="2888106"/>
            <a:ext cx="7766936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accent1"/>
              </a:buClr>
              <a:buSzPts val="1440"/>
            </a:pPr>
            <a:r>
              <a:rPr lang="it-IT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“Izglītības eksperiments: inovatīvu risinājumu ieviešana jauniešu izglītībā”</a:t>
            </a:r>
            <a:r>
              <a:rPr lang="it-IT" sz="1800" b="0" i="0" u="none" strike="noStrike" cap="none" dirty="0" smtClean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3209161" y="3661658"/>
            <a:ext cx="3159445" cy="40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it-IT"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Developed by: CCIF Cyprus </a:t>
            </a:r>
            <a:endParaRPr sz="1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8" name="Google Shape;148;p1"/>
          <p:cNvGrpSpPr/>
          <p:nvPr/>
        </p:nvGrpSpPr>
        <p:grpSpPr>
          <a:xfrm>
            <a:off x="913074" y="5464991"/>
            <a:ext cx="6602648" cy="6707986"/>
            <a:chOff x="0" y="0"/>
            <a:chExt cx="5731963" cy="6707986"/>
          </a:xfrm>
        </p:grpSpPr>
        <p:pic>
          <p:nvPicPr>
            <p:cNvPr id="149" name="Google Shape;14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181100" cy="118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0680" y="182880"/>
              <a:ext cx="746125" cy="944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868612" y="126976"/>
              <a:ext cx="1203960" cy="92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64380" y="228600"/>
              <a:ext cx="899160" cy="89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32293" y="5787871"/>
              <a:ext cx="1386869" cy="92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45094" y="5731967"/>
              <a:ext cx="1386869" cy="9201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2559" y="4024842"/>
            <a:ext cx="970837" cy="6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4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3636"/>
              <a:buFont typeface="Trebuchet MS"/>
              <a:buNone/>
            </a:pPr>
            <a:r>
              <a:rPr lang="it-IT" dirty="0"/>
              <a:t>1. tēma: Eksperimenti izglītībā un to efektīva veikšana</a:t>
            </a:r>
            <a:br>
              <a:rPr lang="it-IT" dirty="0"/>
            </a:br>
            <a:endParaRPr sz="2200" b="1" dirty="0"/>
          </a:p>
        </p:txBody>
      </p:sp>
      <p:sp>
        <p:nvSpPr>
          <p:cNvPr id="161" name="Google Shape;161;p2"/>
          <p:cNvSpPr txBox="1"/>
          <p:nvPr/>
        </p:nvSpPr>
        <p:spPr>
          <a:xfrm>
            <a:off x="1234988" y="2186516"/>
            <a:ext cx="748136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Šajā tēmā mēs iepazīstināsim ar izglītības jomas attīstību, īpašu uzmanību pievēršot </a:t>
            </a:r>
            <a:r>
              <a:rPr lang="lv-LV" sz="24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pedēmijas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laikmetam un tā izmaiņām.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Mēs ilustrēsim jaunas izglītības inovācijas un to, kā jaunā “klases eksperimentu” metode mainīja mācīšanās veidu.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(1. </a:t>
            </a:r>
            <a:r>
              <a:rPr lang="lv-LV" sz="24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tīmekļseminārs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Visbeidzot, mēs parādīsim, kā veikt efektīvu klases eksperimentu.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(1. prezentācija)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4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 dirty="0"/>
              <a:t>2. </a:t>
            </a:r>
            <a:r>
              <a:rPr lang="es-ES" dirty="0" err="1"/>
              <a:t>tēma</a:t>
            </a:r>
            <a:r>
              <a:rPr lang="es-ES" dirty="0"/>
              <a:t>: </a:t>
            </a:r>
            <a:r>
              <a:rPr lang="es-ES" dirty="0" err="1"/>
              <a:t>Inovācijas</a:t>
            </a:r>
            <a:r>
              <a:rPr lang="es-ES" dirty="0"/>
              <a:t> un </a:t>
            </a:r>
            <a:r>
              <a:rPr lang="es-ES" dirty="0" err="1"/>
              <a:t>izglītība</a:t>
            </a:r>
            <a:endParaRPr sz="2200" b="1" dirty="0"/>
          </a:p>
        </p:txBody>
      </p:sp>
      <p:sp>
        <p:nvSpPr>
          <p:cNvPr id="167" name="Google Shape;167;p3"/>
          <p:cNvSpPr txBox="1"/>
          <p:nvPr/>
        </p:nvSpPr>
        <p:spPr>
          <a:xfrm>
            <a:off x="1234988" y="2186516"/>
            <a:ext cx="74813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Šajā tēmā mēs mēģināsim definēt jēdzienu “inovācija”, lai precizētu tā nozīmi.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(2. </a:t>
            </a:r>
            <a:r>
              <a:rPr lang="lv-LV" sz="24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tīmekļseminārs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Mēs ilustrēsim, kas ir inovatīvi risinājumi un kā tie ietekmēja izglītības jomu. Visbeidzot, mēs ieteiksim dažus veidus, kā sasniegt kvalitatīvu e-apmācību.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(2. prezentācija)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4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3636"/>
              <a:buFont typeface="Trebuchet MS"/>
              <a:buNone/>
            </a:pPr>
            <a:r>
              <a:rPr lang="it-IT" dirty="0"/>
              <a:t>3. tēma: KLASES EKSPERIMENTA VEIKŠANA PAR TEHNOLOĢIJAS IEVIEŠANU KLASĒS</a:t>
            </a:r>
            <a:r>
              <a:rPr lang="it-IT" sz="1200" dirty="0"/>
              <a:t/>
            </a:r>
            <a:br>
              <a:rPr lang="it-IT" sz="1200" dirty="0"/>
            </a:br>
            <a:endParaRPr sz="2200" b="1" dirty="0"/>
          </a:p>
        </p:txBody>
      </p:sp>
      <p:sp>
        <p:nvSpPr>
          <p:cNvPr id="173" name="Google Shape;173;p4"/>
          <p:cNvSpPr txBox="1"/>
          <p:nvPr/>
        </p:nvSpPr>
        <p:spPr>
          <a:xfrm>
            <a:off x="1048279" y="2324100"/>
            <a:ext cx="785477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Mērķis ir izprast novatorisku risinājumu aspektus, piemēram, klases eksperimentus un izmaiņas, ko izglītībā rada jaunās tehnoloģijas</a:t>
            </a:r>
            <a:r>
              <a:rPr lang="it-IT" sz="24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lv-LV" sz="2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Lūgsim izglītojamajiem izveidot funkcionālu un radošu klases eksperimentu; mēs atlasīsim 3 labākos un sagatavosim par tiem ziņojumu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5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dirty="0"/>
              <a:t>Atsauces</a:t>
            </a:r>
            <a:endParaRPr dirty="0"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911668" y="1587499"/>
            <a:ext cx="7470331" cy="442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880"/>
              <a:buChar char="►"/>
            </a:pPr>
            <a:r>
              <a:rPr lang="it-IT" sz="1100"/>
              <a:t>Kenneth B. Khan, School of Business, VirginiaCommonwealth University, 301 W. Main Street, Richmond,VA 23284-4000, U.S.A.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Char char="►"/>
            </a:pPr>
            <a:r>
              <a:rPr lang="it-IT" sz="1100"/>
              <a:t>Abu Talib, M., Bettayeb, A.M. &amp; Omer, R.I. Analytical study on the impact of technology in higher education during theage of COVID-19: Systematic literature review. Educ Inf Technol 26, 6719-6746 (2021). Retrieved by </a:t>
            </a:r>
            <a:r>
              <a:rPr lang="it-IT" sz="1100" u="sng">
                <a:solidFill>
                  <a:schemeClr val="hlink"/>
                </a:solidFill>
                <a:hlinkClick r:id="rId3"/>
              </a:rPr>
              <a:t>https://doi.org/10.1007/s10639-021-10507</a:t>
            </a:r>
            <a:endParaRPr sz="11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Char char="►"/>
            </a:pPr>
            <a:r>
              <a:rPr lang="it-IT" sz="1100" u="sng">
                <a:solidFill>
                  <a:schemeClr val="hlink"/>
                </a:solidFill>
                <a:hlinkClick r:id="rId4"/>
              </a:rPr>
              <a:t>https://serc.carleton.edu/sp/library/experiments/how.html</a:t>
            </a:r>
            <a:r>
              <a:rPr lang="it-IT" sz="1100"/>
              <a:t> (retrieved on 05/09/2022)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Char char="►"/>
            </a:pPr>
            <a:r>
              <a:rPr lang="it-IT" sz="1100" b="0" i="0" u="sng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https://www.embibe.com/exams/how-is-technology-changing-education/</a:t>
            </a:r>
            <a:r>
              <a:rPr lang="it-IT" sz="11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(retrieved on 05/09/2022)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Char char="►"/>
            </a:pPr>
            <a:r>
              <a:rPr lang="it-IT" sz="11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Shailendra Palvia, Prageet Aeron, Parul Gupta, Diptiranjan Mahapatra, Ratri Parida, Rebecca Rosner &amp; Sumita Sindhi (2018) Online Education: Worldwide Status, Challenges, Trends, and Implications, Journal of Global Information Technology Management, 21:4, 233-241, DOI: 10.1080/1097198X.2018.154226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Char char="►"/>
            </a:pPr>
            <a:r>
              <a:rPr lang="it-IT" sz="11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Is Technology Changing Education: Improve Learning, 2022 (retrieved by embibe.com on 05/09/2022)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Char char="►"/>
            </a:pPr>
            <a:r>
              <a:rPr lang="it-IT" sz="11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Richardson W., Five Ways Traditional Education Has to Change - National Institute for Student-Centered Education, 2014 (retrieved by nisce.org on 02/09/2022)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Char char="►"/>
            </a:pPr>
            <a:r>
              <a:rPr lang="it-IT" sz="11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Five ways the education system should improve - Acton Academy Miami South, 2019 (retrieved by actonmiamisouth.com on 02/09/2022)</a:t>
            </a:r>
            <a:endParaRPr/>
          </a:p>
          <a:p>
            <a:pPr marL="342900" lvl="0" indent="-287020" algn="l" rtl="0">
              <a:spcBef>
                <a:spcPts val="1000"/>
              </a:spcBef>
              <a:spcAft>
                <a:spcPts val="0"/>
              </a:spcAft>
              <a:buSzPts val="880"/>
              <a:buNone/>
            </a:pPr>
            <a:endParaRPr sz="1100" b="0" i="0" u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287020" algn="l" rtl="0">
              <a:spcBef>
                <a:spcPts val="1000"/>
              </a:spcBef>
              <a:spcAft>
                <a:spcPts val="0"/>
              </a:spcAft>
              <a:buSzPts val="880"/>
              <a:buNone/>
            </a:pPr>
            <a:endParaRPr sz="1100" b="0" i="0" u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287020" algn="l" rtl="0">
              <a:spcBef>
                <a:spcPts val="1000"/>
              </a:spcBef>
              <a:spcAft>
                <a:spcPts val="0"/>
              </a:spcAft>
              <a:buSzPts val="880"/>
              <a:buNone/>
            </a:pP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subTitle" idx="1"/>
          </p:nvPr>
        </p:nvSpPr>
        <p:spPr>
          <a:xfrm>
            <a:off x="2378366" y="1625206"/>
            <a:ext cx="5829054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it-IT" b="1"/>
              <a:t>Creative Box: Promoting the innovative approaches to building educational formats in youth work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08" y="5874924"/>
            <a:ext cx="1627464" cy="33105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1550776" y="2126357"/>
            <a:ext cx="8475539" cy="9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None/>
            </a:pPr>
            <a:r>
              <a:rPr lang="it-IT" sz="6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PALDIES PAR UZMANĪBU</a:t>
            </a:r>
            <a:endParaRPr sz="6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2661070" y="3344173"/>
            <a:ext cx="5546350" cy="18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it-IT"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us: </a:t>
            </a:r>
            <a:endParaRPr sz="1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it-IT" sz="1600" b="1" i="0" u="none" strike="noStrike" cap="non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CCIF Cyprus – Cross Culture International Foudation Cyprus</a:t>
            </a:r>
            <a:endParaRPr sz="1600" b="1" i="0" u="none" strike="noStrike" cap="non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it-IT"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Contact: </a:t>
            </a:r>
            <a:endParaRPr sz="1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it-IT"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Email: ccifcyprus@outlook.com</a:t>
            </a:r>
            <a:endParaRPr sz="1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378366" y="5748066"/>
            <a:ext cx="65810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0" i="0" u="none" strike="noStrike" cap="non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project has been funded with support from the European Commission.</a:t>
            </a:r>
            <a:br>
              <a:rPr lang="it-IT" sz="800" b="0" i="0" u="none" strike="noStrike" cap="non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 N</a:t>
            </a:r>
            <a:r>
              <a:rPr lang="it-IT" sz="800" b="1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it-IT" sz="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2021-1-PL01-KA220-YOU-000028673</a:t>
            </a:r>
            <a:r>
              <a:rPr lang="it-IT"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800" b="1" i="0" u="none" strike="noStrike" cap="non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communication reflects the views only of the author, and the Commission cannot be held responsible for any use which may be made of the information contained therein.</a:t>
            </a:r>
            <a:endParaRPr sz="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Trebuchet MS</vt:lpstr>
      <vt:lpstr>Open Sans</vt:lpstr>
      <vt:lpstr>Arial</vt:lpstr>
      <vt:lpstr>Noto Sans Symbols</vt:lpstr>
      <vt:lpstr>Facet</vt:lpstr>
      <vt:lpstr>PowerPoint Presentation</vt:lpstr>
      <vt:lpstr>1. tēma: Eksperimenti izglītībā un to efektīva veikšana </vt:lpstr>
      <vt:lpstr>2. tēma: Inovācijas un izglītība</vt:lpstr>
      <vt:lpstr>3. tēma: KLASES EKSPERIMENTA VEIKŠANA PAR TEHNOLOĢIJAS IEVIEŠANU KLASĒS </vt:lpstr>
      <vt:lpstr>Atsauces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Andrianna Emphasyscentre</dc:creator>
  <cp:lastModifiedBy>User</cp:lastModifiedBy>
  <cp:revision>2</cp:revision>
  <dcterms:created xsi:type="dcterms:W3CDTF">2021-10-19T10:03:56Z</dcterms:created>
  <dcterms:modified xsi:type="dcterms:W3CDTF">2023-06-27T12:11:52Z</dcterms:modified>
</cp:coreProperties>
</file>