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2" roundtripDataSignature="AMtx7miro1Noh+rHIOVonUJ7Lsw6FSrSC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1" name="Google Shape;14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7" name="Google Shape;20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3" name="Google Shape;213;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9" name="Google Shape;219;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5" name="Google Shape;225;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1" name="Google Shape;231;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7" name="Google Shape;23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3" name="Google Shape;24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9" name="Google Shape;249;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5" name="Google Shape;15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1" name="Google Shape;16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9" name="Google Shape;16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5" name="Google Shape;17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1" name="Google Shape;18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8" name="Google Shape;18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4" name="Google Shape;19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0" name="Google Shape;200;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22"/>
        <p:cNvGrpSpPr/>
        <p:nvPr/>
      </p:nvGrpSpPr>
      <p:grpSpPr>
        <a:xfrm>
          <a:off x="0" y="0"/>
          <a:ext cx="0" cy="0"/>
          <a:chOff x="0" y="0"/>
          <a:chExt cx="0" cy="0"/>
        </a:xfrm>
      </p:grpSpPr>
      <p:grpSp>
        <p:nvGrpSpPr>
          <p:cNvPr id="23" name="Google Shape;23;p19"/>
          <p:cNvGrpSpPr/>
          <p:nvPr/>
        </p:nvGrpSpPr>
        <p:grpSpPr>
          <a:xfrm>
            <a:off x="0" y="-8467"/>
            <a:ext cx="12192000" cy="6866467"/>
            <a:chOff x="0" y="-8467"/>
            <a:chExt cx="12192000" cy="6866467"/>
          </a:xfrm>
        </p:grpSpPr>
        <p:sp>
          <p:nvSpPr>
            <p:cNvPr id="24" name="Google Shape;24;p19"/>
            <p:cNvSpPr/>
            <p:nvPr/>
          </p:nvSpPr>
          <p:spPr>
            <a:xfrm>
              <a:off x="0" y="-7862"/>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69411"/>
              </a:schemeClr>
            </a:solidFill>
            <a:ln>
              <a:noFill/>
            </a:ln>
          </p:spPr>
        </p:sp>
        <p:cxnSp>
          <p:nvCxnSpPr>
            <p:cNvPr id="25" name="Google Shape;25;p19"/>
            <p:cNvCxnSpPr/>
            <p:nvPr/>
          </p:nvCxnSpPr>
          <p:spPr>
            <a:xfrm>
              <a:off x="9371012" y="0"/>
              <a:ext cx="1219200" cy="6858000"/>
            </a:xfrm>
            <a:prstGeom prst="straightConnector1">
              <a:avLst/>
            </a:prstGeom>
            <a:noFill/>
            <a:ln w="9525" cap="flat" cmpd="sng">
              <a:solidFill>
                <a:schemeClr val="accent1">
                  <a:alpha val="69411"/>
                </a:schemeClr>
              </a:solidFill>
              <a:prstDash val="solid"/>
              <a:round/>
              <a:headEnd type="none" w="sm" len="sm"/>
              <a:tailEnd type="none" w="sm" len="sm"/>
            </a:ln>
          </p:spPr>
        </p:cxnSp>
        <p:cxnSp>
          <p:nvCxnSpPr>
            <p:cNvPr id="26" name="Google Shape;26;p19"/>
            <p:cNvCxnSpPr/>
            <p:nvPr/>
          </p:nvCxnSpPr>
          <p:spPr>
            <a:xfrm flipH="1">
              <a:off x="7425267" y="3681413"/>
              <a:ext cx="4763558" cy="3176587"/>
            </a:xfrm>
            <a:prstGeom prst="straightConnector1">
              <a:avLst/>
            </a:prstGeom>
            <a:noFill/>
            <a:ln w="9525" cap="flat" cmpd="sng">
              <a:solidFill>
                <a:schemeClr val="accent1">
                  <a:alpha val="69411"/>
                </a:schemeClr>
              </a:solidFill>
              <a:prstDash val="solid"/>
              <a:round/>
              <a:headEnd type="none" w="sm" len="sm"/>
              <a:tailEnd type="none" w="sm" len="sm"/>
            </a:ln>
          </p:spPr>
        </p:cxnSp>
        <p:sp>
          <p:nvSpPr>
            <p:cNvPr id="27" name="Google Shape;27;p19"/>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294"/>
              </a:schemeClr>
            </a:solidFill>
            <a:ln>
              <a:noFill/>
            </a:ln>
          </p:spPr>
        </p:sp>
        <p:sp>
          <p:nvSpPr>
            <p:cNvPr id="28" name="Google Shape;28;p19"/>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9" name="Google Shape;29;p19"/>
            <p:cNvSpPr/>
            <p:nvPr/>
          </p:nvSpPr>
          <p:spPr>
            <a:xfrm>
              <a:off x="8932333" y="3048000"/>
              <a:ext cx="3259667" cy="3810000"/>
            </a:xfrm>
            <a:prstGeom prst="triangle">
              <a:avLst>
                <a:gd name="adj" fmla="val 100000"/>
              </a:avLst>
            </a:prstGeom>
            <a:solidFill>
              <a:srgbClr val="16B0E3">
                <a:alpha val="6549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19"/>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16B0E3">
                <a:alpha val="49411"/>
              </a:srgbClr>
            </a:solidFill>
            <a:ln>
              <a:noFill/>
            </a:ln>
          </p:spPr>
        </p:sp>
        <p:sp>
          <p:nvSpPr>
            <p:cNvPr id="31" name="Google Shape;31;p19"/>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2">
                <a:alpha val="69411"/>
              </a:schemeClr>
            </a:solidFill>
            <a:ln>
              <a:noFill/>
            </a:ln>
          </p:spPr>
        </p:sp>
        <p:sp>
          <p:nvSpPr>
            <p:cNvPr id="32" name="Google Shape;32;p19"/>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33" name="Google Shape;33;p19"/>
            <p:cNvSpPr/>
            <p:nvPr/>
          </p:nvSpPr>
          <p:spPr>
            <a:xfrm>
              <a:off x="10371666" y="3589867"/>
              <a:ext cx="1817159" cy="3268133"/>
            </a:xfrm>
            <a:prstGeom prst="triangle">
              <a:avLst>
                <a:gd name="adj" fmla="val 100000"/>
              </a:avLst>
            </a:prstGeom>
            <a:solidFill>
              <a:srgbClr val="16B0E3">
                <a:alpha val="6549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4" name="Google Shape;34;p19"/>
          <p:cNvSpPr txBox="1">
            <a:spLocks noGrp="1"/>
          </p:cNvSpPr>
          <p:nvPr>
            <p:ph type="ctrTitle"/>
          </p:nvPr>
        </p:nvSpPr>
        <p:spPr>
          <a:xfrm>
            <a:off x="1507067" y="2404534"/>
            <a:ext cx="7766936" cy="1646302"/>
          </a:xfrm>
          <a:prstGeom prst="rect">
            <a:avLst/>
          </a:prstGeom>
          <a:noFill/>
          <a:ln>
            <a:noFill/>
          </a:ln>
        </p:spPr>
        <p:txBody>
          <a:bodyPr spcFirstLastPara="1" wrap="square" lIns="91425" tIns="45700" rIns="91425" bIns="45700" anchor="b" anchorCtr="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9"/>
          <p:cNvSpPr txBox="1">
            <a:spLocks noGrp="1"/>
          </p:cNvSpPr>
          <p:nvPr>
            <p:ph type="subTitle" idx="1"/>
          </p:nvPr>
        </p:nvSpPr>
        <p:spPr>
          <a:xfrm>
            <a:off x="1507067" y="4050833"/>
            <a:ext cx="7766936" cy="1096899"/>
          </a:xfrm>
          <a:prstGeom prst="rect">
            <a:avLst/>
          </a:prstGeom>
          <a:noFill/>
          <a:ln>
            <a:noFill/>
          </a:ln>
        </p:spPr>
        <p:txBody>
          <a:bodyPr spcFirstLastPara="1" wrap="square" lIns="91425" tIns="45700" rIns="91425" bIns="45700" anchor="t" anchorCtr="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a:endParaRPr/>
          </a:p>
        </p:txBody>
      </p:sp>
      <p:sp>
        <p:nvSpPr>
          <p:cNvPr id="36" name="Google Shape;36;p1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90"/>
        <p:cNvGrpSpPr/>
        <p:nvPr/>
      </p:nvGrpSpPr>
      <p:grpSpPr>
        <a:xfrm>
          <a:off x="0" y="0"/>
          <a:ext cx="0" cy="0"/>
          <a:chOff x="0" y="0"/>
          <a:chExt cx="0" cy="0"/>
        </a:xfrm>
      </p:grpSpPr>
      <p:sp>
        <p:nvSpPr>
          <p:cNvPr id="91" name="Google Shape;91;p28"/>
          <p:cNvSpPr txBox="1">
            <a:spLocks noGrp="1"/>
          </p:cNvSpPr>
          <p:nvPr>
            <p:ph type="title"/>
          </p:nvPr>
        </p:nvSpPr>
        <p:spPr>
          <a:xfrm>
            <a:off x="677335" y="609600"/>
            <a:ext cx="8596668" cy="3403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28"/>
          <p:cNvSpPr txBox="1">
            <a:spLocks noGrp="1"/>
          </p:cNvSpPr>
          <p:nvPr>
            <p:ph type="body" idx="1"/>
          </p:nvPr>
        </p:nvSpPr>
        <p:spPr>
          <a:xfrm>
            <a:off x="677335" y="4470400"/>
            <a:ext cx="8596668" cy="1570962"/>
          </a:xfrm>
          <a:prstGeom prst="rect">
            <a:avLst/>
          </a:prstGeom>
          <a:noFill/>
          <a:ln>
            <a:noFill/>
          </a:ln>
        </p:spPr>
        <p:txBody>
          <a:bodyPr spcFirstLastPara="1" wrap="square" lIns="91425" tIns="45700" rIns="91425" bIns="45700" anchor="ctr" anchorCtr="0">
            <a:normAutofit/>
          </a:bodyPr>
          <a:lstStyle>
            <a:lvl1pPr marL="457200" lvl="0" indent="-228600" algn="l">
              <a:lnSpc>
                <a:spcPct val="100000"/>
              </a:lnSpc>
              <a:spcBef>
                <a:spcPts val="1000"/>
              </a:spcBef>
              <a:spcAft>
                <a:spcPts val="0"/>
              </a:spcAft>
              <a:buSzPts val="1440"/>
              <a:buNone/>
              <a:defRPr sz="1800">
                <a:solidFill>
                  <a:srgbClr val="3F3F3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93" name="Google Shape;93;p28"/>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28"/>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2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96"/>
        <p:cNvGrpSpPr/>
        <p:nvPr/>
      </p:nvGrpSpPr>
      <p:grpSpPr>
        <a:xfrm>
          <a:off x="0" y="0"/>
          <a:ext cx="0" cy="0"/>
          <a:chOff x="0" y="0"/>
          <a:chExt cx="0" cy="0"/>
        </a:xfrm>
      </p:grpSpPr>
      <p:sp>
        <p:nvSpPr>
          <p:cNvPr id="97" name="Google Shape;97;p29"/>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8" name="Google Shape;98;p29"/>
          <p:cNvSpPr txBox="1">
            <a:spLocks noGrp="1"/>
          </p:cNvSpPr>
          <p:nvPr>
            <p:ph type="body" idx="1"/>
          </p:nvPr>
        </p:nvSpPr>
        <p:spPr>
          <a:xfrm>
            <a:off x="1366139" y="3632200"/>
            <a:ext cx="7224524" cy="381000"/>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1000"/>
              </a:spcBef>
              <a:spcAft>
                <a:spcPts val="0"/>
              </a:spcAft>
              <a:buSzPts val="1280"/>
              <a:buFont typeface="Trebuchet MS"/>
              <a:buNone/>
              <a:defRPr sz="1600">
                <a:solidFill>
                  <a:srgbClr val="7F7F7F"/>
                </a:solidFill>
              </a:defRPr>
            </a:lvl1pPr>
            <a:lvl2pPr marL="914400" lvl="1" indent="-228600" algn="l">
              <a:lnSpc>
                <a:spcPct val="100000"/>
              </a:lnSpc>
              <a:spcBef>
                <a:spcPts val="1000"/>
              </a:spcBef>
              <a:spcAft>
                <a:spcPts val="0"/>
              </a:spcAft>
              <a:buSzPts val="1280"/>
              <a:buFont typeface="Trebuchet MS"/>
              <a:buNone/>
              <a:defRPr/>
            </a:lvl2pPr>
            <a:lvl3pPr marL="1371600" lvl="2" indent="-228600" algn="l">
              <a:lnSpc>
                <a:spcPct val="100000"/>
              </a:lnSpc>
              <a:spcBef>
                <a:spcPts val="1000"/>
              </a:spcBef>
              <a:spcAft>
                <a:spcPts val="0"/>
              </a:spcAft>
              <a:buSzPts val="1120"/>
              <a:buFont typeface="Trebuchet MS"/>
              <a:buNone/>
              <a:defRPr/>
            </a:lvl3pPr>
            <a:lvl4pPr marL="1828800" lvl="3" indent="-228600" algn="l">
              <a:lnSpc>
                <a:spcPct val="100000"/>
              </a:lnSpc>
              <a:spcBef>
                <a:spcPts val="1000"/>
              </a:spcBef>
              <a:spcAft>
                <a:spcPts val="0"/>
              </a:spcAft>
              <a:buSzPts val="960"/>
              <a:buFont typeface="Trebuchet MS"/>
              <a:buNone/>
              <a:defRPr/>
            </a:lvl4pPr>
            <a:lvl5pPr marL="2286000" lvl="4" indent="-228600" algn="l">
              <a:lnSpc>
                <a:spcPct val="100000"/>
              </a:lnSpc>
              <a:spcBef>
                <a:spcPts val="1000"/>
              </a:spcBef>
              <a:spcAft>
                <a:spcPts val="0"/>
              </a:spcAft>
              <a:buSzPts val="960"/>
              <a:buFont typeface="Trebuchet MS"/>
              <a:buNone/>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99" name="Google Shape;99;p29"/>
          <p:cNvSpPr txBox="1">
            <a:spLocks noGrp="1"/>
          </p:cNvSpPr>
          <p:nvPr>
            <p:ph type="body" idx="2"/>
          </p:nvPr>
        </p:nvSpPr>
        <p:spPr>
          <a:xfrm>
            <a:off x="677335" y="4470400"/>
            <a:ext cx="8596668" cy="1570962"/>
          </a:xfrm>
          <a:prstGeom prst="rect">
            <a:avLst/>
          </a:prstGeom>
          <a:noFill/>
          <a:ln>
            <a:noFill/>
          </a:ln>
        </p:spPr>
        <p:txBody>
          <a:bodyPr spcFirstLastPara="1" wrap="square" lIns="91425" tIns="45700" rIns="91425" bIns="45700" anchor="ctr" anchorCtr="0">
            <a:normAutofit/>
          </a:bodyPr>
          <a:lstStyle>
            <a:lvl1pPr marL="457200" lvl="0" indent="-228600" algn="l">
              <a:lnSpc>
                <a:spcPct val="100000"/>
              </a:lnSpc>
              <a:spcBef>
                <a:spcPts val="1000"/>
              </a:spcBef>
              <a:spcAft>
                <a:spcPts val="0"/>
              </a:spcAft>
              <a:buSzPts val="1440"/>
              <a:buNone/>
              <a:defRPr sz="1800">
                <a:solidFill>
                  <a:srgbClr val="3F3F3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100" name="Google Shape;100;p2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1" name="Google Shape;101;p2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2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
        <p:nvSpPr>
          <p:cNvPr id="103" name="Google Shape;103;p29"/>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8000"/>
              <a:buFont typeface="Arial"/>
              <a:buNone/>
            </a:pPr>
            <a:r>
              <a:rPr lang="en-GB" sz="8000" b="0" i="0" u="none" strike="noStrike" cap="none">
                <a:solidFill>
                  <a:srgbClr val="9EDFF5"/>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sp>
        <p:nvSpPr>
          <p:cNvPr id="104" name="Google Shape;104;p29"/>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8000"/>
              <a:buFont typeface="Arial"/>
              <a:buNone/>
            </a:pPr>
            <a:r>
              <a:rPr lang="en-GB" sz="8000" b="0" i="0" u="none" strike="noStrike" cap="none">
                <a:solidFill>
                  <a:srgbClr val="9EDFF5"/>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05"/>
        <p:cNvGrpSpPr/>
        <p:nvPr/>
      </p:nvGrpSpPr>
      <p:grpSpPr>
        <a:xfrm>
          <a:off x="0" y="0"/>
          <a:ext cx="0" cy="0"/>
          <a:chOff x="0" y="0"/>
          <a:chExt cx="0" cy="0"/>
        </a:xfrm>
      </p:grpSpPr>
      <p:sp>
        <p:nvSpPr>
          <p:cNvPr id="106" name="Google Shape;106;p30"/>
          <p:cNvSpPr txBox="1">
            <a:spLocks noGrp="1"/>
          </p:cNvSpPr>
          <p:nvPr>
            <p:ph type="title"/>
          </p:nvPr>
        </p:nvSpPr>
        <p:spPr>
          <a:xfrm>
            <a:off x="677335" y="1931988"/>
            <a:ext cx="8596668" cy="259546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7" name="Google Shape;107;p30"/>
          <p:cNvSpPr txBox="1">
            <a:spLocks noGrp="1"/>
          </p:cNvSpPr>
          <p:nvPr>
            <p:ph type="body" idx="1"/>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440"/>
              <a:buNone/>
              <a:defRPr sz="1800">
                <a:solidFill>
                  <a:srgbClr val="3F3F3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108" name="Google Shape;108;p3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9" name="Google Shape;109;p3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3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11"/>
        <p:cNvGrpSpPr/>
        <p:nvPr/>
      </p:nvGrpSpPr>
      <p:grpSpPr>
        <a:xfrm>
          <a:off x="0" y="0"/>
          <a:ext cx="0" cy="0"/>
          <a:chOff x="0" y="0"/>
          <a:chExt cx="0" cy="0"/>
        </a:xfrm>
      </p:grpSpPr>
      <p:sp>
        <p:nvSpPr>
          <p:cNvPr id="112" name="Google Shape;112;p31"/>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3" name="Google Shape;113;p31"/>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1920"/>
              <a:buFont typeface="Trebuchet MS"/>
              <a:buNone/>
              <a:defRPr sz="2400">
                <a:solidFill>
                  <a:srgbClr val="3F3F3F"/>
                </a:solidFill>
              </a:defRPr>
            </a:lvl1pPr>
            <a:lvl2pPr marL="914400" lvl="1" indent="-228600" algn="l">
              <a:lnSpc>
                <a:spcPct val="100000"/>
              </a:lnSpc>
              <a:spcBef>
                <a:spcPts val="1000"/>
              </a:spcBef>
              <a:spcAft>
                <a:spcPts val="0"/>
              </a:spcAft>
              <a:buSzPts val="1280"/>
              <a:buFont typeface="Trebuchet MS"/>
              <a:buNone/>
              <a:defRPr/>
            </a:lvl2pPr>
            <a:lvl3pPr marL="1371600" lvl="2" indent="-228600" algn="l">
              <a:lnSpc>
                <a:spcPct val="100000"/>
              </a:lnSpc>
              <a:spcBef>
                <a:spcPts val="1000"/>
              </a:spcBef>
              <a:spcAft>
                <a:spcPts val="0"/>
              </a:spcAft>
              <a:buSzPts val="1120"/>
              <a:buFont typeface="Trebuchet MS"/>
              <a:buNone/>
              <a:defRPr/>
            </a:lvl3pPr>
            <a:lvl4pPr marL="1828800" lvl="3" indent="-228600" algn="l">
              <a:lnSpc>
                <a:spcPct val="100000"/>
              </a:lnSpc>
              <a:spcBef>
                <a:spcPts val="1000"/>
              </a:spcBef>
              <a:spcAft>
                <a:spcPts val="0"/>
              </a:spcAft>
              <a:buSzPts val="960"/>
              <a:buFont typeface="Trebuchet MS"/>
              <a:buNone/>
              <a:defRPr/>
            </a:lvl4pPr>
            <a:lvl5pPr marL="2286000" lvl="4" indent="-228600" algn="l">
              <a:lnSpc>
                <a:spcPct val="100000"/>
              </a:lnSpc>
              <a:spcBef>
                <a:spcPts val="1000"/>
              </a:spcBef>
              <a:spcAft>
                <a:spcPts val="0"/>
              </a:spcAft>
              <a:buSzPts val="960"/>
              <a:buFont typeface="Trebuchet MS"/>
              <a:buNone/>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114" name="Google Shape;114;p31"/>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440"/>
              <a:buNone/>
              <a:defRPr sz="1800">
                <a:solidFill>
                  <a:srgbClr val="7F7F7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115" name="Google Shape;115;p3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3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3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
        <p:nvSpPr>
          <p:cNvPr id="118" name="Google Shape;118;p31"/>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8000"/>
              <a:buFont typeface="Arial"/>
              <a:buNone/>
            </a:pPr>
            <a:r>
              <a:rPr lang="en-GB" sz="8000" b="0" i="0" u="none" strike="noStrike" cap="none">
                <a:solidFill>
                  <a:srgbClr val="9EDFF5"/>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sp>
        <p:nvSpPr>
          <p:cNvPr id="119" name="Google Shape;119;p31"/>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8000"/>
              <a:buFont typeface="Arial"/>
              <a:buNone/>
            </a:pPr>
            <a:r>
              <a:rPr lang="en-GB" sz="8000" b="0" i="0" u="none" strike="noStrike" cap="none">
                <a:solidFill>
                  <a:srgbClr val="9EDFF5"/>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20"/>
        <p:cNvGrpSpPr/>
        <p:nvPr/>
      </p:nvGrpSpPr>
      <p:grpSpPr>
        <a:xfrm>
          <a:off x="0" y="0"/>
          <a:ext cx="0" cy="0"/>
          <a:chOff x="0" y="0"/>
          <a:chExt cx="0" cy="0"/>
        </a:xfrm>
      </p:grpSpPr>
      <p:sp>
        <p:nvSpPr>
          <p:cNvPr id="121" name="Google Shape;121;p32"/>
          <p:cNvSpPr txBox="1">
            <a:spLocks noGrp="1"/>
          </p:cNvSpPr>
          <p:nvPr>
            <p:ph type="title"/>
          </p:nvPr>
        </p:nvSpPr>
        <p:spPr>
          <a:xfrm>
            <a:off x="685799" y="609600"/>
            <a:ext cx="8588203" cy="30226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4400"/>
              <a:buFont typeface="Trebuchet MS"/>
              <a:buNone/>
              <a:defRPr sz="44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2" name="Google Shape;122;p32"/>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1920"/>
              <a:buFont typeface="Trebuchet MS"/>
              <a:buNone/>
              <a:defRPr sz="2400">
                <a:solidFill>
                  <a:schemeClr val="accent1"/>
                </a:solidFill>
              </a:defRPr>
            </a:lvl1pPr>
            <a:lvl2pPr marL="914400" lvl="1" indent="-228600" algn="l">
              <a:lnSpc>
                <a:spcPct val="100000"/>
              </a:lnSpc>
              <a:spcBef>
                <a:spcPts val="1000"/>
              </a:spcBef>
              <a:spcAft>
                <a:spcPts val="0"/>
              </a:spcAft>
              <a:buSzPts val="1280"/>
              <a:buFont typeface="Trebuchet MS"/>
              <a:buNone/>
              <a:defRPr/>
            </a:lvl2pPr>
            <a:lvl3pPr marL="1371600" lvl="2" indent="-228600" algn="l">
              <a:lnSpc>
                <a:spcPct val="100000"/>
              </a:lnSpc>
              <a:spcBef>
                <a:spcPts val="1000"/>
              </a:spcBef>
              <a:spcAft>
                <a:spcPts val="0"/>
              </a:spcAft>
              <a:buSzPts val="1120"/>
              <a:buFont typeface="Trebuchet MS"/>
              <a:buNone/>
              <a:defRPr/>
            </a:lvl3pPr>
            <a:lvl4pPr marL="1828800" lvl="3" indent="-228600" algn="l">
              <a:lnSpc>
                <a:spcPct val="100000"/>
              </a:lnSpc>
              <a:spcBef>
                <a:spcPts val="1000"/>
              </a:spcBef>
              <a:spcAft>
                <a:spcPts val="0"/>
              </a:spcAft>
              <a:buSzPts val="960"/>
              <a:buFont typeface="Trebuchet MS"/>
              <a:buNone/>
              <a:defRPr/>
            </a:lvl4pPr>
            <a:lvl5pPr marL="2286000" lvl="4" indent="-228600" algn="l">
              <a:lnSpc>
                <a:spcPct val="100000"/>
              </a:lnSpc>
              <a:spcBef>
                <a:spcPts val="1000"/>
              </a:spcBef>
              <a:spcAft>
                <a:spcPts val="0"/>
              </a:spcAft>
              <a:buSzPts val="960"/>
              <a:buFont typeface="Trebuchet MS"/>
              <a:buNone/>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123" name="Google Shape;123;p32"/>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440"/>
              <a:buNone/>
              <a:defRPr sz="1800">
                <a:solidFill>
                  <a:srgbClr val="7F7F7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124" name="Google Shape;124;p3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5" name="Google Shape;125;p3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6" name="Google Shape;126;p3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7"/>
        <p:cNvGrpSpPr/>
        <p:nvPr/>
      </p:nvGrpSpPr>
      <p:grpSpPr>
        <a:xfrm>
          <a:off x="0" y="0"/>
          <a:ext cx="0" cy="0"/>
          <a:chOff x="0" y="0"/>
          <a:chExt cx="0" cy="0"/>
        </a:xfrm>
      </p:grpSpPr>
      <p:sp>
        <p:nvSpPr>
          <p:cNvPr id="128" name="Google Shape;128;p33"/>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9" name="Google Shape;129;p33"/>
          <p:cNvSpPr txBox="1">
            <a:spLocks noGrp="1"/>
          </p:cNvSpPr>
          <p:nvPr>
            <p:ph type="body" idx="1"/>
          </p:nvPr>
        </p:nvSpPr>
        <p:spPr>
          <a:xfrm rot="5400000">
            <a:off x="3035281" y="-197358"/>
            <a:ext cx="3880773" cy="8596668"/>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130" name="Google Shape;130;p3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1" name="Google Shape;131;p3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2" name="Google Shape;132;p3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3"/>
        <p:cNvGrpSpPr/>
        <p:nvPr/>
      </p:nvGrpSpPr>
      <p:grpSpPr>
        <a:xfrm>
          <a:off x="0" y="0"/>
          <a:ext cx="0" cy="0"/>
          <a:chOff x="0" y="0"/>
          <a:chExt cx="0" cy="0"/>
        </a:xfrm>
      </p:grpSpPr>
      <p:sp>
        <p:nvSpPr>
          <p:cNvPr id="134" name="Google Shape;134;p34"/>
          <p:cNvSpPr txBox="1">
            <a:spLocks noGrp="1"/>
          </p:cNvSpPr>
          <p:nvPr>
            <p:ph type="title"/>
          </p:nvPr>
        </p:nvSpPr>
        <p:spPr>
          <a:xfrm rot="5400000">
            <a:off x="5994319" y="2582953"/>
            <a:ext cx="5251451" cy="1304743"/>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5" name="Google Shape;135;p34"/>
          <p:cNvSpPr txBox="1">
            <a:spLocks noGrp="1"/>
          </p:cNvSpPr>
          <p:nvPr>
            <p:ph type="body" idx="1"/>
          </p:nvPr>
        </p:nvSpPr>
        <p:spPr>
          <a:xfrm rot="5400000">
            <a:off x="1581685" y="-294750"/>
            <a:ext cx="5251450" cy="7060150"/>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136" name="Google Shape;136;p3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7" name="Google Shape;137;p3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3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9"/>
        <p:cNvGrpSpPr/>
        <p:nvPr/>
      </p:nvGrpSpPr>
      <p:grpSpPr>
        <a:xfrm>
          <a:off x="0" y="0"/>
          <a:ext cx="0" cy="0"/>
          <a:chOff x="0" y="0"/>
          <a:chExt cx="0" cy="0"/>
        </a:xfrm>
      </p:grpSpPr>
      <p:sp>
        <p:nvSpPr>
          <p:cNvPr id="40" name="Google Shape;40;p20"/>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0"/>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42" name="Google Shape;42;p2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2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5"/>
        <p:cNvGrpSpPr/>
        <p:nvPr/>
      </p:nvGrpSpPr>
      <p:grpSpPr>
        <a:xfrm>
          <a:off x="0" y="0"/>
          <a:ext cx="0" cy="0"/>
          <a:chOff x="0" y="0"/>
          <a:chExt cx="0" cy="0"/>
        </a:xfrm>
      </p:grpSpPr>
      <p:sp>
        <p:nvSpPr>
          <p:cNvPr id="46" name="Google Shape;46;p21"/>
          <p:cNvSpPr txBox="1">
            <a:spLocks noGrp="1"/>
          </p:cNvSpPr>
          <p:nvPr>
            <p:ph type="title"/>
          </p:nvPr>
        </p:nvSpPr>
        <p:spPr>
          <a:xfrm>
            <a:off x="677335" y="2700867"/>
            <a:ext cx="8596668" cy="1826581"/>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4000"/>
              <a:buFont typeface="Trebuchet MS"/>
              <a:buNone/>
              <a:defRPr sz="4000" b="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1"/>
          <p:cNvSpPr txBox="1">
            <a:spLocks noGrp="1"/>
          </p:cNvSpPr>
          <p:nvPr>
            <p:ph type="body" idx="1"/>
          </p:nvPr>
        </p:nvSpPr>
        <p:spPr>
          <a:xfrm>
            <a:off x="677335" y="4527448"/>
            <a:ext cx="8596668" cy="86040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600"/>
              <a:buNone/>
              <a:defRPr sz="2000">
                <a:solidFill>
                  <a:srgbClr val="7F7F7F"/>
                </a:solidFill>
              </a:defRPr>
            </a:lvl1pPr>
            <a:lvl2pPr marL="914400" lvl="1" indent="-228600" algn="l">
              <a:lnSpc>
                <a:spcPct val="100000"/>
              </a:lnSpc>
              <a:spcBef>
                <a:spcPts val="1000"/>
              </a:spcBef>
              <a:spcAft>
                <a:spcPts val="0"/>
              </a:spcAft>
              <a:buSzPts val="1440"/>
              <a:buNone/>
              <a:defRPr sz="1800">
                <a:solidFill>
                  <a:srgbClr val="888888"/>
                </a:solidFill>
              </a:defRPr>
            </a:lvl2pPr>
            <a:lvl3pPr marL="1371600" lvl="2" indent="-228600" algn="l">
              <a:lnSpc>
                <a:spcPct val="100000"/>
              </a:lnSpc>
              <a:spcBef>
                <a:spcPts val="1000"/>
              </a:spcBef>
              <a:spcAft>
                <a:spcPts val="0"/>
              </a:spcAft>
              <a:buSzPts val="1280"/>
              <a:buNone/>
              <a:defRPr sz="1600">
                <a:solidFill>
                  <a:srgbClr val="888888"/>
                </a:solidFill>
              </a:defRPr>
            </a:lvl3pPr>
            <a:lvl4pPr marL="1828800" lvl="3" indent="-228600" algn="l">
              <a:lnSpc>
                <a:spcPct val="100000"/>
              </a:lnSpc>
              <a:spcBef>
                <a:spcPts val="1000"/>
              </a:spcBef>
              <a:spcAft>
                <a:spcPts val="0"/>
              </a:spcAft>
              <a:buSzPts val="1120"/>
              <a:buNone/>
              <a:defRPr sz="1400">
                <a:solidFill>
                  <a:srgbClr val="888888"/>
                </a:solidFill>
              </a:defRPr>
            </a:lvl4pPr>
            <a:lvl5pPr marL="2286000" lvl="4" indent="-228600" algn="l">
              <a:lnSpc>
                <a:spcPct val="100000"/>
              </a:lnSpc>
              <a:spcBef>
                <a:spcPts val="1000"/>
              </a:spcBef>
              <a:spcAft>
                <a:spcPts val="0"/>
              </a:spcAft>
              <a:buSzPts val="1120"/>
              <a:buNone/>
              <a:defRPr sz="1400">
                <a:solidFill>
                  <a:srgbClr val="888888"/>
                </a:solidFill>
              </a:defRPr>
            </a:lvl5pPr>
            <a:lvl6pPr marL="2743200" lvl="5" indent="-228600" algn="l">
              <a:lnSpc>
                <a:spcPct val="100000"/>
              </a:lnSpc>
              <a:spcBef>
                <a:spcPts val="1000"/>
              </a:spcBef>
              <a:spcAft>
                <a:spcPts val="0"/>
              </a:spcAft>
              <a:buSzPts val="1120"/>
              <a:buNone/>
              <a:defRPr sz="1400">
                <a:solidFill>
                  <a:srgbClr val="888888"/>
                </a:solidFill>
              </a:defRPr>
            </a:lvl6pPr>
            <a:lvl7pPr marL="3200400" lvl="6" indent="-228600" algn="l">
              <a:lnSpc>
                <a:spcPct val="100000"/>
              </a:lnSpc>
              <a:spcBef>
                <a:spcPts val="1000"/>
              </a:spcBef>
              <a:spcAft>
                <a:spcPts val="0"/>
              </a:spcAft>
              <a:buSzPts val="1120"/>
              <a:buNone/>
              <a:defRPr sz="1400">
                <a:solidFill>
                  <a:srgbClr val="888888"/>
                </a:solidFill>
              </a:defRPr>
            </a:lvl7pPr>
            <a:lvl8pPr marL="3657600" lvl="7" indent="-228600" algn="l">
              <a:lnSpc>
                <a:spcPct val="100000"/>
              </a:lnSpc>
              <a:spcBef>
                <a:spcPts val="1000"/>
              </a:spcBef>
              <a:spcAft>
                <a:spcPts val="0"/>
              </a:spcAft>
              <a:buSzPts val="1120"/>
              <a:buNone/>
              <a:defRPr sz="1400">
                <a:solidFill>
                  <a:srgbClr val="888888"/>
                </a:solidFill>
              </a:defRPr>
            </a:lvl8pPr>
            <a:lvl9pPr marL="4114800" lvl="8" indent="-228600" algn="l">
              <a:lnSpc>
                <a:spcPct val="100000"/>
              </a:lnSpc>
              <a:spcBef>
                <a:spcPts val="1000"/>
              </a:spcBef>
              <a:spcAft>
                <a:spcPts val="0"/>
              </a:spcAft>
              <a:buSzPts val="1120"/>
              <a:buNone/>
              <a:defRPr sz="1400">
                <a:solidFill>
                  <a:srgbClr val="888888"/>
                </a:solidFill>
              </a:defRPr>
            </a:lvl9pPr>
          </a:lstStyle>
          <a:p>
            <a:endParaRPr/>
          </a:p>
        </p:txBody>
      </p:sp>
      <p:sp>
        <p:nvSpPr>
          <p:cNvPr id="48" name="Google Shape;48;p2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2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2"/>
          <p:cNvSpPr txBox="1">
            <a:spLocks noGrp="1"/>
          </p:cNvSpPr>
          <p:nvPr>
            <p:ph type="body" idx="1"/>
          </p:nvPr>
        </p:nvSpPr>
        <p:spPr>
          <a:xfrm>
            <a:off x="677334" y="2160589"/>
            <a:ext cx="4184035" cy="3880772"/>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54" name="Google Shape;54;p22"/>
          <p:cNvSpPr txBox="1">
            <a:spLocks noGrp="1"/>
          </p:cNvSpPr>
          <p:nvPr>
            <p:ph type="body" idx="2"/>
          </p:nvPr>
        </p:nvSpPr>
        <p:spPr>
          <a:xfrm>
            <a:off x="5089970" y="2160589"/>
            <a:ext cx="4184034" cy="3880773"/>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55" name="Google Shape;55;p2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8"/>
        <p:cNvGrpSpPr/>
        <p:nvPr/>
      </p:nvGrpSpPr>
      <p:grpSpPr>
        <a:xfrm>
          <a:off x="0" y="0"/>
          <a:ext cx="0" cy="0"/>
          <a:chOff x="0" y="0"/>
          <a:chExt cx="0" cy="0"/>
        </a:xfrm>
      </p:grpSpPr>
      <p:sp>
        <p:nvSpPr>
          <p:cNvPr id="59" name="Google Shape;59;p23"/>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3"/>
          <p:cNvSpPr txBox="1">
            <a:spLocks noGrp="1"/>
          </p:cNvSpPr>
          <p:nvPr>
            <p:ph type="body" idx="1"/>
          </p:nvPr>
        </p:nvSpPr>
        <p:spPr>
          <a:xfrm>
            <a:off x="675745" y="2160983"/>
            <a:ext cx="4185623" cy="5762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1920"/>
              <a:buNone/>
              <a:defRPr sz="2400" b="0"/>
            </a:lvl1pPr>
            <a:lvl2pPr marL="914400" lvl="1" indent="-228600" algn="l">
              <a:lnSpc>
                <a:spcPct val="100000"/>
              </a:lnSpc>
              <a:spcBef>
                <a:spcPts val="1000"/>
              </a:spcBef>
              <a:spcAft>
                <a:spcPts val="0"/>
              </a:spcAft>
              <a:buSzPts val="1600"/>
              <a:buNone/>
              <a:defRPr sz="2000" b="1"/>
            </a:lvl2pPr>
            <a:lvl3pPr marL="1371600" lvl="2" indent="-228600" algn="l">
              <a:lnSpc>
                <a:spcPct val="100000"/>
              </a:lnSpc>
              <a:spcBef>
                <a:spcPts val="1000"/>
              </a:spcBef>
              <a:spcAft>
                <a:spcPts val="0"/>
              </a:spcAft>
              <a:buSzPts val="1440"/>
              <a:buNone/>
              <a:defRPr sz="1800" b="1"/>
            </a:lvl3pPr>
            <a:lvl4pPr marL="1828800" lvl="3" indent="-228600" algn="l">
              <a:lnSpc>
                <a:spcPct val="100000"/>
              </a:lnSpc>
              <a:spcBef>
                <a:spcPts val="1000"/>
              </a:spcBef>
              <a:spcAft>
                <a:spcPts val="0"/>
              </a:spcAft>
              <a:buSzPts val="1280"/>
              <a:buNone/>
              <a:defRPr sz="1600" b="1"/>
            </a:lvl4pPr>
            <a:lvl5pPr marL="2286000" lvl="4" indent="-228600" algn="l">
              <a:lnSpc>
                <a:spcPct val="100000"/>
              </a:lnSpc>
              <a:spcBef>
                <a:spcPts val="1000"/>
              </a:spcBef>
              <a:spcAft>
                <a:spcPts val="0"/>
              </a:spcAft>
              <a:buSzPts val="1280"/>
              <a:buNone/>
              <a:defRPr sz="1600" b="1"/>
            </a:lvl5pPr>
            <a:lvl6pPr marL="2743200" lvl="5" indent="-228600" algn="l">
              <a:lnSpc>
                <a:spcPct val="100000"/>
              </a:lnSpc>
              <a:spcBef>
                <a:spcPts val="1000"/>
              </a:spcBef>
              <a:spcAft>
                <a:spcPts val="0"/>
              </a:spcAft>
              <a:buSzPts val="1280"/>
              <a:buNone/>
              <a:defRPr sz="1600" b="1"/>
            </a:lvl6pPr>
            <a:lvl7pPr marL="3200400" lvl="6" indent="-228600" algn="l">
              <a:lnSpc>
                <a:spcPct val="100000"/>
              </a:lnSpc>
              <a:spcBef>
                <a:spcPts val="1000"/>
              </a:spcBef>
              <a:spcAft>
                <a:spcPts val="0"/>
              </a:spcAft>
              <a:buSzPts val="1280"/>
              <a:buNone/>
              <a:defRPr sz="1600" b="1"/>
            </a:lvl7pPr>
            <a:lvl8pPr marL="3657600" lvl="7" indent="-228600" algn="l">
              <a:lnSpc>
                <a:spcPct val="100000"/>
              </a:lnSpc>
              <a:spcBef>
                <a:spcPts val="1000"/>
              </a:spcBef>
              <a:spcAft>
                <a:spcPts val="0"/>
              </a:spcAft>
              <a:buSzPts val="1280"/>
              <a:buNone/>
              <a:defRPr sz="1600" b="1"/>
            </a:lvl8pPr>
            <a:lvl9pPr marL="4114800" lvl="8" indent="-228600" algn="l">
              <a:lnSpc>
                <a:spcPct val="100000"/>
              </a:lnSpc>
              <a:spcBef>
                <a:spcPts val="1000"/>
              </a:spcBef>
              <a:spcAft>
                <a:spcPts val="0"/>
              </a:spcAft>
              <a:buSzPts val="1280"/>
              <a:buNone/>
              <a:defRPr sz="1600" b="1"/>
            </a:lvl9pPr>
          </a:lstStyle>
          <a:p>
            <a:endParaRPr/>
          </a:p>
        </p:txBody>
      </p:sp>
      <p:sp>
        <p:nvSpPr>
          <p:cNvPr id="61" name="Google Shape;61;p23"/>
          <p:cNvSpPr txBox="1">
            <a:spLocks noGrp="1"/>
          </p:cNvSpPr>
          <p:nvPr>
            <p:ph type="body" idx="2"/>
          </p:nvPr>
        </p:nvSpPr>
        <p:spPr>
          <a:xfrm>
            <a:off x="675745" y="2737245"/>
            <a:ext cx="4185623" cy="3304117"/>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62" name="Google Shape;62;p23"/>
          <p:cNvSpPr txBox="1">
            <a:spLocks noGrp="1"/>
          </p:cNvSpPr>
          <p:nvPr>
            <p:ph type="body" idx="3"/>
          </p:nvPr>
        </p:nvSpPr>
        <p:spPr>
          <a:xfrm>
            <a:off x="5088383" y="2160983"/>
            <a:ext cx="4185618" cy="5762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1920"/>
              <a:buNone/>
              <a:defRPr sz="2400" b="0"/>
            </a:lvl1pPr>
            <a:lvl2pPr marL="914400" lvl="1" indent="-228600" algn="l">
              <a:lnSpc>
                <a:spcPct val="100000"/>
              </a:lnSpc>
              <a:spcBef>
                <a:spcPts val="1000"/>
              </a:spcBef>
              <a:spcAft>
                <a:spcPts val="0"/>
              </a:spcAft>
              <a:buSzPts val="1600"/>
              <a:buNone/>
              <a:defRPr sz="2000" b="1"/>
            </a:lvl2pPr>
            <a:lvl3pPr marL="1371600" lvl="2" indent="-228600" algn="l">
              <a:lnSpc>
                <a:spcPct val="100000"/>
              </a:lnSpc>
              <a:spcBef>
                <a:spcPts val="1000"/>
              </a:spcBef>
              <a:spcAft>
                <a:spcPts val="0"/>
              </a:spcAft>
              <a:buSzPts val="1440"/>
              <a:buNone/>
              <a:defRPr sz="1800" b="1"/>
            </a:lvl3pPr>
            <a:lvl4pPr marL="1828800" lvl="3" indent="-228600" algn="l">
              <a:lnSpc>
                <a:spcPct val="100000"/>
              </a:lnSpc>
              <a:spcBef>
                <a:spcPts val="1000"/>
              </a:spcBef>
              <a:spcAft>
                <a:spcPts val="0"/>
              </a:spcAft>
              <a:buSzPts val="1280"/>
              <a:buNone/>
              <a:defRPr sz="1600" b="1"/>
            </a:lvl4pPr>
            <a:lvl5pPr marL="2286000" lvl="4" indent="-228600" algn="l">
              <a:lnSpc>
                <a:spcPct val="100000"/>
              </a:lnSpc>
              <a:spcBef>
                <a:spcPts val="1000"/>
              </a:spcBef>
              <a:spcAft>
                <a:spcPts val="0"/>
              </a:spcAft>
              <a:buSzPts val="1280"/>
              <a:buNone/>
              <a:defRPr sz="1600" b="1"/>
            </a:lvl5pPr>
            <a:lvl6pPr marL="2743200" lvl="5" indent="-228600" algn="l">
              <a:lnSpc>
                <a:spcPct val="100000"/>
              </a:lnSpc>
              <a:spcBef>
                <a:spcPts val="1000"/>
              </a:spcBef>
              <a:spcAft>
                <a:spcPts val="0"/>
              </a:spcAft>
              <a:buSzPts val="1280"/>
              <a:buNone/>
              <a:defRPr sz="1600" b="1"/>
            </a:lvl6pPr>
            <a:lvl7pPr marL="3200400" lvl="6" indent="-228600" algn="l">
              <a:lnSpc>
                <a:spcPct val="100000"/>
              </a:lnSpc>
              <a:spcBef>
                <a:spcPts val="1000"/>
              </a:spcBef>
              <a:spcAft>
                <a:spcPts val="0"/>
              </a:spcAft>
              <a:buSzPts val="1280"/>
              <a:buNone/>
              <a:defRPr sz="1600" b="1"/>
            </a:lvl7pPr>
            <a:lvl8pPr marL="3657600" lvl="7" indent="-228600" algn="l">
              <a:lnSpc>
                <a:spcPct val="100000"/>
              </a:lnSpc>
              <a:spcBef>
                <a:spcPts val="1000"/>
              </a:spcBef>
              <a:spcAft>
                <a:spcPts val="0"/>
              </a:spcAft>
              <a:buSzPts val="1280"/>
              <a:buNone/>
              <a:defRPr sz="1600" b="1"/>
            </a:lvl8pPr>
            <a:lvl9pPr marL="4114800" lvl="8" indent="-228600" algn="l">
              <a:lnSpc>
                <a:spcPct val="100000"/>
              </a:lnSpc>
              <a:spcBef>
                <a:spcPts val="1000"/>
              </a:spcBef>
              <a:spcAft>
                <a:spcPts val="0"/>
              </a:spcAft>
              <a:buSzPts val="1280"/>
              <a:buNone/>
              <a:defRPr sz="1600" b="1"/>
            </a:lvl9pPr>
          </a:lstStyle>
          <a:p>
            <a:endParaRPr/>
          </a:p>
        </p:txBody>
      </p:sp>
      <p:sp>
        <p:nvSpPr>
          <p:cNvPr id="63" name="Google Shape;63;p23"/>
          <p:cNvSpPr txBox="1">
            <a:spLocks noGrp="1"/>
          </p:cNvSpPr>
          <p:nvPr>
            <p:ph type="body" idx="4"/>
          </p:nvPr>
        </p:nvSpPr>
        <p:spPr>
          <a:xfrm>
            <a:off x="5088384" y="2737245"/>
            <a:ext cx="4185617" cy="3304117"/>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64" name="Google Shape;64;p2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2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7"/>
        <p:cNvGrpSpPr/>
        <p:nvPr/>
      </p:nvGrpSpPr>
      <p:grpSpPr>
        <a:xfrm>
          <a:off x="0" y="0"/>
          <a:ext cx="0" cy="0"/>
          <a:chOff x="0" y="0"/>
          <a:chExt cx="0" cy="0"/>
        </a:xfrm>
      </p:grpSpPr>
      <p:sp>
        <p:nvSpPr>
          <p:cNvPr id="68" name="Google Shape;68;p24"/>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2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2"/>
        <p:cNvGrpSpPr/>
        <p:nvPr/>
      </p:nvGrpSpPr>
      <p:grpSpPr>
        <a:xfrm>
          <a:off x="0" y="0"/>
          <a:ext cx="0" cy="0"/>
          <a:chOff x="0" y="0"/>
          <a:chExt cx="0" cy="0"/>
        </a:xfrm>
      </p:grpSpPr>
      <p:sp>
        <p:nvSpPr>
          <p:cNvPr id="73" name="Google Shape;73;p25"/>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5"/>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5"/>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6"/>
        <p:cNvGrpSpPr/>
        <p:nvPr/>
      </p:nvGrpSpPr>
      <p:grpSpPr>
        <a:xfrm>
          <a:off x="0" y="0"/>
          <a:ext cx="0" cy="0"/>
          <a:chOff x="0" y="0"/>
          <a:chExt cx="0" cy="0"/>
        </a:xfrm>
      </p:grpSpPr>
      <p:sp>
        <p:nvSpPr>
          <p:cNvPr id="77" name="Google Shape;77;p26"/>
          <p:cNvSpPr txBox="1">
            <a:spLocks noGrp="1"/>
          </p:cNvSpPr>
          <p:nvPr>
            <p:ph type="title"/>
          </p:nvPr>
        </p:nvSpPr>
        <p:spPr>
          <a:xfrm>
            <a:off x="677334" y="1498604"/>
            <a:ext cx="3854528" cy="1278466"/>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6"/>
          <p:cNvSpPr txBox="1">
            <a:spLocks noGrp="1"/>
          </p:cNvSpPr>
          <p:nvPr>
            <p:ph type="body" idx="1"/>
          </p:nvPr>
        </p:nvSpPr>
        <p:spPr>
          <a:xfrm>
            <a:off x="4760461" y="514924"/>
            <a:ext cx="4513541" cy="5526437"/>
          </a:xfrm>
          <a:prstGeom prst="rect">
            <a:avLst/>
          </a:prstGeom>
          <a:noFill/>
          <a:ln>
            <a:noFill/>
          </a:ln>
        </p:spPr>
        <p:txBody>
          <a:bodyPr spcFirstLastPara="1" wrap="square" lIns="91425" tIns="45700" rIns="91425" bIns="45700" anchor="t" anchorCtr="0">
            <a:normAutofit/>
          </a:bodyPr>
          <a:lstStyle>
            <a:lvl1pPr marL="457200" lvl="0" indent="-320040" algn="l">
              <a:lnSpc>
                <a:spcPct val="100000"/>
              </a:lnSpc>
              <a:spcBef>
                <a:spcPts val="1000"/>
              </a:spcBef>
              <a:spcAft>
                <a:spcPts val="0"/>
              </a:spcAft>
              <a:buSzPts val="1440"/>
              <a:buChar char="►"/>
              <a:defRPr/>
            </a:lvl1pPr>
            <a:lvl2pPr marL="914400" lvl="1" indent="-320040" algn="l">
              <a:lnSpc>
                <a:spcPct val="100000"/>
              </a:lnSpc>
              <a:spcBef>
                <a:spcPts val="1000"/>
              </a:spcBef>
              <a:spcAft>
                <a:spcPts val="0"/>
              </a:spcAft>
              <a:buSzPts val="1440"/>
              <a:buChar char="►"/>
              <a:defRPr/>
            </a:lvl2pPr>
            <a:lvl3pPr marL="1371600" lvl="2" indent="-320039" algn="l">
              <a:lnSpc>
                <a:spcPct val="100000"/>
              </a:lnSpc>
              <a:spcBef>
                <a:spcPts val="1000"/>
              </a:spcBef>
              <a:spcAft>
                <a:spcPts val="0"/>
              </a:spcAft>
              <a:buSzPts val="1440"/>
              <a:buChar char="►"/>
              <a:defRPr/>
            </a:lvl3pPr>
            <a:lvl4pPr marL="1828800" lvl="3" indent="-320039" algn="l">
              <a:lnSpc>
                <a:spcPct val="100000"/>
              </a:lnSpc>
              <a:spcBef>
                <a:spcPts val="1000"/>
              </a:spcBef>
              <a:spcAft>
                <a:spcPts val="0"/>
              </a:spcAft>
              <a:buSzPts val="1440"/>
              <a:buChar char="►"/>
              <a:defRPr/>
            </a:lvl4pPr>
            <a:lvl5pPr marL="2286000" lvl="4" indent="-320039" algn="l">
              <a:lnSpc>
                <a:spcPct val="100000"/>
              </a:lnSpc>
              <a:spcBef>
                <a:spcPts val="1000"/>
              </a:spcBef>
              <a:spcAft>
                <a:spcPts val="0"/>
              </a:spcAft>
              <a:buSzPts val="1440"/>
              <a:buChar char="►"/>
              <a:defRPr/>
            </a:lvl5pPr>
            <a:lvl6pPr marL="2743200" lvl="5" indent="-320039" algn="l">
              <a:lnSpc>
                <a:spcPct val="100000"/>
              </a:lnSpc>
              <a:spcBef>
                <a:spcPts val="1000"/>
              </a:spcBef>
              <a:spcAft>
                <a:spcPts val="0"/>
              </a:spcAft>
              <a:buSzPts val="1440"/>
              <a:buChar char="►"/>
              <a:defRPr/>
            </a:lvl6pPr>
            <a:lvl7pPr marL="3200400" lvl="6" indent="-320039" algn="l">
              <a:lnSpc>
                <a:spcPct val="100000"/>
              </a:lnSpc>
              <a:spcBef>
                <a:spcPts val="1000"/>
              </a:spcBef>
              <a:spcAft>
                <a:spcPts val="0"/>
              </a:spcAft>
              <a:buSzPts val="1440"/>
              <a:buChar char="►"/>
              <a:defRPr/>
            </a:lvl7pPr>
            <a:lvl8pPr marL="3657600" lvl="7" indent="-320040" algn="l">
              <a:lnSpc>
                <a:spcPct val="100000"/>
              </a:lnSpc>
              <a:spcBef>
                <a:spcPts val="1000"/>
              </a:spcBef>
              <a:spcAft>
                <a:spcPts val="0"/>
              </a:spcAft>
              <a:buSzPts val="1440"/>
              <a:buChar char="►"/>
              <a:defRPr/>
            </a:lvl8pPr>
            <a:lvl9pPr marL="4114800" lvl="8" indent="-320040" algn="l">
              <a:lnSpc>
                <a:spcPct val="100000"/>
              </a:lnSpc>
              <a:spcBef>
                <a:spcPts val="1000"/>
              </a:spcBef>
              <a:spcAft>
                <a:spcPts val="0"/>
              </a:spcAft>
              <a:buSzPts val="1440"/>
              <a:buChar char="►"/>
              <a:defRPr/>
            </a:lvl9pPr>
          </a:lstStyle>
          <a:p>
            <a:endParaRPr/>
          </a:p>
        </p:txBody>
      </p:sp>
      <p:sp>
        <p:nvSpPr>
          <p:cNvPr id="79" name="Google Shape;79;p26"/>
          <p:cNvSpPr txBox="1">
            <a:spLocks noGrp="1"/>
          </p:cNvSpPr>
          <p:nvPr>
            <p:ph type="body" idx="2"/>
          </p:nvPr>
        </p:nvSpPr>
        <p:spPr>
          <a:xfrm>
            <a:off x="677334" y="2777069"/>
            <a:ext cx="3854528" cy="2584449"/>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120"/>
              <a:buNone/>
              <a:defRPr sz="1400"/>
            </a:lvl1pPr>
            <a:lvl2pPr marL="914400" lvl="1" indent="-228600" algn="l">
              <a:lnSpc>
                <a:spcPct val="100000"/>
              </a:lnSpc>
              <a:spcBef>
                <a:spcPts val="1000"/>
              </a:spcBef>
              <a:spcAft>
                <a:spcPts val="0"/>
              </a:spcAft>
              <a:buSzPts val="1120"/>
              <a:buNone/>
              <a:defRPr sz="1400"/>
            </a:lvl2pPr>
            <a:lvl3pPr marL="1371600" lvl="2" indent="-228600" algn="l">
              <a:lnSpc>
                <a:spcPct val="100000"/>
              </a:lnSpc>
              <a:spcBef>
                <a:spcPts val="1000"/>
              </a:spcBef>
              <a:spcAft>
                <a:spcPts val="0"/>
              </a:spcAft>
              <a:buSzPts val="960"/>
              <a:buNone/>
              <a:defRPr sz="1200"/>
            </a:lvl3pPr>
            <a:lvl4pPr marL="1828800" lvl="3" indent="-228600" algn="l">
              <a:lnSpc>
                <a:spcPct val="100000"/>
              </a:lnSpc>
              <a:spcBef>
                <a:spcPts val="1000"/>
              </a:spcBef>
              <a:spcAft>
                <a:spcPts val="0"/>
              </a:spcAft>
              <a:buSzPts val="800"/>
              <a:buNone/>
              <a:defRPr sz="1000"/>
            </a:lvl4pPr>
            <a:lvl5pPr marL="2286000" lvl="4" indent="-228600" algn="l">
              <a:lnSpc>
                <a:spcPct val="100000"/>
              </a:lnSpc>
              <a:spcBef>
                <a:spcPts val="1000"/>
              </a:spcBef>
              <a:spcAft>
                <a:spcPts val="0"/>
              </a:spcAft>
              <a:buSzPts val="800"/>
              <a:buNone/>
              <a:defRPr sz="1000"/>
            </a:lvl5pPr>
            <a:lvl6pPr marL="2743200" lvl="5" indent="-228600" algn="l">
              <a:lnSpc>
                <a:spcPct val="100000"/>
              </a:lnSpc>
              <a:spcBef>
                <a:spcPts val="1000"/>
              </a:spcBef>
              <a:spcAft>
                <a:spcPts val="0"/>
              </a:spcAft>
              <a:buSzPts val="800"/>
              <a:buNone/>
              <a:defRPr sz="1000"/>
            </a:lvl6pPr>
            <a:lvl7pPr marL="3200400" lvl="6" indent="-228600" algn="l">
              <a:lnSpc>
                <a:spcPct val="100000"/>
              </a:lnSpc>
              <a:spcBef>
                <a:spcPts val="1000"/>
              </a:spcBef>
              <a:spcAft>
                <a:spcPts val="0"/>
              </a:spcAft>
              <a:buSzPts val="800"/>
              <a:buNone/>
              <a:defRPr sz="1000"/>
            </a:lvl7pPr>
            <a:lvl8pPr marL="3657600" lvl="7" indent="-228600" algn="l">
              <a:lnSpc>
                <a:spcPct val="100000"/>
              </a:lnSpc>
              <a:spcBef>
                <a:spcPts val="1000"/>
              </a:spcBef>
              <a:spcAft>
                <a:spcPts val="0"/>
              </a:spcAft>
              <a:buSzPts val="800"/>
              <a:buNone/>
              <a:defRPr sz="1000"/>
            </a:lvl8pPr>
            <a:lvl9pPr marL="4114800" lvl="8" indent="-228600" algn="l">
              <a:lnSpc>
                <a:spcPct val="100000"/>
              </a:lnSpc>
              <a:spcBef>
                <a:spcPts val="1000"/>
              </a:spcBef>
              <a:spcAft>
                <a:spcPts val="0"/>
              </a:spcAft>
              <a:buSzPts val="800"/>
              <a:buNone/>
              <a:defRPr sz="1000"/>
            </a:lvl9pPr>
          </a:lstStyle>
          <a:p>
            <a:endParaRPr/>
          </a:p>
        </p:txBody>
      </p:sp>
      <p:sp>
        <p:nvSpPr>
          <p:cNvPr id="80" name="Google Shape;80;p2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2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3"/>
        <p:cNvGrpSpPr/>
        <p:nvPr/>
      </p:nvGrpSpPr>
      <p:grpSpPr>
        <a:xfrm>
          <a:off x="0" y="0"/>
          <a:ext cx="0" cy="0"/>
          <a:chOff x="0" y="0"/>
          <a:chExt cx="0" cy="0"/>
        </a:xfrm>
      </p:grpSpPr>
      <p:sp>
        <p:nvSpPr>
          <p:cNvPr id="84" name="Google Shape;84;p27"/>
          <p:cNvSpPr txBox="1">
            <a:spLocks noGrp="1"/>
          </p:cNvSpPr>
          <p:nvPr>
            <p:ph type="title"/>
          </p:nvPr>
        </p:nvSpPr>
        <p:spPr>
          <a:xfrm>
            <a:off x="677334" y="4800600"/>
            <a:ext cx="8596667"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accent1"/>
              </a:buClr>
              <a:buSzPts val="2400"/>
              <a:buFont typeface="Trebuchet MS"/>
              <a:buNone/>
              <a:defRPr sz="2400"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27"/>
          <p:cNvSpPr>
            <a:spLocks noGrp="1"/>
          </p:cNvSpPr>
          <p:nvPr>
            <p:ph type="pic" idx="2"/>
          </p:nvPr>
        </p:nvSpPr>
        <p:spPr>
          <a:xfrm>
            <a:off x="677334" y="609600"/>
            <a:ext cx="8596668" cy="3845718"/>
          </a:xfrm>
          <a:prstGeom prst="rect">
            <a:avLst/>
          </a:prstGeom>
          <a:noFill/>
          <a:ln>
            <a:noFill/>
          </a:ln>
        </p:spPr>
      </p:sp>
      <p:sp>
        <p:nvSpPr>
          <p:cNvPr id="86" name="Google Shape;86;p27"/>
          <p:cNvSpPr txBox="1">
            <a:spLocks noGrp="1"/>
          </p:cNvSpPr>
          <p:nvPr>
            <p:ph type="body" idx="1"/>
          </p:nvPr>
        </p:nvSpPr>
        <p:spPr>
          <a:xfrm>
            <a:off x="677334" y="5367338"/>
            <a:ext cx="8596667" cy="674024"/>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960"/>
              <a:buNone/>
              <a:defRPr sz="1200"/>
            </a:lvl1pPr>
            <a:lvl2pPr marL="914400" lvl="1" indent="-228600" algn="l">
              <a:lnSpc>
                <a:spcPct val="100000"/>
              </a:lnSpc>
              <a:spcBef>
                <a:spcPts val="1000"/>
              </a:spcBef>
              <a:spcAft>
                <a:spcPts val="0"/>
              </a:spcAft>
              <a:buSzPts val="960"/>
              <a:buNone/>
              <a:defRPr sz="1200"/>
            </a:lvl2pPr>
            <a:lvl3pPr marL="1371600" lvl="2" indent="-228600" algn="l">
              <a:lnSpc>
                <a:spcPct val="100000"/>
              </a:lnSpc>
              <a:spcBef>
                <a:spcPts val="1000"/>
              </a:spcBef>
              <a:spcAft>
                <a:spcPts val="0"/>
              </a:spcAft>
              <a:buSzPts val="800"/>
              <a:buNone/>
              <a:defRPr sz="1000"/>
            </a:lvl3pPr>
            <a:lvl4pPr marL="1828800" lvl="3" indent="-228600" algn="l">
              <a:lnSpc>
                <a:spcPct val="100000"/>
              </a:lnSpc>
              <a:spcBef>
                <a:spcPts val="1000"/>
              </a:spcBef>
              <a:spcAft>
                <a:spcPts val="0"/>
              </a:spcAft>
              <a:buSzPts val="720"/>
              <a:buNone/>
              <a:defRPr sz="900"/>
            </a:lvl4pPr>
            <a:lvl5pPr marL="2286000" lvl="4" indent="-228600" algn="l">
              <a:lnSpc>
                <a:spcPct val="100000"/>
              </a:lnSpc>
              <a:spcBef>
                <a:spcPts val="1000"/>
              </a:spcBef>
              <a:spcAft>
                <a:spcPts val="0"/>
              </a:spcAft>
              <a:buSzPts val="720"/>
              <a:buNone/>
              <a:defRPr sz="900"/>
            </a:lvl5pPr>
            <a:lvl6pPr marL="2743200" lvl="5" indent="-228600" algn="l">
              <a:lnSpc>
                <a:spcPct val="100000"/>
              </a:lnSpc>
              <a:spcBef>
                <a:spcPts val="1000"/>
              </a:spcBef>
              <a:spcAft>
                <a:spcPts val="0"/>
              </a:spcAft>
              <a:buSzPts val="720"/>
              <a:buNone/>
              <a:defRPr sz="900"/>
            </a:lvl6pPr>
            <a:lvl7pPr marL="3200400" lvl="6" indent="-228600" algn="l">
              <a:lnSpc>
                <a:spcPct val="100000"/>
              </a:lnSpc>
              <a:spcBef>
                <a:spcPts val="1000"/>
              </a:spcBef>
              <a:spcAft>
                <a:spcPts val="0"/>
              </a:spcAft>
              <a:buSzPts val="720"/>
              <a:buNone/>
              <a:defRPr sz="900"/>
            </a:lvl7pPr>
            <a:lvl8pPr marL="3657600" lvl="7" indent="-228600" algn="l">
              <a:lnSpc>
                <a:spcPct val="100000"/>
              </a:lnSpc>
              <a:spcBef>
                <a:spcPts val="1000"/>
              </a:spcBef>
              <a:spcAft>
                <a:spcPts val="0"/>
              </a:spcAft>
              <a:buSzPts val="720"/>
              <a:buNone/>
              <a:defRPr sz="900"/>
            </a:lvl8pPr>
            <a:lvl9pPr marL="4114800" lvl="8" indent="-228600" algn="l">
              <a:lnSpc>
                <a:spcPct val="100000"/>
              </a:lnSpc>
              <a:spcBef>
                <a:spcPts val="1000"/>
              </a:spcBef>
              <a:spcAft>
                <a:spcPts val="0"/>
              </a:spcAft>
              <a:buSzPts val="720"/>
              <a:buNone/>
              <a:defRPr sz="900"/>
            </a:lvl9pPr>
          </a:lstStyle>
          <a:p>
            <a:endParaRPr/>
          </a:p>
        </p:txBody>
      </p:sp>
      <p:sp>
        <p:nvSpPr>
          <p:cNvPr id="87" name="Google Shape;87;p2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2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
        <p:nvSpPr>
          <p:cNvPr id="89" name="Google Shape;89;p2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pSp>
        <p:nvGrpSpPr>
          <p:cNvPr id="6" name="Google Shape;6;p18"/>
          <p:cNvGrpSpPr/>
          <p:nvPr/>
        </p:nvGrpSpPr>
        <p:grpSpPr>
          <a:xfrm>
            <a:off x="0" y="-8467"/>
            <a:ext cx="12192000" cy="6866467"/>
            <a:chOff x="0" y="-8467"/>
            <a:chExt cx="12192000" cy="6866467"/>
          </a:xfrm>
        </p:grpSpPr>
        <p:cxnSp>
          <p:nvCxnSpPr>
            <p:cNvPr id="7" name="Google Shape;7;p18"/>
            <p:cNvCxnSpPr/>
            <p:nvPr/>
          </p:nvCxnSpPr>
          <p:spPr>
            <a:xfrm>
              <a:off x="9371012" y="0"/>
              <a:ext cx="1219200" cy="6858000"/>
            </a:xfrm>
            <a:prstGeom prst="straightConnector1">
              <a:avLst/>
            </a:prstGeom>
            <a:noFill/>
            <a:ln w="9525" cap="flat" cmpd="sng">
              <a:solidFill>
                <a:schemeClr val="accent1">
                  <a:alpha val="69411"/>
                </a:schemeClr>
              </a:solidFill>
              <a:prstDash val="solid"/>
              <a:round/>
              <a:headEnd type="none" w="sm" len="sm"/>
              <a:tailEnd type="none" w="sm" len="sm"/>
            </a:ln>
          </p:spPr>
        </p:cxnSp>
        <p:cxnSp>
          <p:nvCxnSpPr>
            <p:cNvPr id="8" name="Google Shape;8;p18"/>
            <p:cNvCxnSpPr/>
            <p:nvPr/>
          </p:nvCxnSpPr>
          <p:spPr>
            <a:xfrm flipH="1">
              <a:off x="7425267" y="3681413"/>
              <a:ext cx="4763558" cy="3176587"/>
            </a:xfrm>
            <a:prstGeom prst="straightConnector1">
              <a:avLst/>
            </a:prstGeom>
            <a:noFill/>
            <a:ln w="9525" cap="flat" cmpd="sng">
              <a:solidFill>
                <a:schemeClr val="accent1">
                  <a:alpha val="69411"/>
                </a:schemeClr>
              </a:solidFill>
              <a:prstDash val="solid"/>
              <a:round/>
              <a:headEnd type="none" w="sm" len="sm"/>
              <a:tailEnd type="none" w="sm" len="sm"/>
            </a:ln>
          </p:spPr>
        </p:cxnSp>
        <p:sp>
          <p:nvSpPr>
            <p:cNvPr id="9" name="Google Shape;9;p18"/>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294"/>
              </a:schemeClr>
            </a:solidFill>
            <a:ln>
              <a:noFill/>
            </a:ln>
          </p:spPr>
        </p:sp>
        <p:sp>
          <p:nvSpPr>
            <p:cNvPr id="10" name="Google Shape;10;p18"/>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18"/>
            <p:cNvSpPr/>
            <p:nvPr/>
          </p:nvSpPr>
          <p:spPr>
            <a:xfrm>
              <a:off x="8932333" y="3048000"/>
              <a:ext cx="3259667" cy="3810000"/>
            </a:xfrm>
            <a:prstGeom prst="triangle">
              <a:avLst>
                <a:gd name="adj" fmla="val 100000"/>
              </a:avLst>
            </a:prstGeom>
            <a:solidFill>
              <a:srgbClr val="16B0E3">
                <a:alpha val="6549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12;p18"/>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16B0E3">
                <a:alpha val="49411"/>
              </a:srgbClr>
            </a:solidFill>
            <a:ln>
              <a:noFill/>
            </a:ln>
          </p:spPr>
        </p:sp>
        <p:sp>
          <p:nvSpPr>
            <p:cNvPr id="13" name="Google Shape;13;p18"/>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2">
                <a:alpha val="69411"/>
              </a:schemeClr>
            </a:solidFill>
            <a:ln>
              <a:noFill/>
            </a:ln>
          </p:spPr>
        </p:sp>
        <p:sp>
          <p:nvSpPr>
            <p:cNvPr id="14" name="Google Shape;14;p18"/>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226292">
                <a:alpha val="80000"/>
              </a:srgbClr>
            </a:solidFill>
            <a:ln>
              <a:noFill/>
            </a:ln>
          </p:spPr>
        </p:sp>
        <p:sp>
          <p:nvSpPr>
            <p:cNvPr id="15" name="Google Shape;15;p18"/>
            <p:cNvSpPr/>
            <p:nvPr/>
          </p:nvSpPr>
          <p:spPr>
            <a:xfrm>
              <a:off x="10371666" y="3589867"/>
              <a:ext cx="1817159" cy="3268133"/>
            </a:xfrm>
            <a:prstGeom prst="triangle">
              <a:avLst>
                <a:gd name="adj" fmla="val 100000"/>
              </a:avLst>
            </a:prstGeom>
            <a:solidFill>
              <a:srgbClr val="16B0E3">
                <a:alpha val="65490"/>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 name="Google Shape;16;p18"/>
            <p:cNvSpPr/>
            <p:nvPr/>
          </p:nvSpPr>
          <p:spPr>
            <a:xfrm>
              <a:off x="0" y="4013200"/>
              <a:ext cx="448733" cy="2844800"/>
            </a:xfrm>
            <a:prstGeom prst="triangle">
              <a:avLst>
                <a:gd name="adj" fmla="val 0"/>
              </a:avLst>
            </a:prstGeom>
            <a:solidFill>
              <a:schemeClr val="accent1">
                <a:alpha val="6941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7" name="Google Shape;17;p18"/>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0"/>
              </a:spcBef>
              <a:spcAft>
                <a:spcPts val="0"/>
              </a:spcAft>
              <a:buClr>
                <a:schemeClr val="accent1"/>
              </a:buClr>
              <a:buSzPts val="3600"/>
              <a:buFont typeface="Trebuchet MS"/>
              <a:buNone/>
              <a:defRPr sz="3600" b="0" i="0" u="none" strike="noStrike" cap="none">
                <a:solidFill>
                  <a:schemeClr val="accent1"/>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2"/>
                </a:solidFill>
                <a:latin typeface="Arial"/>
                <a:ea typeface="Arial"/>
                <a:cs typeface="Arial"/>
                <a:sym typeface="Arial"/>
              </a:defRPr>
            </a:lvl9pPr>
          </a:lstStyle>
          <a:p>
            <a:endParaRPr/>
          </a:p>
        </p:txBody>
      </p:sp>
      <p:sp>
        <p:nvSpPr>
          <p:cNvPr id="18" name="Google Shape;18;p18"/>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normAutofit/>
          </a:bodyPr>
          <a:lstStyle>
            <a:lvl1pPr marL="457200" marR="0" lvl="0" indent="-320040" algn="l" rtl="0">
              <a:lnSpc>
                <a:spcPct val="100000"/>
              </a:lnSpc>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lnSpc>
                <a:spcPct val="100000"/>
              </a:lnSpc>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lnSpc>
                <a:spcPct val="100000"/>
              </a:lnSpc>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19" name="Google Shape;19;p18"/>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0" name="Google Shape;20;p18"/>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1" name="Google Shape;21;p1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journals.sagepub.com/doi/full/10.3102/0034654318815707"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X_IuG3kJY_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
          <p:cNvSpPr txBox="1">
            <a:spLocks noGrp="1"/>
          </p:cNvSpPr>
          <p:nvPr>
            <p:ph type="subTitle" idx="1"/>
          </p:nvPr>
        </p:nvSpPr>
        <p:spPr>
          <a:xfrm>
            <a:off x="1365352" y="1088700"/>
            <a:ext cx="7766936" cy="453391"/>
          </a:xfrm>
          <a:prstGeom prst="rect">
            <a:avLst/>
          </a:prstGeom>
          <a:noFill/>
          <a:ln>
            <a:noFill/>
          </a:ln>
        </p:spPr>
        <p:txBody>
          <a:bodyPr spcFirstLastPara="1" wrap="square" lIns="91425" tIns="45700" rIns="91425" bIns="45700" anchor="t" anchorCtr="0">
            <a:noAutofit/>
          </a:bodyPr>
          <a:lstStyle/>
          <a:p>
            <a:pPr marL="0" lvl="0" indent="0" algn="ctr">
              <a:spcBef>
                <a:spcPts val="0"/>
              </a:spcBef>
              <a:buSzPts val="1920"/>
            </a:pPr>
            <a:r>
              <a:rPr lang="en-GB" sz="2400" b="1" dirty="0"/>
              <a:t>Creative Box: </a:t>
            </a:r>
            <a:r>
              <a:rPr lang="en-GB" sz="2400" b="1" dirty="0" err="1"/>
              <a:t>Novatorisku</a:t>
            </a:r>
            <a:r>
              <a:rPr lang="en-GB" sz="2400" b="1" dirty="0"/>
              <a:t> </a:t>
            </a:r>
            <a:r>
              <a:rPr lang="en-GB" sz="2400" b="1" dirty="0" err="1"/>
              <a:t>pieeju</a:t>
            </a:r>
            <a:r>
              <a:rPr lang="en-GB" sz="2400" b="1" dirty="0"/>
              <a:t> </a:t>
            </a:r>
            <a:r>
              <a:rPr lang="en-GB" sz="2400" b="1" dirty="0" err="1"/>
              <a:t>veicināšana</a:t>
            </a:r>
            <a:r>
              <a:rPr lang="en-GB" sz="2400" b="1" dirty="0"/>
              <a:t> </a:t>
            </a:r>
            <a:r>
              <a:rPr lang="en-GB" sz="2400" b="1" dirty="0" err="1"/>
              <a:t>izglītības</a:t>
            </a:r>
            <a:r>
              <a:rPr lang="en-GB" sz="2400" b="1" dirty="0"/>
              <a:t> </a:t>
            </a:r>
            <a:r>
              <a:rPr lang="en-GB" sz="2400" b="1" dirty="0" err="1"/>
              <a:t>formātu</a:t>
            </a:r>
            <a:r>
              <a:rPr lang="en-GB" sz="2400" b="1" dirty="0"/>
              <a:t> </a:t>
            </a:r>
            <a:r>
              <a:rPr lang="en-GB" sz="2400" b="1" dirty="0" err="1"/>
              <a:t>veidošanai</a:t>
            </a:r>
            <a:r>
              <a:rPr lang="en-GB" sz="2400" b="1" dirty="0"/>
              <a:t> </a:t>
            </a:r>
            <a:r>
              <a:rPr lang="en-GB" sz="2400" b="1" dirty="0" err="1"/>
              <a:t>darbā</a:t>
            </a:r>
            <a:r>
              <a:rPr lang="en-GB" sz="2400" b="1" dirty="0"/>
              <a:t> </a:t>
            </a:r>
            <a:r>
              <a:rPr lang="en-GB" sz="2400" b="1" dirty="0" err="1"/>
              <a:t>ar</a:t>
            </a:r>
            <a:r>
              <a:rPr lang="en-GB" sz="2400" b="1" dirty="0"/>
              <a:t> </a:t>
            </a:r>
            <a:r>
              <a:rPr lang="en-GB" sz="2400" b="1" dirty="0" err="1"/>
              <a:t>jaunatni</a:t>
            </a:r>
            <a:endParaRPr sz="2400" dirty="0"/>
          </a:p>
        </p:txBody>
      </p:sp>
      <p:pic>
        <p:nvPicPr>
          <p:cNvPr id="144" name="Google Shape;144;p1"/>
          <p:cNvPicPr preferRelativeResize="0"/>
          <p:nvPr/>
        </p:nvPicPr>
        <p:blipFill rotWithShape="1">
          <a:blip r:embed="rId3">
            <a:alphaModFix/>
          </a:blip>
          <a:srcRect/>
          <a:stretch/>
        </p:blipFill>
        <p:spPr>
          <a:xfrm>
            <a:off x="9870807" y="6145929"/>
            <a:ext cx="2026028" cy="412132"/>
          </a:xfrm>
          <a:prstGeom prst="rect">
            <a:avLst/>
          </a:prstGeom>
          <a:noFill/>
          <a:ln>
            <a:noFill/>
          </a:ln>
        </p:spPr>
      </p:pic>
      <p:sp>
        <p:nvSpPr>
          <p:cNvPr id="145" name="Google Shape;145;p1"/>
          <p:cNvSpPr txBox="1"/>
          <p:nvPr/>
        </p:nvSpPr>
        <p:spPr>
          <a:xfrm>
            <a:off x="2378366" y="4687512"/>
            <a:ext cx="6581076" cy="5847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800"/>
              <a:buFont typeface="Arial"/>
              <a:buNone/>
            </a:pPr>
            <a:r>
              <a:rPr lang="en-GB" sz="800" b="0" i="0" u="none" strike="noStrike" cap="none">
                <a:solidFill>
                  <a:srgbClr val="595959"/>
                </a:solidFill>
                <a:latin typeface="Trebuchet MS"/>
                <a:ea typeface="Trebuchet MS"/>
                <a:cs typeface="Trebuchet MS"/>
                <a:sym typeface="Trebuchet MS"/>
              </a:rPr>
              <a:t>This project has been funded with support from the European Commission.</a:t>
            </a:r>
            <a:br>
              <a:rPr lang="en-GB" sz="800" b="0" i="0" u="none" strike="noStrike" cap="none">
                <a:solidFill>
                  <a:srgbClr val="595959"/>
                </a:solidFill>
                <a:latin typeface="Trebuchet MS"/>
                <a:ea typeface="Trebuchet MS"/>
                <a:cs typeface="Trebuchet MS"/>
                <a:sym typeface="Trebuchet MS"/>
              </a:rPr>
            </a:br>
            <a:r>
              <a:rPr lang="en-GB" sz="800" b="1" i="0" u="none" strike="noStrike" cap="none">
                <a:solidFill>
                  <a:schemeClr val="dk1"/>
                </a:solidFill>
                <a:latin typeface="Trebuchet MS"/>
                <a:ea typeface="Trebuchet MS"/>
                <a:cs typeface="Trebuchet MS"/>
                <a:sym typeface="Trebuchet MS"/>
              </a:rPr>
              <a:t>Project N</a:t>
            </a:r>
            <a:r>
              <a:rPr lang="en-GB" sz="800" b="1" i="0" u="none" strike="noStrike" cap="none" baseline="30000">
                <a:solidFill>
                  <a:schemeClr val="dk1"/>
                </a:solidFill>
                <a:latin typeface="Trebuchet MS"/>
                <a:ea typeface="Trebuchet MS"/>
                <a:cs typeface="Trebuchet MS"/>
                <a:sym typeface="Trebuchet MS"/>
              </a:rPr>
              <a:t>o</a:t>
            </a:r>
            <a:r>
              <a:rPr lang="en-GB" sz="800" b="1" i="0" u="none" strike="noStrike" cap="none">
                <a:solidFill>
                  <a:schemeClr val="dk1"/>
                </a:solidFill>
                <a:latin typeface="Trebuchet MS"/>
                <a:ea typeface="Trebuchet MS"/>
                <a:cs typeface="Trebuchet MS"/>
                <a:sym typeface="Trebuchet MS"/>
              </a:rPr>
              <a:t>: 2021-1-PL01-KA220-YOU-000028673</a:t>
            </a:r>
            <a:r>
              <a:rPr lang="en-GB" sz="800" b="0" i="0" u="none" strike="noStrike" cap="none">
                <a:solidFill>
                  <a:schemeClr val="dk1"/>
                </a:solidFill>
                <a:latin typeface="Trebuchet MS"/>
                <a:ea typeface="Trebuchet MS"/>
                <a:cs typeface="Trebuchet MS"/>
                <a:sym typeface="Trebuchet MS"/>
              </a:rPr>
              <a:t/>
            </a:r>
            <a:br>
              <a:rPr lang="en-GB" sz="800" b="0" i="0" u="none" strike="noStrike" cap="none">
                <a:solidFill>
                  <a:schemeClr val="dk1"/>
                </a:solidFill>
                <a:latin typeface="Trebuchet MS"/>
                <a:ea typeface="Trebuchet MS"/>
                <a:cs typeface="Trebuchet MS"/>
                <a:sym typeface="Trebuchet MS"/>
              </a:rPr>
            </a:br>
            <a:r>
              <a:rPr lang="en-GB" sz="800" b="1" i="0" u="none" strike="noStrike" cap="none">
                <a:solidFill>
                  <a:srgbClr val="595959"/>
                </a:solidFill>
                <a:latin typeface="Trebuchet MS"/>
                <a:ea typeface="Trebuchet MS"/>
                <a:cs typeface="Trebuchet MS"/>
                <a:sym typeface="Trebuchet MS"/>
              </a:rPr>
              <a:t>This communication reflects the views only of the author, and the Commission cannot be held responsible for any use which may be made of the information contained therein.</a:t>
            </a:r>
            <a:endParaRPr sz="800" b="0" i="0" u="none" strike="noStrike" cap="none">
              <a:solidFill>
                <a:schemeClr val="dk1"/>
              </a:solidFill>
              <a:latin typeface="Trebuchet MS"/>
              <a:ea typeface="Trebuchet MS"/>
              <a:cs typeface="Trebuchet MS"/>
              <a:sym typeface="Trebuchet MS"/>
            </a:endParaRPr>
          </a:p>
        </p:txBody>
      </p:sp>
      <p:sp>
        <p:nvSpPr>
          <p:cNvPr id="146" name="Google Shape;146;p1"/>
          <p:cNvSpPr txBox="1"/>
          <p:nvPr/>
        </p:nvSpPr>
        <p:spPr>
          <a:xfrm>
            <a:off x="1454510" y="2888106"/>
            <a:ext cx="7766936" cy="453391"/>
          </a:xfrm>
          <a:prstGeom prst="rect">
            <a:avLst/>
          </a:prstGeom>
          <a:noFill/>
          <a:ln>
            <a:noFill/>
          </a:ln>
        </p:spPr>
        <p:txBody>
          <a:bodyPr spcFirstLastPara="1" wrap="square" lIns="91425" tIns="45700" rIns="91425" bIns="45700" anchor="t" anchorCtr="0">
            <a:noAutofit/>
          </a:bodyPr>
          <a:lstStyle/>
          <a:p>
            <a:pPr lvl="0" algn="ctr">
              <a:buClr>
                <a:schemeClr val="accent1"/>
              </a:buClr>
              <a:buSzPts val="1440"/>
            </a:pPr>
            <a:r>
              <a:rPr lang="en-GB" sz="1800" b="0" i="0" u="none" strike="noStrike" cap="none" dirty="0">
                <a:solidFill>
                  <a:srgbClr val="4F81BD"/>
                </a:solidFill>
                <a:latin typeface="Calibri"/>
                <a:ea typeface="Calibri"/>
                <a:cs typeface="Calibri"/>
                <a:sym typeface="Calibri"/>
              </a:rPr>
              <a:t>IO1 – </a:t>
            </a:r>
            <a:r>
              <a:rPr lang="en-GB" sz="1800" dirty="0">
                <a:solidFill>
                  <a:srgbClr val="4F81BD"/>
                </a:solidFill>
                <a:latin typeface="Calibri"/>
                <a:ea typeface="Calibri"/>
                <a:cs typeface="Calibri"/>
                <a:sym typeface="Calibri"/>
              </a:rPr>
              <a:t>” STRATĒĢIJAS VEIDOŠANA </a:t>
            </a:r>
            <a:r>
              <a:rPr lang="en-GB" sz="1800" dirty="0" smtClean="0">
                <a:solidFill>
                  <a:srgbClr val="4F81BD"/>
                </a:solidFill>
                <a:latin typeface="Calibri"/>
                <a:ea typeface="Calibri"/>
                <a:cs typeface="Calibri"/>
                <a:sym typeface="Calibri"/>
              </a:rPr>
              <a:t>RADOŠ</a:t>
            </a:r>
            <a:r>
              <a:rPr lang="lv-LV" sz="1800" dirty="0" smtClean="0">
                <a:solidFill>
                  <a:srgbClr val="4F81BD"/>
                </a:solidFill>
                <a:latin typeface="Calibri"/>
                <a:ea typeface="Calibri"/>
                <a:cs typeface="Calibri"/>
                <a:sym typeface="Calibri"/>
              </a:rPr>
              <a:t>UMA</a:t>
            </a:r>
            <a:r>
              <a:rPr lang="en-GB" sz="1800" dirty="0" smtClean="0">
                <a:solidFill>
                  <a:srgbClr val="4F81BD"/>
                </a:solidFill>
                <a:latin typeface="Calibri"/>
                <a:ea typeface="Calibri"/>
                <a:cs typeface="Calibri"/>
                <a:sym typeface="Calibri"/>
              </a:rPr>
              <a:t> </a:t>
            </a:r>
            <a:r>
              <a:rPr lang="en-GB" sz="1800" dirty="0">
                <a:solidFill>
                  <a:srgbClr val="4F81BD"/>
                </a:solidFill>
                <a:latin typeface="Calibri"/>
                <a:ea typeface="Calibri"/>
                <a:cs typeface="Calibri"/>
                <a:sym typeface="Calibri"/>
              </a:rPr>
              <a:t>ATTĪSTĪBAI </a:t>
            </a:r>
            <a:r>
              <a:rPr lang="lv-LV" sz="1800" dirty="0" smtClean="0">
                <a:solidFill>
                  <a:srgbClr val="4F81BD"/>
                </a:solidFill>
                <a:latin typeface="Calibri"/>
                <a:ea typeface="Calibri"/>
                <a:cs typeface="Calibri"/>
                <a:sym typeface="Calibri"/>
              </a:rPr>
              <a:t>DARBĀ AR </a:t>
            </a:r>
            <a:r>
              <a:rPr lang="en-GB" sz="1800" dirty="0" smtClean="0">
                <a:solidFill>
                  <a:srgbClr val="4F81BD"/>
                </a:solidFill>
                <a:latin typeface="Calibri"/>
                <a:ea typeface="Calibri"/>
                <a:cs typeface="Calibri"/>
                <a:sym typeface="Calibri"/>
              </a:rPr>
              <a:t>JAUNATN</a:t>
            </a:r>
            <a:r>
              <a:rPr lang="lv-LV" sz="1800" dirty="0" smtClean="0">
                <a:solidFill>
                  <a:srgbClr val="4F81BD"/>
                </a:solidFill>
                <a:latin typeface="Calibri"/>
                <a:ea typeface="Calibri"/>
                <a:cs typeface="Calibri"/>
                <a:sym typeface="Calibri"/>
              </a:rPr>
              <a:t>I</a:t>
            </a:r>
            <a:r>
              <a:rPr lang="en-GB" sz="1800" dirty="0" smtClean="0">
                <a:solidFill>
                  <a:srgbClr val="4F81BD"/>
                </a:solidFill>
                <a:latin typeface="Calibri"/>
                <a:ea typeface="Calibri"/>
                <a:cs typeface="Calibri"/>
                <a:sym typeface="Calibri"/>
              </a:rPr>
              <a:t>”</a:t>
            </a:r>
            <a:r>
              <a:rPr lang="en-GB" sz="1800" b="0" i="0" u="none" strike="noStrike" cap="none" dirty="0" smtClean="0">
                <a:solidFill>
                  <a:srgbClr val="7F7F7F"/>
                </a:solidFill>
                <a:latin typeface="Trebuchet MS"/>
                <a:ea typeface="Trebuchet MS"/>
                <a:cs typeface="Trebuchet MS"/>
                <a:sym typeface="Trebuchet MS"/>
              </a:rPr>
              <a:t> </a:t>
            </a:r>
            <a:endParaRPr sz="1800" b="0" i="0" u="none" strike="noStrike" cap="none" dirty="0">
              <a:solidFill>
                <a:srgbClr val="7F7F7F"/>
              </a:solidFill>
              <a:latin typeface="Trebuchet MS"/>
              <a:ea typeface="Trebuchet MS"/>
              <a:cs typeface="Trebuchet MS"/>
              <a:sym typeface="Trebuchet MS"/>
            </a:endParaRPr>
          </a:p>
        </p:txBody>
      </p:sp>
      <p:sp>
        <p:nvSpPr>
          <p:cNvPr id="147" name="Google Shape;147;p1"/>
          <p:cNvSpPr txBox="1"/>
          <p:nvPr/>
        </p:nvSpPr>
        <p:spPr>
          <a:xfrm>
            <a:off x="3130062" y="3736078"/>
            <a:ext cx="4853353" cy="453391"/>
          </a:xfrm>
          <a:prstGeom prst="rect">
            <a:avLst/>
          </a:prstGeom>
          <a:noFill/>
          <a:ln>
            <a:noFill/>
          </a:ln>
        </p:spPr>
        <p:txBody>
          <a:bodyPr spcFirstLastPara="1" wrap="square" lIns="91425" tIns="45700" rIns="91425" bIns="45700" anchor="t" anchorCtr="0">
            <a:normAutofit fontScale="85000" lnSpcReduction="10000"/>
          </a:bodyPr>
          <a:lstStyle/>
          <a:p>
            <a:pPr marL="0" marR="0" lvl="0" indent="0" algn="r" rtl="0">
              <a:lnSpc>
                <a:spcPct val="100000"/>
              </a:lnSpc>
              <a:spcBef>
                <a:spcPts val="0"/>
              </a:spcBef>
              <a:spcAft>
                <a:spcPts val="0"/>
              </a:spcAft>
              <a:buClr>
                <a:schemeClr val="accent1"/>
              </a:buClr>
              <a:buSzPct val="80000"/>
              <a:buFont typeface="Noto Sans Symbols"/>
              <a:buNone/>
            </a:pPr>
            <a:r>
              <a:rPr lang="en-GB" sz="1600" b="0" i="0" u="none" strike="noStrike" cap="none">
                <a:solidFill>
                  <a:srgbClr val="7F7F7F"/>
                </a:solidFill>
                <a:latin typeface="Trebuchet MS"/>
                <a:ea typeface="Trebuchet MS"/>
                <a:cs typeface="Trebuchet MS"/>
                <a:sym typeface="Trebuchet MS"/>
              </a:rPr>
              <a:t>Developed by:  </a:t>
            </a:r>
            <a:r>
              <a:rPr lang="en-GB" sz="1800" b="0" i="0" u="none" strike="noStrike" cap="none">
                <a:solidFill>
                  <a:srgbClr val="404040"/>
                </a:solidFill>
                <a:latin typeface="Times New Roman"/>
                <a:ea typeface="Times New Roman"/>
                <a:cs typeface="Times New Roman"/>
                <a:sym typeface="Times New Roman"/>
              </a:rPr>
              <a:t>NGO “Ukrainian Centre of the Future”</a:t>
            </a:r>
            <a:r>
              <a:rPr lang="en-GB" sz="1600" b="0" i="0" u="none" strike="noStrike" cap="none">
                <a:solidFill>
                  <a:srgbClr val="7F7F7F"/>
                </a:solidFill>
                <a:latin typeface="Trebuchet MS"/>
                <a:ea typeface="Trebuchet MS"/>
                <a:cs typeface="Trebuchet MS"/>
                <a:sym typeface="Trebuchet MS"/>
              </a:rPr>
              <a:t> </a:t>
            </a:r>
            <a:endParaRPr sz="1600" b="0" i="0" u="none" strike="noStrike" cap="none">
              <a:solidFill>
                <a:srgbClr val="7F7F7F"/>
              </a:solidFill>
              <a:latin typeface="Trebuchet MS"/>
              <a:ea typeface="Trebuchet MS"/>
              <a:cs typeface="Trebuchet MS"/>
              <a:sym typeface="Trebuchet MS"/>
            </a:endParaRPr>
          </a:p>
        </p:txBody>
      </p:sp>
      <p:grpSp>
        <p:nvGrpSpPr>
          <p:cNvPr id="148" name="Google Shape;148;p1"/>
          <p:cNvGrpSpPr/>
          <p:nvPr/>
        </p:nvGrpSpPr>
        <p:grpSpPr>
          <a:xfrm>
            <a:off x="888274" y="5452591"/>
            <a:ext cx="6293576" cy="1181100"/>
            <a:chOff x="0" y="0"/>
            <a:chExt cx="5463540" cy="1181100"/>
          </a:xfrm>
        </p:grpSpPr>
        <p:pic>
          <p:nvPicPr>
            <p:cNvPr id="149" name="Google Shape;149;p1"/>
            <p:cNvPicPr preferRelativeResize="0"/>
            <p:nvPr/>
          </p:nvPicPr>
          <p:blipFill rotWithShape="1">
            <a:blip r:embed="rId4">
              <a:alphaModFix/>
            </a:blip>
            <a:srcRect/>
            <a:stretch/>
          </p:blipFill>
          <p:spPr>
            <a:xfrm>
              <a:off x="0" y="0"/>
              <a:ext cx="1181100" cy="1181100"/>
            </a:xfrm>
            <a:prstGeom prst="rect">
              <a:avLst/>
            </a:prstGeom>
            <a:noFill/>
            <a:ln>
              <a:noFill/>
            </a:ln>
          </p:spPr>
        </p:pic>
        <p:pic>
          <p:nvPicPr>
            <p:cNvPr id="150" name="Google Shape;150;p1"/>
            <p:cNvPicPr preferRelativeResize="0"/>
            <p:nvPr/>
          </p:nvPicPr>
          <p:blipFill rotWithShape="1">
            <a:blip r:embed="rId5">
              <a:alphaModFix/>
            </a:blip>
            <a:srcRect/>
            <a:stretch/>
          </p:blipFill>
          <p:spPr>
            <a:xfrm>
              <a:off x="1630680" y="182880"/>
              <a:ext cx="746125" cy="944880"/>
            </a:xfrm>
            <a:prstGeom prst="rect">
              <a:avLst/>
            </a:prstGeom>
            <a:noFill/>
            <a:ln>
              <a:noFill/>
            </a:ln>
          </p:spPr>
        </p:pic>
        <p:pic>
          <p:nvPicPr>
            <p:cNvPr id="151" name="Google Shape;151;p1"/>
            <p:cNvPicPr preferRelativeResize="0"/>
            <p:nvPr/>
          </p:nvPicPr>
          <p:blipFill rotWithShape="1">
            <a:blip r:embed="rId6">
              <a:alphaModFix/>
            </a:blip>
            <a:srcRect/>
            <a:stretch/>
          </p:blipFill>
          <p:spPr>
            <a:xfrm>
              <a:off x="2857500" y="182880"/>
              <a:ext cx="1203960" cy="920115"/>
            </a:xfrm>
            <a:prstGeom prst="rect">
              <a:avLst/>
            </a:prstGeom>
            <a:noFill/>
            <a:ln>
              <a:noFill/>
            </a:ln>
          </p:spPr>
        </p:pic>
        <p:pic>
          <p:nvPicPr>
            <p:cNvPr id="152" name="Google Shape;152;p1"/>
            <p:cNvPicPr preferRelativeResize="0"/>
            <p:nvPr/>
          </p:nvPicPr>
          <p:blipFill rotWithShape="1">
            <a:blip r:embed="rId7">
              <a:alphaModFix/>
            </a:blip>
            <a:srcRect/>
            <a:stretch/>
          </p:blipFill>
          <p:spPr>
            <a:xfrm>
              <a:off x="4564380" y="228600"/>
              <a:ext cx="899160" cy="899160"/>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10"/>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lv-LV" dirty="0"/>
              <a:t>Stratēģijas veidošana</a:t>
            </a:r>
            <a:endParaRPr dirty="0"/>
          </a:p>
        </p:txBody>
      </p:sp>
      <p:sp>
        <p:nvSpPr>
          <p:cNvPr id="210" name="Google Shape;210;p10"/>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15000"/>
              </a:lnSpc>
              <a:spcBef>
                <a:spcPts val="0"/>
              </a:spcBef>
              <a:spcAft>
                <a:spcPts val="0"/>
              </a:spcAft>
              <a:buSzPts val="1440"/>
              <a:buChar char="►"/>
            </a:pPr>
            <a:r>
              <a:rPr lang="lv-LV" sz="1800" dirty="0">
                <a:solidFill>
                  <a:srgbClr val="000000"/>
                </a:solidFill>
                <a:latin typeface="Calibri"/>
                <a:ea typeface="Calibri"/>
                <a:cs typeface="Calibri"/>
                <a:sym typeface="Calibri"/>
              </a:rPr>
              <a:t>Lielākā daļa metožu paredz pāris kustību vektorus risinājuma atrašanai, bet galvenais uzsvars paliek tikai uz vienu, savukārt radošuma forma ir tā, kas atrodama visu trīs vektoru krustpunktā, kad tiek radīta </a:t>
            </a:r>
            <a:r>
              <a:rPr lang="lv-LV" sz="1800" dirty="0" err="1">
                <a:solidFill>
                  <a:srgbClr val="000000"/>
                </a:solidFill>
                <a:latin typeface="Calibri"/>
                <a:ea typeface="Calibri"/>
                <a:cs typeface="Calibri"/>
                <a:sym typeface="Calibri"/>
              </a:rPr>
              <a:t>trīsdimensiju</a:t>
            </a:r>
            <a:r>
              <a:rPr lang="lv-LV" sz="1800" dirty="0">
                <a:solidFill>
                  <a:srgbClr val="000000"/>
                </a:solidFill>
                <a:latin typeface="Calibri"/>
                <a:ea typeface="Calibri"/>
                <a:cs typeface="Calibri"/>
                <a:sym typeface="Calibri"/>
              </a:rPr>
              <a:t> telpa visiem. jāņem vērā trīs vektori. Risinājums to krustpunktā ir vispilnīgākais un atklāj visus vektorus</a:t>
            </a:r>
            <a:r>
              <a:rPr lang="en-GB" sz="1800" dirty="0">
                <a:solidFill>
                  <a:srgbClr val="000000"/>
                </a:solidFill>
                <a:latin typeface="Calibri"/>
                <a:ea typeface="Calibri"/>
                <a:cs typeface="Calibri"/>
                <a:sym typeface="Calibri"/>
              </a:rPr>
              <a:t>. </a:t>
            </a:r>
            <a:endParaRPr dirty="0"/>
          </a:p>
          <a:p>
            <a:pPr marL="342900" lvl="0" indent="-342900" algn="just" rtl="0">
              <a:lnSpc>
                <a:spcPct val="115000"/>
              </a:lnSpc>
              <a:spcBef>
                <a:spcPts val="1000"/>
              </a:spcBef>
              <a:spcAft>
                <a:spcPts val="0"/>
              </a:spcAft>
              <a:buSzPts val="1440"/>
              <a:buChar char="►"/>
            </a:pPr>
            <a:r>
              <a:rPr lang="lv-LV" sz="1800" dirty="0">
                <a:solidFill>
                  <a:srgbClr val="000000"/>
                </a:solidFill>
                <a:latin typeface="Calibri"/>
                <a:ea typeface="Calibri"/>
                <a:cs typeface="Calibri"/>
                <a:sym typeface="Calibri"/>
              </a:rPr>
              <a:t>Tātad, ja ņem lomu spēles metodi, pašu procesu var vēl vairāk bagātināt, izceļot stāsta fonu, sīkākas detaļas, kas vēl ir klāt šajā procesā, kas paplašina horizontālo skatu. Tādā pašā veidā, kas notiek šī varoņa iekšienē, faktiski jebkura figūra, personāžs un kas viņu kontrolē, kad viņš to dara, kāpēc, kas tur slēpjas no pirmā acu uzmetiena, kas piešķir vertikālu izskatu</a:t>
            </a:r>
            <a:r>
              <a:rPr lang="en-US" dirty="0">
                <a:solidFill>
                  <a:srgbClr val="000000"/>
                </a:solidFill>
                <a:latin typeface="Calibri"/>
                <a:ea typeface="Calibri"/>
                <a:cs typeface="Calibri"/>
                <a:sym typeface="Calibri"/>
              </a:rPr>
              <a:t> </a:t>
            </a:r>
            <a:r>
              <a:rPr lang="en-US" sz="1800" dirty="0">
                <a:solidFill>
                  <a:srgbClr val="000000"/>
                </a:solidFill>
                <a:latin typeface="Calibri"/>
                <a:ea typeface="Calibri"/>
                <a:cs typeface="Calibri"/>
                <a:sym typeface="Calibri"/>
              </a:rPr>
              <a:t>tam</a:t>
            </a:r>
            <a:r>
              <a:rPr lang="lv-LV" sz="1800" dirty="0">
                <a:solidFill>
                  <a:srgbClr val="000000"/>
                </a:solidFill>
                <a:latin typeface="Calibri"/>
                <a:ea typeface="Calibri"/>
                <a:cs typeface="Calibri"/>
                <a:sym typeface="Calibri"/>
              </a:rPr>
              <a:t> kas notiek. Pakāpeniski pievienojot un slāņojot plaknes, tiek bagātināta risinājuma izveides telpa un rodas tāds risinājums, kurā visvairāk tiks ņemti vērā dažādi aspekti</a:t>
            </a:r>
            <a:r>
              <a:rPr lang="en-GB" sz="1800" dirty="0">
                <a:solidFill>
                  <a:srgbClr val="000000"/>
                </a:solidFill>
                <a:latin typeface="Calibri"/>
                <a:ea typeface="Calibri"/>
                <a:cs typeface="Calibri"/>
                <a:sym typeface="Calibri"/>
              </a:rPr>
              <a:t>.</a:t>
            </a:r>
            <a:endParaRPr sz="1800" dirty="0">
              <a:latin typeface="Times New Roman"/>
              <a:ea typeface="Times New Roman"/>
              <a:cs typeface="Times New Roman"/>
              <a:sym typeface="Times New Roman"/>
            </a:endParaRPr>
          </a:p>
          <a:p>
            <a:pPr marL="342900" lvl="0" indent="-281940" algn="just" rtl="0">
              <a:lnSpc>
                <a:spcPct val="100000"/>
              </a:lnSpc>
              <a:spcBef>
                <a:spcPts val="1000"/>
              </a:spcBef>
              <a:spcAft>
                <a:spcPts val="0"/>
              </a:spcAft>
              <a:buSzPts val="960"/>
              <a:buNone/>
            </a:pPr>
            <a:endParaRPr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11"/>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lv-LV" dirty="0"/>
              <a:t>Stratēģijas veidošana</a:t>
            </a:r>
            <a:endParaRPr dirty="0"/>
          </a:p>
        </p:txBody>
      </p:sp>
      <p:sp>
        <p:nvSpPr>
          <p:cNvPr id="216" name="Google Shape;216;p11"/>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0"/>
              </a:spcBef>
              <a:spcAft>
                <a:spcPts val="0"/>
              </a:spcAft>
              <a:buSzPts val="1440"/>
              <a:buNone/>
            </a:pPr>
            <a:r>
              <a:rPr lang="en-GB" sz="1800" dirty="0" err="1">
                <a:solidFill>
                  <a:srgbClr val="000000"/>
                </a:solidFill>
                <a:latin typeface="Calibri"/>
                <a:ea typeface="Calibri"/>
                <a:cs typeface="Calibri"/>
                <a:sym typeface="Calibri"/>
              </a:rPr>
              <a:t>Pašai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uzdevuma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risināšanai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ir</a:t>
            </a:r>
            <a:r>
              <a:rPr lang="en-GB" sz="1800" dirty="0">
                <a:solidFill>
                  <a:srgbClr val="000000"/>
                </a:solidFill>
                <a:latin typeface="Calibri"/>
                <a:ea typeface="Calibri"/>
                <a:cs typeface="Calibri"/>
                <a:sym typeface="Calibri"/>
              </a:rPr>
              <a:t> </a:t>
            </a:r>
            <a:r>
              <a:rPr lang="en-GB" sz="1800" b="1" dirty="0">
                <a:solidFill>
                  <a:srgbClr val="000000"/>
                </a:solidFill>
                <a:latin typeface="Calibri"/>
                <a:ea typeface="Calibri"/>
                <a:cs typeface="Calibri"/>
                <a:sym typeface="Calibri"/>
              </a:rPr>
              <a:t>3 </a:t>
            </a:r>
            <a:r>
              <a:rPr lang="en-GB" sz="1800" b="1" dirty="0" err="1">
                <a:solidFill>
                  <a:srgbClr val="000000"/>
                </a:solidFill>
                <a:latin typeface="Calibri"/>
                <a:ea typeface="Calibri"/>
                <a:cs typeface="Calibri"/>
                <a:sym typeface="Calibri"/>
              </a:rPr>
              <a:t>lieli</a:t>
            </a:r>
            <a:r>
              <a:rPr lang="en-GB" sz="1800" b="1" dirty="0">
                <a:solidFill>
                  <a:srgbClr val="000000"/>
                </a:solidFill>
                <a:latin typeface="Calibri"/>
                <a:ea typeface="Calibri"/>
                <a:cs typeface="Calibri"/>
                <a:sym typeface="Calibri"/>
              </a:rPr>
              <a:t> </a:t>
            </a:r>
            <a:r>
              <a:rPr lang="en-GB" sz="1800" b="1" dirty="0" err="1">
                <a:solidFill>
                  <a:srgbClr val="000000"/>
                </a:solidFill>
                <a:latin typeface="Calibri"/>
                <a:ea typeface="Calibri"/>
                <a:cs typeface="Calibri"/>
                <a:sym typeface="Calibri"/>
              </a:rPr>
              <a:t>posmi</a:t>
            </a:r>
            <a:r>
              <a:rPr lang="en-GB" sz="1800" b="1" dirty="0">
                <a:solidFill>
                  <a:srgbClr val="000000"/>
                </a:solidFill>
                <a:latin typeface="Calibri"/>
                <a:ea typeface="Calibri"/>
                <a:cs typeface="Calibri"/>
                <a:sym typeface="Calibri"/>
              </a:rPr>
              <a:t>, </a:t>
            </a:r>
            <a:r>
              <a:rPr lang="en-GB" sz="1800" b="1" dirty="0" err="1">
                <a:solidFill>
                  <a:srgbClr val="000000"/>
                </a:solidFill>
                <a:latin typeface="Calibri"/>
                <a:ea typeface="Calibri"/>
                <a:cs typeface="Calibri"/>
                <a:sym typeface="Calibri"/>
              </a:rPr>
              <a:t>radošie</a:t>
            </a:r>
            <a:r>
              <a:rPr lang="en-GB" sz="1800" b="1" dirty="0">
                <a:solidFill>
                  <a:srgbClr val="000000"/>
                </a:solidFill>
                <a:latin typeface="Calibri"/>
                <a:ea typeface="Calibri"/>
                <a:cs typeface="Calibri"/>
                <a:sym typeface="Calibri"/>
              </a:rPr>
              <a:t> </a:t>
            </a:r>
            <a:r>
              <a:rPr lang="en-GB" sz="1800" b="1" dirty="0" err="1">
                <a:solidFill>
                  <a:srgbClr val="000000"/>
                </a:solidFill>
                <a:latin typeface="Calibri"/>
                <a:ea typeface="Calibri"/>
                <a:cs typeface="Calibri"/>
                <a:sym typeface="Calibri"/>
              </a:rPr>
              <a:t>akti</a:t>
            </a:r>
            <a:r>
              <a:rPr lang="en-GB" sz="1800" b="1" dirty="0">
                <a:solidFill>
                  <a:srgbClr val="000000"/>
                </a:solidFill>
                <a:latin typeface="Calibri"/>
                <a:ea typeface="Calibri"/>
                <a:cs typeface="Calibri"/>
                <a:sym typeface="Calibri"/>
              </a:rPr>
              <a:t> </a:t>
            </a:r>
            <a:r>
              <a:rPr lang="en-GB" sz="1800" dirty="0">
                <a:solidFill>
                  <a:srgbClr val="000000"/>
                </a:solidFill>
                <a:latin typeface="Calibri"/>
                <a:ea typeface="Calibri"/>
                <a:cs typeface="Calibri"/>
                <a:sym typeface="Calibri"/>
              </a:rPr>
              <a:t>:</a:t>
            </a:r>
            <a:endParaRPr sz="1800" dirty="0">
              <a:latin typeface="Times New Roman"/>
              <a:ea typeface="Times New Roman"/>
              <a:cs typeface="Times New Roman"/>
              <a:sym typeface="Times New Roman"/>
            </a:endParaRPr>
          </a:p>
          <a:p>
            <a:pPr marL="342900" lvl="0" indent="-342900" algn="just" rtl="0">
              <a:lnSpc>
                <a:spcPct val="115000"/>
              </a:lnSpc>
              <a:spcBef>
                <a:spcPts val="1000"/>
              </a:spcBef>
              <a:spcAft>
                <a:spcPts val="0"/>
              </a:spcAft>
              <a:buSzPts val="1000"/>
              <a:buFont typeface="Noto Sans Symbols"/>
              <a:buChar char="∙"/>
            </a:pPr>
            <a:r>
              <a:rPr lang="en-GB" sz="1800" dirty="0" err="1">
                <a:solidFill>
                  <a:srgbClr val="000000"/>
                </a:solidFill>
                <a:latin typeface="Calibri"/>
                <a:ea typeface="Calibri"/>
                <a:cs typeface="Calibri"/>
                <a:sym typeface="Calibri"/>
              </a:rPr>
              <a:t>faktiskais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stāvoklis</a:t>
            </a:r>
            <a:r>
              <a:rPr lang="en-GB" sz="1800" dirty="0">
                <a:solidFill>
                  <a:srgbClr val="000000"/>
                </a:solidFill>
                <a:latin typeface="Calibri"/>
                <a:ea typeface="Calibri"/>
                <a:cs typeface="Calibri"/>
                <a:sym typeface="Calibri"/>
              </a:rPr>
              <a:t> un </a:t>
            </a:r>
            <a:r>
              <a:rPr lang="en-GB" sz="1800" dirty="0" err="1">
                <a:solidFill>
                  <a:srgbClr val="000000"/>
                </a:solidFill>
                <a:latin typeface="Calibri"/>
                <a:ea typeface="Calibri"/>
                <a:cs typeface="Calibri"/>
                <a:sym typeface="Calibri"/>
              </a:rPr>
              <a:t>iestatījums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kā</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tas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izskatās</a:t>
            </a:r>
            <a:r>
              <a:rPr lang="en-GB" sz="1800" dirty="0">
                <a:solidFill>
                  <a:srgbClr val="000000"/>
                </a:solidFill>
                <a:latin typeface="Calibri"/>
                <a:ea typeface="Calibri"/>
                <a:cs typeface="Calibri"/>
                <a:sym typeface="Calibri"/>
              </a:rPr>
              <a:t> un </a:t>
            </a:r>
            <a:r>
              <a:rPr lang="en-GB" sz="1800" dirty="0" err="1">
                <a:solidFill>
                  <a:srgbClr val="000000"/>
                </a:solidFill>
                <a:latin typeface="Calibri"/>
                <a:ea typeface="Calibri"/>
                <a:cs typeface="Calibri"/>
                <a:sym typeface="Calibri"/>
              </a:rPr>
              <a:t>izskatās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tāds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kāds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tas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ir</a:t>
            </a:r>
            <a:r>
              <a:rPr lang="en-GB" sz="1800" dirty="0">
                <a:solidFill>
                  <a:srgbClr val="000000"/>
                </a:solidFill>
                <a:latin typeface="Calibri"/>
                <a:ea typeface="Calibri"/>
                <a:cs typeface="Calibri"/>
                <a:sym typeface="Calibri"/>
              </a:rPr>
              <a:t>: to var </a:t>
            </a:r>
            <a:r>
              <a:rPr lang="en-GB" sz="1800" dirty="0" err="1">
                <a:solidFill>
                  <a:srgbClr val="000000"/>
                </a:solidFill>
                <a:latin typeface="Calibri"/>
                <a:ea typeface="Calibri"/>
                <a:cs typeface="Calibri"/>
                <a:sym typeface="Calibri"/>
              </a:rPr>
              <a:t>izdarīt</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izmantojot</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trīs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vektorus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lai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pēc</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iespējas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vairāk</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aptvertu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visu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plakni</a:t>
            </a:r>
            <a:r>
              <a:rPr lang="en-GB" sz="1800" dirty="0">
                <a:solidFill>
                  <a:srgbClr val="000000"/>
                </a:solidFill>
                <a:latin typeface="Calibri"/>
                <a:ea typeface="Calibri"/>
                <a:cs typeface="Calibri"/>
                <a:sym typeface="Calibri"/>
              </a:rPr>
              <a:t>.</a:t>
            </a:r>
            <a:endParaRPr sz="1800" dirty="0">
              <a:solidFill>
                <a:srgbClr val="000000"/>
              </a:solidFill>
              <a:latin typeface="Times New Roman"/>
              <a:ea typeface="Times New Roman"/>
              <a:cs typeface="Times New Roman"/>
              <a:sym typeface="Times New Roman"/>
            </a:endParaRPr>
          </a:p>
          <a:p>
            <a:pPr marL="342900" lvl="0" indent="-342900" algn="just" rtl="0">
              <a:lnSpc>
                <a:spcPct val="115000"/>
              </a:lnSpc>
              <a:spcBef>
                <a:spcPts val="1000"/>
              </a:spcBef>
              <a:spcAft>
                <a:spcPts val="0"/>
              </a:spcAft>
              <a:buSzPts val="1000"/>
              <a:buFont typeface="Noto Sans Symbols"/>
              <a:buChar char="∙"/>
            </a:pPr>
            <a:r>
              <a:rPr lang="en-GB" sz="1800" dirty="0" err="1">
                <a:solidFill>
                  <a:srgbClr val="000000"/>
                </a:solidFill>
                <a:latin typeface="Calibri"/>
                <a:ea typeface="Calibri"/>
                <a:cs typeface="Calibri"/>
                <a:sym typeface="Calibri"/>
              </a:rPr>
              <a:t>tieši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radošs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akts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apstrādājot</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šo</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materiālu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kur</a:t>
            </a:r>
            <a:r>
              <a:rPr lang="en-GB" sz="1800" dirty="0">
                <a:solidFill>
                  <a:srgbClr val="000000"/>
                </a:solidFill>
                <a:latin typeface="Calibri"/>
                <a:ea typeface="Calibri"/>
                <a:cs typeface="Calibri"/>
                <a:sym typeface="Calibri"/>
              </a:rPr>
              <a:t> var </a:t>
            </a:r>
            <a:r>
              <a:rPr lang="en-GB" sz="1800" dirty="0" err="1">
                <a:solidFill>
                  <a:srgbClr val="000000"/>
                </a:solidFill>
                <a:latin typeface="Calibri"/>
                <a:ea typeface="Calibri"/>
                <a:cs typeface="Calibri"/>
                <a:sym typeface="Calibri"/>
              </a:rPr>
              <a:t>apvienot</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vairākas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metodes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kā</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formu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eksperimentēšanai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kombinēšanai</a:t>
            </a:r>
            <a:r>
              <a:rPr lang="en-GB" sz="1800" dirty="0">
                <a:solidFill>
                  <a:srgbClr val="000000"/>
                </a:solidFill>
                <a:latin typeface="Calibri"/>
                <a:ea typeface="Calibri"/>
                <a:cs typeface="Calibri"/>
                <a:sym typeface="Calibri"/>
              </a:rPr>
              <a:t>.</a:t>
            </a:r>
            <a:endParaRPr dirty="0">
              <a:solidFill>
                <a:srgbClr val="000000"/>
              </a:solidFill>
              <a:latin typeface="Times New Roman"/>
              <a:ea typeface="Times New Roman"/>
              <a:cs typeface="Times New Roman"/>
              <a:sym typeface="Times New Roman"/>
            </a:endParaRPr>
          </a:p>
          <a:p>
            <a:pPr marL="342900" lvl="0" indent="-342900" algn="just" rtl="0">
              <a:lnSpc>
                <a:spcPct val="115000"/>
              </a:lnSpc>
              <a:spcBef>
                <a:spcPts val="1000"/>
              </a:spcBef>
              <a:spcAft>
                <a:spcPts val="0"/>
              </a:spcAft>
              <a:buSzPts val="1000"/>
              <a:buFont typeface="Noto Sans Symbols"/>
              <a:buChar char="∙"/>
            </a:pPr>
            <a:r>
              <a:rPr lang="lv-LV" sz="1800" dirty="0">
                <a:solidFill>
                  <a:srgbClr val="000000"/>
                </a:solidFill>
                <a:latin typeface="Calibri"/>
                <a:ea typeface="Calibri"/>
                <a:cs typeface="Calibri"/>
                <a:sym typeface="Calibri"/>
              </a:rPr>
              <a:t>radošā akta </a:t>
            </a:r>
            <a:r>
              <a:rPr lang="lv-LV" sz="1800" dirty="0" err="1">
                <a:solidFill>
                  <a:srgbClr val="000000"/>
                </a:solidFill>
                <a:latin typeface="Calibri"/>
                <a:ea typeface="Calibri"/>
                <a:cs typeface="Calibri"/>
                <a:sym typeface="Calibri"/>
              </a:rPr>
              <a:t>objektivizācija</a:t>
            </a:r>
            <a:r>
              <a:rPr lang="lv-LV" sz="1800" dirty="0">
                <a:solidFill>
                  <a:srgbClr val="000000"/>
                </a:solidFill>
                <a:latin typeface="Calibri"/>
                <a:ea typeface="Calibri"/>
                <a:cs typeface="Calibri"/>
                <a:sym typeface="Calibri"/>
              </a:rPr>
              <a:t>, kad formalizējam parādās risinājumus un eksperimentējam ar pašu iemiesojumu praksē sistemātiskās saskaņotās darbībās. Turklāt, mūsu radītajam risinājumam nākotnē sastopoties ar realitāti, to var nedaudz modificēt, pārveidot, ņemot vērā tos mainīgos, kurus iepriekš neņēmām vērā vai kas parādījās, kas arī dod elastību un iespēju vieglāk</a:t>
            </a:r>
            <a:r>
              <a:rPr lang="en-US" sz="1800" dirty="0">
                <a:solidFill>
                  <a:srgbClr val="000000"/>
                </a:solidFill>
                <a:latin typeface="Calibri"/>
                <a:ea typeface="Calibri"/>
                <a:cs typeface="Calibri"/>
                <a:sym typeface="Calibri"/>
              </a:rPr>
              <a:t> un </a:t>
            </a:r>
            <a:r>
              <a:rPr lang="en-US" sz="1800" dirty="0" err="1">
                <a:solidFill>
                  <a:srgbClr val="000000"/>
                </a:solidFill>
                <a:latin typeface="Calibri"/>
                <a:ea typeface="Calibri"/>
                <a:cs typeface="Calibri"/>
                <a:sym typeface="Calibri"/>
              </a:rPr>
              <a:t>efektīvāk</a:t>
            </a:r>
            <a:r>
              <a:rPr lang="lv-LV" sz="1800" dirty="0">
                <a:solidFill>
                  <a:srgbClr val="000000"/>
                </a:solidFill>
                <a:latin typeface="Calibri"/>
                <a:ea typeface="Calibri"/>
                <a:cs typeface="Calibri"/>
                <a:sym typeface="Calibri"/>
              </a:rPr>
              <a:t> reaģēt uz neparedzētām izmaiņām. Mūsdienu pasaulē šī ir viena no prioritārajām attīstības jomām</a:t>
            </a:r>
            <a:r>
              <a:rPr lang="en-GB" sz="1800" dirty="0">
                <a:solidFill>
                  <a:srgbClr val="000000"/>
                </a:solidFill>
                <a:latin typeface="Calibri"/>
                <a:ea typeface="Calibri"/>
                <a:cs typeface="Calibri"/>
                <a:sym typeface="Calibri"/>
              </a:rPr>
              <a:t>.</a:t>
            </a:r>
            <a:r>
              <a:rPr lang="en-GB" sz="1200" dirty="0"/>
              <a:t> </a:t>
            </a:r>
            <a:endParaRPr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2"/>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lv-LV" dirty="0"/>
              <a:t>Stratēģijas veidošana</a:t>
            </a:r>
            <a:endParaRPr dirty="0"/>
          </a:p>
        </p:txBody>
      </p:sp>
      <p:pic>
        <p:nvPicPr>
          <p:cNvPr id="222" name="Google Shape;222;p12"/>
          <p:cNvPicPr preferRelativeResize="0"/>
          <p:nvPr/>
        </p:nvPicPr>
        <p:blipFill rotWithShape="1">
          <a:blip r:embed="rId3">
            <a:alphaModFix/>
          </a:blip>
          <a:srcRect/>
          <a:stretch/>
        </p:blipFill>
        <p:spPr>
          <a:xfrm>
            <a:off x="3407884" y="1678154"/>
            <a:ext cx="4353614" cy="388077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3"/>
          <p:cNvSpPr txBox="1">
            <a:spLocks noGrp="1"/>
          </p:cNvSpPr>
          <p:nvPr>
            <p:ph type="title"/>
          </p:nvPr>
        </p:nvSpPr>
        <p:spPr>
          <a:xfrm>
            <a:off x="677333" y="609599"/>
            <a:ext cx="9045785" cy="1641231"/>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chemeClr val="accent1"/>
              </a:buClr>
              <a:buSzPct val="100000"/>
              <a:buFont typeface="Trebuchet MS"/>
              <a:buNone/>
            </a:pPr>
            <a:r>
              <a:rPr lang="en-GB" dirty="0" err="1"/>
              <a:t>Izglītības</a:t>
            </a:r>
            <a:r>
              <a:rPr lang="en-GB" dirty="0"/>
              <a:t> </a:t>
            </a:r>
            <a:r>
              <a:rPr lang="en-GB" dirty="0" err="1"/>
              <a:t>eksperimentu</a:t>
            </a:r>
            <a:r>
              <a:rPr lang="en-GB" dirty="0"/>
              <a:t> </a:t>
            </a:r>
            <a:r>
              <a:rPr lang="en-GB" dirty="0" err="1"/>
              <a:t>labākās</a:t>
            </a:r>
            <a:r>
              <a:rPr lang="en-GB" dirty="0"/>
              <a:t> </a:t>
            </a:r>
            <a:r>
              <a:rPr lang="en-GB" dirty="0" err="1"/>
              <a:t>prakses</a:t>
            </a:r>
            <a:r>
              <a:rPr lang="en-GB" dirty="0"/>
              <a:t> un </a:t>
            </a:r>
            <a:r>
              <a:rPr lang="en-GB" dirty="0" err="1"/>
              <a:t>inovatīvu</a:t>
            </a:r>
            <a:r>
              <a:rPr lang="en-GB" dirty="0"/>
              <a:t> </a:t>
            </a:r>
            <a:r>
              <a:rPr lang="en-GB" dirty="0" err="1"/>
              <a:t>risinājumu</a:t>
            </a:r>
            <a:r>
              <a:rPr lang="en-GB" dirty="0"/>
              <a:t> </a:t>
            </a:r>
            <a:r>
              <a:rPr lang="en-GB" dirty="0" err="1"/>
              <a:t>izstrāde</a:t>
            </a:r>
            <a:r>
              <a:rPr lang="en-GB" dirty="0"/>
              <a:t> </a:t>
            </a:r>
            <a:r>
              <a:rPr lang="en-GB" dirty="0" err="1"/>
              <a:t>izglītojamo</a:t>
            </a:r>
            <a:r>
              <a:rPr lang="en-GB" dirty="0"/>
              <a:t> </a:t>
            </a:r>
            <a:r>
              <a:rPr lang="en-GB" dirty="0" err="1"/>
              <a:t>organizācijām</a:t>
            </a:r>
            <a:r>
              <a:rPr lang="en-GB" sz="1800" b="1" dirty="0">
                <a:solidFill>
                  <a:srgbClr val="4F81BD"/>
                </a:solidFill>
                <a:latin typeface="Cambria"/>
                <a:ea typeface="Cambria"/>
                <a:cs typeface="Cambria"/>
                <a:sym typeface="Cambria"/>
              </a:rPr>
              <a:t/>
            </a:r>
            <a:br>
              <a:rPr lang="en-GB" sz="1800" b="1" dirty="0">
                <a:solidFill>
                  <a:srgbClr val="4F81BD"/>
                </a:solidFill>
                <a:latin typeface="Cambria"/>
                <a:ea typeface="Cambria"/>
                <a:cs typeface="Cambria"/>
                <a:sym typeface="Cambria"/>
              </a:rPr>
            </a:br>
            <a:endParaRPr dirty="0"/>
          </a:p>
        </p:txBody>
      </p:sp>
      <p:sp>
        <p:nvSpPr>
          <p:cNvPr id="228" name="Google Shape;228;p13"/>
          <p:cNvSpPr txBox="1">
            <a:spLocks noGrp="1"/>
          </p:cNvSpPr>
          <p:nvPr>
            <p:ph type="body" idx="1"/>
          </p:nvPr>
        </p:nvSpPr>
        <p:spPr>
          <a:xfrm>
            <a:off x="789877" y="2332892"/>
            <a:ext cx="9045785" cy="3915508"/>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440"/>
              <a:buNone/>
            </a:pPr>
            <a:r>
              <a:rPr lang="lv-LV" sz="1800" dirty="0">
                <a:solidFill>
                  <a:srgbClr val="000000"/>
                </a:solidFill>
                <a:latin typeface="Calibri"/>
                <a:ea typeface="Calibri"/>
                <a:cs typeface="Calibri"/>
                <a:sym typeface="Calibri"/>
              </a:rPr>
              <a:t>Sniegtā teorētiskā materiāla praktiskai pielietošanai projektu veidošanā iesakām par pamatu ņemt soli pa solim algoritmu</a:t>
            </a:r>
            <a:r>
              <a:rPr lang="en-GB" sz="1800" dirty="0">
                <a:solidFill>
                  <a:srgbClr val="000000"/>
                </a:solidFill>
                <a:latin typeface="Calibri"/>
                <a:ea typeface="Calibri"/>
                <a:cs typeface="Calibri"/>
                <a:sym typeface="Calibri"/>
              </a:rPr>
              <a:t>.</a:t>
            </a:r>
            <a:endParaRPr sz="1800" dirty="0">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440"/>
              <a:buChar char="►"/>
            </a:pPr>
            <a:r>
              <a:rPr lang="en-GB" sz="1800" dirty="0">
                <a:latin typeface="Calibri"/>
                <a:ea typeface="Calibri"/>
                <a:cs typeface="Calibri"/>
                <a:sym typeface="Calibri"/>
              </a:rPr>
              <a:t> </a:t>
            </a:r>
            <a:r>
              <a:rPr lang="lv-LV" sz="1800" dirty="0">
                <a:solidFill>
                  <a:srgbClr val="000000"/>
                </a:solidFill>
                <a:latin typeface="Calibri"/>
                <a:ea typeface="Calibri"/>
                <a:cs typeface="Calibri"/>
                <a:sym typeface="Calibri"/>
              </a:rPr>
              <a:t> Nosakiet, ko tieši vēlaties izveidot savā projektā un kāpēc tas ir svarīgi, kāda ir tā jēga un nozīme. Šie jautājumi attiecas uz vertikālo vektoru. Mēģiniet atrast metodes, kas palīdzēs precīzāk formulēt šo punktu. Šis punkts veido misiju, nozīmi un mērķus. Lai jūs būtu motivēts veikt šo projektu, ir svarīgi atrast personīgo vajadzību (vērtību) tam, ko jūs darīsi</a:t>
            </a:r>
            <a:r>
              <a:rPr lang="en-US" sz="1800" dirty="0">
                <a:solidFill>
                  <a:srgbClr val="000000"/>
                </a:solidFill>
                <a:latin typeface="Calibri"/>
                <a:ea typeface="Calibri"/>
                <a:cs typeface="Calibri"/>
                <a:sym typeface="Calibri"/>
              </a:rPr>
              <a:t>et</a:t>
            </a:r>
            <a:r>
              <a:rPr lang="en-GB" sz="1800" dirty="0">
                <a:solidFill>
                  <a:srgbClr val="000000"/>
                </a:solidFill>
                <a:latin typeface="Calibri"/>
                <a:ea typeface="Calibri"/>
                <a:cs typeface="Calibri"/>
                <a:sym typeface="Calibri"/>
              </a:rPr>
              <a:t>.</a:t>
            </a:r>
            <a:endParaRPr sz="1800" dirty="0">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440"/>
              <a:buChar char="►"/>
            </a:pPr>
            <a:r>
              <a:rPr lang="en-GB" sz="1800" dirty="0">
                <a:solidFill>
                  <a:srgbClr val="000000"/>
                </a:solidFill>
                <a:latin typeface="Calibri"/>
                <a:ea typeface="Calibri"/>
                <a:cs typeface="Calibri"/>
                <a:sym typeface="Calibri"/>
              </a:rPr>
              <a:t> </a:t>
            </a:r>
            <a:r>
              <a:rPr lang="lv-LV" sz="1800" dirty="0">
                <a:solidFill>
                  <a:srgbClr val="000000"/>
                </a:solidFill>
                <a:latin typeface="Calibri"/>
                <a:ea typeface="Calibri"/>
                <a:cs typeface="Calibri"/>
                <a:sym typeface="Calibri"/>
              </a:rPr>
              <a:t> Kam tas nāks par labu? Kas tieši? Mērķauditorijas noteikšana ir horizontāla vektora jautājums. Ir svarīgi pievērst uzmanību to cilvēku vajadzībām, kuru dēļ jūs veicat šo projektu. Analizējiet to, kas jau pastāv un kādas vajadzības tas apmierina. Kādas jaunas lietas jūs vēlaties ieviest, lai apmierinātu sabiedrības vajadzības? Definējiet metodes šim nolūkam</a:t>
            </a:r>
            <a:r>
              <a:rPr lang="en-GB" sz="1800" dirty="0">
                <a:solidFill>
                  <a:srgbClr val="000000"/>
                </a:solidFill>
                <a:latin typeface="Calibri"/>
                <a:ea typeface="Calibri"/>
                <a:cs typeface="Calibri"/>
                <a:sym typeface="Calibri"/>
              </a:rPr>
              <a:t>.</a:t>
            </a:r>
            <a:endParaRPr sz="1800" dirty="0">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440"/>
              <a:buChar char="►"/>
            </a:pPr>
            <a:r>
              <a:rPr lang="en-GB" sz="1800" dirty="0" err="1">
                <a:latin typeface="Calibri"/>
                <a:ea typeface="Calibri"/>
                <a:cs typeface="Calibri"/>
                <a:sym typeface="Calibri"/>
              </a:rPr>
              <a:t>Kā</a:t>
            </a:r>
            <a:r>
              <a:rPr lang="en-GB" sz="1800" dirty="0">
                <a:latin typeface="Calibri"/>
                <a:ea typeface="Calibri"/>
                <a:cs typeface="Calibri"/>
                <a:sym typeface="Calibri"/>
              </a:rPr>
              <a:t> </a:t>
            </a:r>
            <a:r>
              <a:rPr lang="en-GB" sz="1800" dirty="0" err="1">
                <a:latin typeface="Calibri"/>
                <a:ea typeface="Calibri"/>
                <a:cs typeface="Calibri"/>
                <a:sym typeface="Calibri"/>
              </a:rPr>
              <a:t>tu</a:t>
            </a:r>
            <a:r>
              <a:rPr lang="en-GB" sz="1800" dirty="0">
                <a:latin typeface="Calibri"/>
                <a:ea typeface="Calibri"/>
                <a:cs typeface="Calibri"/>
                <a:sym typeface="Calibri"/>
              </a:rPr>
              <a:t> to </a:t>
            </a:r>
            <a:r>
              <a:rPr lang="en-GB" sz="1800" dirty="0" err="1">
                <a:latin typeface="Calibri"/>
                <a:ea typeface="Calibri"/>
                <a:cs typeface="Calibri"/>
                <a:sym typeface="Calibri"/>
              </a:rPr>
              <a:t>darīsi</a:t>
            </a:r>
            <a:r>
              <a:rPr lang="en-GB" sz="1800" dirty="0">
                <a:latin typeface="Calibri"/>
                <a:ea typeface="Calibri"/>
                <a:cs typeface="Calibri"/>
                <a:sym typeface="Calibri"/>
              </a:rPr>
              <a:t>? </a:t>
            </a:r>
            <a:r>
              <a:rPr lang="en-GB" sz="1800" dirty="0" err="1">
                <a:latin typeface="Calibri"/>
                <a:ea typeface="Calibri"/>
                <a:cs typeface="Calibri"/>
                <a:sym typeface="Calibri"/>
              </a:rPr>
              <a:t>Procedūru</a:t>
            </a:r>
            <a:r>
              <a:rPr lang="en-GB" sz="1800" dirty="0">
                <a:latin typeface="Calibri"/>
                <a:ea typeface="Calibri"/>
                <a:cs typeface="Calibri"/>
                <a:sym typeface="Calibri"/>
              </a:rPr>
              <a:t> </a:t>
            </a:r>
            <a:r>
              <a:rPr lang="en-GB" sz="1800" dirty="0" err="1">
                <a:latin typeface="Calibri"/>
                <a:ea typeface="Calibri"/>
                <a:cs typeface="Calibri"/>
                <a:sym typeface="Calibri"/>
              </a:rPr>
              <a:t>vektors</a:t>
            </a:r>
            <a:r>
              <a:rPr lang="en-GB" sz="1800" dirty="0">
                <a:latin typeface="Calibri"/>
                <a:ea typeface="Calibri"/>
                <a:cs typeface="Calibri"/>
                <a:sym typeface="Calibri"/>
              </a:rPr>
              <a:t>. </a:t>
            </a:r>
            <a:r>
              <a:rPr lang="en-GB" sz="1800" dirty="0" err="1">
                <a:latin typeface="Calibri"/>
                <a:ea typeface="Calibri"/>
                <a:cs typeface="Calibri"/>
                <a:sym typeface="Calibri"/>
              </a:rPr>
              <a:t>Šī</a:t>
            </a:r>
            <a:r>
              <a:rPr lang="en-GB" sz="1800" dirty="0">
                <a:latin typeface="Calibri"/>
                <a:ea typeface="Calibri"/>
                <a:cs typeface="Calibri"/>
                <a:sym typeface="Calibri"/>
              </a:rPr>
              <a:t> </a:t>
            </a:r>
            <a:r>
              <a:rPr lang="en-GB" sz="1800" dirty="0" err="1">
                <a:latin typeface="Calibri"/>
                <a:ea typeface="Calibri"/>
                <a:cs typeface="Calibri"/>
                <a:sym typeface="Calibri"/>
              </a:rPr>
              <a:t>ir</a:t>
            </a:r>
            <a:r>
              <a:rPr lang="en-GB" sz="1800" dirty="0">
                <a:latin typeface="Calibri"/>
                <a:ea typeface="Calibri"/>
                <a:cs typeface="Calibri"/>
                <a:sym typeface="Calibri"/>
              </a:rPr>
              <a:t> </a:t>
            </a:r>
            <a:r>
              <a:rPr lang="en-GB" sz="1800" dirty="0" err="1">
                <a:latin typeface="Calibri"/>
                <a:ea typeface="Calibri"/>
                <a:cs typeface="Calibri"/>
                <a:sym typeface="Calibri"/>
              </a:rPr>
              <a:t>lielākā</a:t>
            </a:r>
            <a:r>
              <a:rPr lang="en-GB" sz="1800" dirty="0">
                <a:latin typeface="Calibri"/>
                <a:ea typeface="Calibri"/>
                <a:cs typeface="Calibri"/>
                <a:sym typeface="Calibri"/>
              </a:rPr>
              <a:t> </a:t>
            </a:r>
            <a:r>
              <a:rPr lang="en-GB" sz="1800" dirty="0" err="1">
                <a:latin typeface="Calibri"/>
                <a:ea typeface="Calibri"/>
                <a:cs typeface="Calibri"/>
                <a:sym typeface="Calibri"/>
              </a:rPr>
              <a:t>telpa</a:t>
            </a:r>
            <a:r>
              <a:rPr lang="en-GB" sz="1800" dirty="0">
                <a:latin typeface="Calibri"/>
                <a:ea typeface="Calibri"/>
                <a:cs typeface="Calibri"/>
                <a:sym typeface="Calibri"/>
              </a:rPr>
              <a:t> </a:t>
            </a:r>
            <a:r>
              <a:rPr lang="en-GB" sz="1800" dirty="0" err="1">
                <a:latin typeface="Calibri"/>
                <a:ea typeface="Calibri"/>
                <a:cs typeface="Calibri"/>
                <a:sym typeface="Calibri"/>
              </a:rPr>
              <a:t>radošumam</a:t>
            </a:r>
            <a:r>
              <a:rPr lang="en-GB" sz="1800" dirty="0">
                <a:latin typeface="Calibri"/>
                <a:ea typeface="Calibri"/>
                <a:cs typeface="Calibri"/>
                <a:sym typeface="Calibri"/>
              </a:rPr>
              <a:t>. </a:t>
            </a:r>
            <a:r>
              <a:rPr lang="en-GB" sz="1800" dirty="0" err="1">
                <a:latin typeface="Calibri"/>
                <a:ea typeface="Calibri"/>
                <a:cs typeface="Calibri"/>
                <a:sym typeface="Calibri"/>
              </a:rPr>
              <a:t>Šis</a:t>
            </a:r>
            <a:r>
              <a:rPr lang="en-GB" sz="1800" dirty="0">
                <a:latin typeface="Calibri"/>
                <a:ea typeface="Calibri"/>
                <a:cs typeface="Calibri"/>
                <a:sym typeface="Calibri"/>
              </a:rPr>
              <a:t> </a:t>
            </a:r>
            <a:r>
              <a:rPr lang="en-GB" sz="1800" dirty="0" err="1">
                <a:latin typeface="Calibri"/>
                <a:ea typeface="Calibri"/>
                <a:cs typeface="Calibri"/>
                <a:sym typeface="Calibri"/>
              </a:rPr>
              <a:t>ir</a:t>
            </a:r>
            <a:r>
              <a:rPr lang="en-GB" sz="1800" dirty="0">
                <a:latin typeface="Calibri"/>
                <a:ea typeface="Calibri"/>
                <a:cs typeface="Calibri"/>
                <a:sym typeface="Calibri"/>
              </a:rPr>
              <a:t> </a:t>
            </a:r>
            <a:r>
              <a:rPr lang="en-GB" sz="1800" dirty="0" err="1">
                <a:latin typeface="Calibri"/>
                <a:ea typeface="Calibri"/>
                <a:cs typeface="Calibri"/>
                <a:sym typeface="Calibri"/>
              </a:rPr>
              <a:t>eksperiments</a:t>
            </a:r>
            <a:r>
              <a:rPr lang="en-GB" sz="1800" dirty="0">
                <a:latin typeface="Calibri"/>
                <a:ea typeface="Calibri"/>
                <a:cs typeface="Calibri"/>
                <a:sym typeface="Calibri"/>
              </a:rPr>
              <a:t>. </a:t>
            </a:r>
            <a:r>
              <a:rPr lang="en-GB" sz="1800" dirty="0" err="1">
                <a:latin typeface="Calibri"/>
                <a:ea typeface="Calibri"/>
                <a:cs typeface="Calibri"/>
                <a:sym typeface="Calibri"/>
              </a:rPr>
              <a:t>Atkarībā</a:t>
            </a:r>
            <a:r>
              <a:rPr lang="en-GB" sz="1800" dirty="0">
                <a:latin typeface="Calibri"/>
                <a:ea typeface="Calibri"/>
                <a:cs typeface="Calibri"/>
                <a:sym typeface="Calibri"/>
              </a:rPr>
              <a:t> no </a:t>
            </a:r>
            <a:r>
              <a:rPr lang="en-GB" sz="1800" dirty="0" err="1">
                <a:latin typeface="Calibri"/>
                <a:ea typeface="Calibri"/>
                <a:cs typeface="Calibri"/>
                <a:sym typeface="Calibri"/>
              </a:rPr>
              <a:t>veicamā</a:t>
            </a:r>
            <a:r>
              <a:rPr lang="en-GB" sz="1800" dirty="0">
                <a:latin typeface="Calibri"/>
                <a:ea typeface="Calibri"/>
                <a:cs typeface="Calibri"/>
                <a:sym typeface="Calibri"/>
              </a:rPr>
              <a:t> </a:t>
            </a:r>
            <a:r>
              <a:rPr lang="en-GB" sz="1800" dirty="0" err="1">
                <a:latin typeface="Calibri"/>
                <a:ea typeface="Calibri"/>
                <a:cs typeface="Calibri"/>
                <a:sym typeface="Calibri"/>
              </a:rPr>
              <a:t>uzdevuma</a:t>
            </a:r>
            <a:r>
              <a:rPr lang="en-GB" sz="1800" dirty="0">
                <a:latin typeface="Calibri"/>
                <a:ea typeface="Calibri"/>
                <a:cs typeface="Calibri"/>
                <a:sym typeface="Calibri"/>
              </a:rPr>
              <a:t> </a:t>
            </a:r>
            <a:r>
              <a:rPr lang="en-GB" sz="1800" dirty="0" err="1">
                <a:latin typeface="Calibri"/>
                <a:ea typeface="Calibri"/>
                <a:cs typeface="Calibri"/>
                <a:sym typeface="Calibri"/>
              </a:rPr>
              <a:t>varat</a:t>
            </a:r>
            <a:r>
              <a:rPr lang="en-GB" sz="1800" dirty="0">
                <a:latin typeface="Calibri"/>
                <a:ea typeface="Calibri"/>
                <a:cs typeface="Calibri"/>
                <a:sym typeface="Calibri"/>
              </a:rPr>
              <a:t> </a:t>
            </a:r>
            <a:r>
              <a:rPr lang="en-GB" sz="1800" dirty="0" err="1">
                <a:latin typeface="Calibri"/>
                <a:ea typeface="Calibri"/>
                <a:cs typeface="Calibri"/>
                <a:sym typeface="Calibri"/>
              </a:rPr>
              <a:t>izmantot</a:t>
            </a:r>
            <a:r>
              <a:rPr lang="en-GB" sz="1800" dirty="0">
                <a:latin typeface="Calibri"/>
                <a:ea typeface="Calibri"/>
                <a:cs typeface="Calibri"/>
                <a:sym typeface="Calibri"/>
              </a:rPr>
              <a:t> </a:t>
            </a:r>
            <a:r>
              <a:rPr lang="en-GB" sz="1800" dirty="0" err="1">
                <a:latin typeface="Calibri"/>
                <a:ea typeface="Calibri"/>
                <a:cs typeface="Calibri"/>
                <a:sym typeface="Calibri"/>
              </a:rPr>
              <a:t>dažādas</a:t>
            </a:r>
            <a:r>
              <a:rPr lang="en-GB" sz="1800" dirty="0">
                <a:latin typeface="Calibri"/>
                <a:ea typeface="Calibri"/>
                <a:cs typeface="Calibri"/>
                <a:sym typeface="Calibri"/>
              </a:rPr>
              <a:t> </a:t>
            </a:r>
            <a:r>
              <a:rPr lang="en-GB" sz="1800" dirty="0" err="1">
                <a:latin typeface="Calibri"/>
                <a:ea typeface="Calibri"/>
                <a:cs typeface="Calibri"/>
                <a:sym typeface="Calibri"/>
              </a:rPr>
              <a:t>metodes</a:t>
            </a:r>
            <a:r>
              <a:rPr lang="en-GB" sz="1800" dirty="0">
                <a:solidFill>
                  <a:srgbClr val="000000"/>
                </a:solidFill>
                <a:latin typeface="Calibri"/>
                <a:ea typeface="Calibri"/>
                <a:cs typeface="Calibri"/>
                <a:sym typeface="Calibri"/>
              </a:rPr>
              <a:t>.</a:t>
            </a:r>
            <a:endParaRPr sz="1800" dirty="0">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14"/>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lv-LV" dirty="0"/>
              <a:t>Stratēģijas veidošana</a:t>
            </a:r>
            <a:endParaRPr dirty="0"/>
          </a:p>
        </p:txBody>
      </p:sp>
      <p:sp>
        <p:nvSpPr>
          <p:cNvPr id="234" name="Google Shape;234;p14"/>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Font typeface="Noto Sans Symbols"/>
              <a:buChar char="⮚"/>
            </a:pPr>
            <a:r>
              <a:rPr lang="en-GB" dirty="0">
                <a:latin typeface="Calibri"/>
                <a:ea typeface="Calibri"/>
                <a:cs typeface="Calibri"/>
                <a:sym typeface="Calibri"/>
              </a:rPr>
              <a:t> </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Jūsu</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radošuma</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nostiprināšanas</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posms</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Tā</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ir</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iespēja</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ieraudzīt</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riskus</a:t>
            </a:r>
            <a:r>
              <a:rPr lang="en-GB" dirty="0">
                <a:solidFill>
                  <a:srgbClr val="000000"/>
                </a:solidFill>
                <a:latin typeface="Calibri"/>
                <a:ea typeface="Calibri"/>
                <a:cs typeface="Calibri"/>
                <a:sym typeface="Calibri"/>
              </a:rPr>
              <a:t> un </a:t>
            </a:r>
            <a:r>
              <a:rPr lang="en-GB" dirty="0" err="1">
                <a:solidFill>
                  <a:srgbClr val="000000"/>
                </a:solidFill>
                <a:latin typeface="Calibri"/>
                <a:ea typeface="Calibri"/>
                <a:cs typeface="Calibri"/>
                <a:sym typeface="Calibri"/>
              </a:rPr>
              <a:t>veidus</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kā</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izvairīties</a:t>
            </a:r>
            <a:r>
              <a:rPr lang="en-GB" dirty="0">
                <a:solidFill>
                  <a:srgbClr val="000000"/>
                </a:solidFill>
                <a:latin typeface="Calibri"/>
                <a:ea typeface="Calibri"/>
                <a:cs typeface="Calibri"/>
                <a:sym typeface="Calibri"/>
              </a:rPr>
              <a:t> no </a:t>
            </a:r>
            <a:r>
              <a:rPr lang="en-GB" dirty="0" err="1">
                <a:solidFill>
                  <a:srgbClr val="000000"/>
                </a:solidFill>
                <a:latin typeface="Calibri"/>
                <a:ea typeface="Calibri"/>
                <a:cs typeface="Calibri"/>
                <a:sym typeface="Calibri"/>
              </a:rPr>
              <a:t>neveiksmēm</a:t>
            </a:r>
            <a:r>
              <a:rPr lang="en-GB" dirty="0">
                <a:solidFill>
                  <a:srgbClr val="000000"/>
                </a:solidFill>
                <a:latin typeface="Calibri"/>
                <a:ea typeface="Calibri"/>
                <a:cs typeface="Calibri"/>
                <a:sym typeface="Calibri"/>
              </a:rPr>
              <a:t> un </a:t>
            </a:r>
            <a:r>
              <a:rPr lang="en-GB" dirty="0" err="1">
                <a:solidFill>
                  <a:srgbClr val="000000"/>
                </a:solidFill>
                <a:latin typeface="Calibri"/>
                <a:ea typeface="Calibri"/>
                <a:cs typeface="Calibri"/>
                <a:sym typeface="Calibri"/>
              </a:rPr>
              <a:t>vilšanās</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Tā</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ir</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jūsu</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ideju</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pārbaude</a:t>
            </a:r>
            <a:r>
              <a:rPr lang="en-GB" dirty="0">
                <a:solidFill>
                  <a:srgbClr val="000000"/>
                </a:solidFill>
                <a:latin typeface="Calibri"/>
                <a:ea typeface="Calibri"/>
                <a:cs typeface="Calibri"/>
                <a:sym typeface="Calibri"/>
              </a:rPr>
              <a:t> un </a:t>
            </a:r>
            <a:r>
              <a:rPr lang="en-GB" dirty="0" err="1">
                <a:solidFill>
                  <a:srgbClr val="000000"/>
                </a:solidFill>
                <a:latin typeface="Calibri"/>
                <a:ea typeface="Calibri"/>
                <a:cs typeface="Calibri"/>
                <a:sym typeface="Calibri"/>
              </a:rPr>
              <a:t>aprobācija</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realitātei</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Atrodiet</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vienu</a:t>
            </a:r>
            <a:r>
              <a:rPr lang="en-GB" dirty="0">
                <a:solidFill>
                  <a:srgbClr val="000000"/>
                </a:solidFill>
                <a:latin typeface="Calibri"/>
                <a:ea typeface="Calibri"/>
                <a:cs typeface="Calibri"/>
                <a:sym typeface="Calibri"/>
              </a:rPr>
              <a:t> no </a:t>
            </a:r>
            <a:r>
              <a:rPr lang="en-GB" dirty="0" err="1">
                <a:solidFill>
                  <a:srgbClr val="000000"/>
                </a:solidFill>
                <a:latin typeface="Calibri"/>
                <a:ea typeface="Calibri"/>
                <a:cs typeface="Calibri"/>
                <a:sym typeface="Calibri"/>
              </a:rPr>
              <a:t>metodēm</a:t>
            </a:r>
            <a:r>
              <a:rPr lang="en-GB" dirty="0">
                <a:solidFill>
                  <a:srgbClr val="000000"/>
                </a:solidFill>
                <a:latin typeface="Calibri"/>
                <a:ea typeface="Calibri"/>
                <a:cs typeface="Calibri"/>
                <a:sym typeface="Calibri"/>
              </a:rPr>
              <a:t>, kas </a:t>
            </a:r>
            <a:r>
              <a:rPr lang="en-GB" dirty="0" err="1">
                <a:solidFill>
                  <a:srgbClr val="000000"/>
                </a:solidFill>
                <a:latin typeface="Calibri"/>
                <a:ea typeface="Calibri"/>
                <a:cs typeface="Calibri"/>
                <a:sym typeface="Calibri"/>
              </a:rPr>
              <a:t>jums</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palīdzēs</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vislabāk</a:t>
            </a:r>
            <a:r>
              <a:rPr lang="en-GB" dirty="0">
                <a:solidFill>
                  <a:srgbClr val="000000"/>
                </a:solidFill>
                <a:latin typeface="Calibri"/>
                <a:ea typeface="Calibri"/>
                <a:cs typeface="Calibri"/>
                <a:sym typeface="Calibri"/>
              </a:rPr>
              <a:t>.</a:t>
            </a:r>
            <a:endParaRPr dirty="0">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440"/>
              <a:buFont typeface="Noto Sans Symbols"/>
              <a:buChar char="⮚"/>
            </a:pPr>
            <a:r>
              <a:rPr lang="en-GB" dirty="0" err="1">
                <a:solidFill>
                  <a:srgbClr val="000000"/>
                </a:solidFill>
                <a:latin typeface="Calibri"/>
                <a:ea typeface="Calibri"/>
                <a:cs typeface="Calibri"/>
                <a:sym typeface="Calibri"/>
              </a:rPr>
              <a:t>Uzlabošanas</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stadija</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pēc</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apstiprināšanas</a:t>
            </a:r>
            <a:r>
              <a:rPr lang="en-GB" dirty="0">
                <a:solidFill>
                  <a:srgbClr val="000000"/>
                </a:solidFill>
                <a:latin typeface="Calibri"/>
                <a:ea typeface="Calibri"/>
                <a:cs typeface="Calibri"/>
                <a:sym typeface="Calibri"/>
              </a:rPr>
              <a:t> un </a:t>
            </a:r>
            <a:r>
              <a:rPr lang="en-GB" dirty="0" err="1">
                <a:solidFill>
                  <a:srgbClr val="000000"/>
                </a:solidFill>
                <a:latin typeface="Calibri"/>
                <a:ea typeface="Calibri"/>
                <a:cs typeface="Calibri"/>
                <a:sym typeface="Calibri"/>
              </a:rPr>
              <a:t>iespējamo</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risku</a:t>
            </a:r>
            <a:r>
              <a:rPr lang="en-GB" dirty="0">
                <a:solidFill>
                  <a:srgbClr val="000000"/>
                </a:solidFill>
                <a:latin typeface="Calibri"/>
                <a:ea typeface="Calibri"/>
                <a:cs typeface="Calibri"/>
                <a:sym typeface="Calibri"/>
              </a:rPr>
              <a:t> </a:t>
            </a:r>
            <a:r>
              <a:rPr lang="en-GB" dirty="0" err="1">
                <a:solidFill>
                  <a:srgbClr val="000000"/>
                </a:solidFill>
                <a:latin typeface="Calibri"/>
                <a:ea typeface="Calibri"/>
                <a:cs typeface="Calibri"/>
                <a:sym typeface="Calibri"/>
              </a:rPr>
              <a:t>izvērtēšanas</a:t>
            </a:r>
            <a:r>
              <a:rPr lang="en-GB" dirty="0">
                <a:solidFill>
                  <a:srgbClr val="000000"/>
                </a:solidFill>
                <a:latin typeface="Calibri"/>
                <a:ea typeface="Calibri"/>
                <a:cs typeface="Calibri"/>
                <a:sym typeface="Calibri"/>
              </a:rPr>
              <a:t>.</a:t>
            </a:r>
            <a:endParaRPr dirty="0"/>
          </a:p>
          <a:p>
            <a:pPr marL="0" lvl="0" indent="0" algn="just" rtl="0">
              <a:lnSpc>
                <a:spcPct val="100000"/>
              </a:lnSpc>
              <a:spcBef>
                <a:spcPts val="1000"/>
              </a:spcBef>
              <a:spcAft>
                <a:spcPts val="0"/>
              </a:spcAft>
              <a:buSzPts val="1440"/>
              <a:buNone/>
            </a:pPr>
            <a:r>
              <a:rPr lang="en-GB" sz="1800" dirty="0">
                <a:solidFill>
                  <a:srgbClr val="000000"/>
                </a:solidFill>
                <a:latin typeface="Calibri"/>
                <a:ea typeface="Calibri"/>
                <a:cs typeface="Calibri"/>
                <a:sym typeface="Calibri"/>
              </a:rPr>
              <a:t>Kad </a:t>
            </a:r>
            <a:r>
              <a:rPr lang="en-GB" sz="1800" dirty="0" err="1">
                <a:solidFill>
                  <a:srgbClr val="000000"/>
                </a:solidFill>
                <a:latin typeface="Calibri"/>
                <a:ea typeface="Calibri"/>
                <a:cs typeface="Calibri"/>
                <a:sym typeface="Calibri"/>
              </a:rPr>
              <a:t>esat</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nolēmis</a:t>
            </a:r>
            <a:r>
              <a:rPr lang="en-GB" sz="1800" dirty="0">
                <a:solidFill>
                  <a:srgbClr val="000000"/>
                </a:solidFill>
                <a:latin typeface="Calibri"/>
                <a:ea typeface="Calibri"/>
                <a:cs typeface="Calibri"/>
                <a:sym typeface="Calibri"/>
              </a:rPr>
              <a:t>, ka </a:t>
            </a:r>
            <a:r>
              <a:rPr lang="en-GB" sz="1800" dirty="0" err="1">
                <a:solidFill>
                  <a:srgbClr val="000000"/>
                </a:solidFill>
                <a:latin typeface="Calibri"/>
                <a:ea typeface="Calibri"/>
                <a:cs typeface="Calibri"/>
                <a:sym typeface="Calibri"/>
              </a:rPr>
              <a:t>projekts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ir</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gatavs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īstenošanai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padomājiet</a:t>
            </a:r>
            <a:r>
              <a:rPr lang="en-GB" sz="1800" dirty="0">
                <a:solidFill>
                  <a:srgbClr val="000000"/>
                </a:solidFill>
                <a:latin typeface="Calibri"/>
                <a:ea typeface="Calibri"/>
                <a:cs typeface="Calibri"/>
                <a:sym typeface="Calibri"/>
              </a:rPr>
              <a:t> par to, kas </a:t>
            </a:r>
            <a:r>
              <a:rPr lang="en-GB" sz="1800" dirty="0" err="1">
                <a:solidFill>
                  <a:srgbClr val="000000"/>
                </a:solidFill>
                <a:latin typeface="Calibri"/>
                <a:ea typeface="Calibri"/>
                <a:cs typeface="Calibri"/>
                <a:sym typeface="Calibri"/>
              </a:rPr>
              <a:t>jums</a:t>
            </a:r>
            <a:r>
              <a:rPr lang="en-GB" sz="1800" dirty="0">
                <a:solidFill>
                  <a:srgbClr val="000000"/>
                </a:solidFill>
                <a:latin typeface="Calibri"/>
                <a:ea typeface="Calibri"/>
                <a:cs typeface="Calibri"/>
                <a:sym typeface="Calibri"/>
              </a:rPr>
              <a:t> tam </a:t>
            </a:r>
            <a:r>
              <a:rPr lang="en-GB" sz="1800" dirty="0" err="1">
                <a:solidFill>
                  <a:srgbClr val="000000"/>
                </a:solidFill>
                <a:latin typeface="Calibri"/>
                <a:ea typeface="Calibri"/>
                <a:cs typeface="Calibri"/>
                <a:sym typeface="Calibri"/>
              </a:rPr>
              <a:t>nepieciešams</a:t>
            </a:r>
            <a:r>
              <a:rPr lang="en-GB" sz="1800" dirty="0">
                <a:solidFill>
                  <a:srgbClr val="000000"/>
                </a:solidFill>
                <a:latin typeface="Calibri"/>
                <a:ea typeface="Calibri"/>
                <a:cs typeface="Calibri"/>
                <a:sym typeface="Calibri"/>
              </a:rPr>
              <a:t>. </a:t>
            </a:r>
            <a:endParaRPr dirty="0"/>
          </a:p>
          <a:p>
            <a:pPr marL="0" lvl="0" indent="0" algn="just" rtl="0">
              <a:lnSpc>
                <a:spcPct val="100000"/>
              </a:lnSpc>
              <a:spcBef>
                <a:spcPts val="1000"/>
              </a:spcBef>
              <a:spcAft>
                <a:spcPts val="0"/>
              </a:spcAft>
              <a:buSzPts val="1440"/>
              <a:buNone/>
            </a:pPr>
            <a:r>
              <a:rPr lang="lv-LV" sz="1800" dirty="0">
                <a:solidFill>
                  <a:srgbClr val="000000"/>
                </a:solidFill>
                <a:latin typeface="Calibri"/>
                <a:ea typeface="Calibri"/>
                <a:cs typeface="Calibri"/>
                <a:sym typeface="Calibri"/>
              </a:rPr>
              <a:t>Mēģiniet izmantot </a:t>
            </a:r>
            <a:r>
              <a:rPr lang="lv-LV" sz="1800" b="1" dirty="0">
                <a:solidFill>
                  <a:srgbClr val="000000"/>
                </a:solidFill>
                <a:latin typeface="Calibri"/>
                <a:ea typeface="Calibri"/>
                <a:cs typeface="Calibri"/>
                <a:sym typeface="Calibri"/>
              </a:rPr>
              <a:t>to pašu formulu </a:t>
            </a:r>
            <a:r>
              <a:rPr lang="en-GB" sz="1800" dirty="0">
                <a:solidFill>
                  <a:srgbClr val="000000"/>
                </a:solidFill>
                <a:latin typeface="Calibri"/>
                <a:ea typeface="Calibri"/>
                <a:cs typeface="Calibri"/>
                <a:sym typeface="Calibri"/>
              </a:rPr>
              <a:t>: </a:t>
            </a:r>
            <a:endParaRPr dirty="0"/>
          </a:p>
          <a:p>
            <a:pPr marL="342900" lvl="0" indent="-342900" algn="just" rtl="0">
              <a:lnSpc>
                <a:spcPct val="100000"/>
              </a:lnSpc>
              <a:spcBef>
                <a:spcPts val="1000"/>
              </a:spcBef>
              <a:spcAft>
                <a:spcPts val="0"/>
              </a:spcAft>
              <a:buSzPts val="1440"/>
              <a:buChar char="►"/>
            </a:pPr>
            <a:r>
              <a:rPr lang="en-GB" dirty="0">
                <a:solidFill>
                  <a:srgbClr val="000000"/>
                </a:solidFill>
                <a:latin typeface="Calibri"/>
                <a:ea typeface="Calibri"/>
                <a:cs typeface="Calibri"/>
                <a:sym typeface="Calibri"/>
              </a:rPr>
              <a:t>Kas</a:t>
            </a:r>
            <a:r>
              <a:rPr lang="en-GB" sz="1800" dirty="0">
                <a:solidFill>
                  <a:srgbClr val="000000"/>
                </a:solidFill>
                <a:latin typeface="Calibri"/>
                <a:ea typeface="Calibri"/>
                <a:cs typeface="Calibri"/>
                <a:sym typeface="Calibri"/>
              </a:rPr>
              <a:t>? </a:t>
            </a:r>
            <a:endParaRPr dirty="0"/>
          </a:p>
          <a:p>
            <a:pPr marL="342900" lvl="0" indent="-342900" algn="just" rtl="0">
              <a:lnSpc>
                <a:spcPct val="100000"/>
              </a:lnSpc>
              <a:spcBef>
                <a:spcPts val="1000"/>
              </a:spcBef>
              <a:spcAft>
                <a:spcPts val="0"/>
              </a:spcAft>
              <a:buSzPts val="1440"/>
              <a:buChar char="►"/>
            </a:pPr>
            <a:r>
              <a:rPr lang="en-GB" dirty="0" err="1">
                <a:solidFill>
                  <a:srgbClr val="000000"/>
                </a:solidFill>
                <a:latin typeface="Calibri"/>
                <a:ea typeface="Calibri"/>
                <a:cs typeface="Calibri"/>
                <a:sym typeface="Calibri"/>
              </a:rPr>
              <a:t>Kāpēc</a:t>
            </a:r>
            <a:r>
              <a:rPr lang="en-GB" sz="1800" dirty="0">
                <a:solidFill>
                  <a:srgbClr val="000000"/>
                </a:solidFill>
                <a:latin typeface="Calibri"/>
                <a:ea typeface="Calibri"/>
                <a:cs typeface="Calibri"/>
                <a:sym typeface="Calibri"/>
              </a:rPr>
              <a:t>? </a:t>
            </a:r>
            <a:endParaRPr dirty="0"/>
          </a:p>
          <a:p>
            <a:pPr marL="342900" lvl="0" indent="-342900" algn="just" rtl="0">
              <a:lnSpc>
                <a:spcPct val="100000"/>
              </a:lnSpc>
              <a:spcBef>
                <a:spcPts val="1000"/>
              </a:spcBef>
              <a:spcAft>
                <a:spcPts val="0"/>
              </a:spcAft>
              <a:buSzPts val="1440"/>
              <a:buChar char="►"/>
            </a:pPr>
            <a:r>
              <a:rPr lang="en-GB" dirty="0">
                <a:solidFill>
                  <a:srgbClr val="000000"/>
                </a:solidFill>
                <a:latin typeface="Calibri"/>
                <a:ea typeface="Calibri"/>
                <a:cs typeface="Calibri"/>
                <a:sym typeface="Calibri"/>
              </a:rPr>
              <a:t>Kam?(</a:t>
            </a:r>
            <a:r>
              <a:rPr lang="en-GB" dirty="0" err="1">
                <a:solidFill>
                  <a:srgbClr val="000000"/>
                </a:solidFill>
                <a:latin typeface="Calibri"/>
                <a:ea typeface="Calibri"/>
                <a:cs typeface="Calibri"/>
                <a:sym typeface="Calibri"/>
              </a:rPr>
              <a:t>Ar</a:t>
            </a:r>
            <a:r>
              <a:rPr lang="en-GB" dirty="0">
                <a:solidFill>
                  <a:srgbClr val="000000"/>
                </a:solidFill>
                <a:latin typeface="Calibri"/>
                <a:ea typeface="Calibri"/>
                <a:cs typeface="Calibri"/>
                <a:sym typeface="Calibri"/>
              </a:rPr>
              <a:t> ko?)</a:t>
            </a:r>
            <a:endParaRPr dirty="0"/>
          </a:p>
          <a:p>
            <a:pPr marL="342900" lvl="0" indent="-342900" algn="just" rtl="0">
              <a:lnSpc>
                <a:spcPct val="100000"/>
              </a:lnSpc>
              <a:spcBef>
                <a:spcPts val="1000"/>
              </a:spcBef>
              <a:spcAft>
                <a:spcPts val="0"/>
              </a:spcAft>
              <a:buSzPts val="1440"/>
              <a:buChar char="►"/>
            </a:pPr>
            <a:r>
              <a:rPr lang="en-GB" dirty="0" err="1">
                <a:solidFill>
                  <a:srgbClr val="000000"/>
                </a:solidFill>
                <a:latin typeface="Calibri"/>
                <a:ea typeface="Calibri"/>
                <a:cs typeface="Calibri"/>
                <a:sym typeface="Calibri"/>
              </a:rPr>
              <a:t>Kā</a:t>
            </a:r>
            <a:r>
              <a:rPr lang="en-GB" dirty="0">
                <a:solidFill>
                  <a:srgbClr val="000000"/>
                </a:solidFill>
                <a:latin typeface="Calibri"/>
                <a:ea typeface="Calibri"/>
                <a:cs typeface="Calibri"/>
                <a:sym typeface="Calibri"/>
              </a:rPr>
              <a:t>?</a:t>
            </a:r>
            <a:endParaRPr dirty="0"/>
          </a:p>
          <a:p>
            <a:pPr marL="0" lvl="0" indent="0" algn="just" rtl="0">
              <a:lnSpc>
                <a:spcPct val="100000"/>
              </a:lnSpc>
              <a:spcBef>
                <a:spcPts val="1000"/>
              </a:spcBef>
              <a:spcAft>
                <a:spcPts val="0"/>
              </a:spcAft>
              <a:buSzPts val="1440"/>
              <a:buNone/>
            </a:pPr>
            <a:r>
              <a:rPr lang="lv-LV" sz="1800" dirty="0">
                <a:solidFill>
                  <a:srgbClr val="000000"/>
                </a:solidFill>
                <a:latin typeface="Calibri"/>
                <a:ea typeface="Calibri"/>
                <a:cs typeface="Calibri"/>
                <a:sym typeface="Calibri"/>
              </a:rPr>
              <a:t>Mēģiniet atrast kādu radošu risinājumu šīs problēmas risināšanai. Ja kaut kas ir problēma, pārvērtiet to par uzdevumu. Ja esat sasniedzis šo punktu, tad jums jau ir pietiekami daudz prakses, lai atrastu veidu, kā atrisināt šo problēmu</a:t>
            </a:r>
            <a:r>
              <a:rPr lang="en-GB" sz="1800" dirty="0">
                <a:solidFill>
                  <a:srgbClr val="000000"/>
                </a:solidFill>
                <a:latin typeface="Calibri"/>
                <a:ea typeface="Calibri"/>
                <a:cs typeface="Calibri"/>
                <a:sym typeface="Calibri"/>
              </a:rPr>
              <a:t>.</a:t>
            </a:r>
            <a:endParaRPr sz="1800" dirty="0">
              <a:latin typeface="Times New Roman"/>
              <a:ea typeface="Times New Roman"/>
              <a:cs typeface="Times New Roman"/>
              <a:sym typeface="Times New Roman"/>
            </a:endParaRPr>
          </a:p>
          <a:p>
            <a:pPr marL="0" lvl="0" indent="0" algn="just" rtl="0">
              <a:lnSpc>
                <a:spcPct val="100000"/>
              </a:lnSpc>
              <a:spcBef>
                <a:spcPts val="1000"/>
              </a:spcBef>
              <a:spcAft>
                <a:spcPts val="0"/>
              </a:spcAft>
              <a:buSzPts val="1440"/>
              <a:buNone/>
            </a:pPr>
            <a:endParaRPr dirty="0">
              <a:latin typeface="Times New Roman"/>
              <a:ea typeface="Times New Roman"/>
              <a:cs typeface="Times New Roman"/>
              <a:sym typeface="Times New Roman"/>
            </a:endParaRPr>
          </a:p>
          <a:p>
            <a:pPr marL="342900" lvl="0" indent="-281940" algn="just" rtl="0">
              <a:lnSpc>
                <a:spcPct val="100000"/>
              </a:lnSpc>
              <a:spcBef>
                <a:spcPts val="1000"/>
              </a:spcBef>
              <a:spcAft>
                <a:spcPts val="0"/>
              </a:spcAft>
              <a:buSzPts val="960"/>
              <a:buNone/>
            </a:pPr>
            <a:endParaRPr sz="1200" dirty="0">
              <a:latin typeface="Times New Roman"/>
              <a:ea typeface="Times New Roman"/>
              <a:cs typeface="Times New Roman"/>
              <a:sym typeface="Times New Roman"/>
            </a:endParaRPr>
          </a:p>
          <a:p>
            <a:pPr marL="0" lvl="0" indent="0" algn="just" rtl="0">
              <a:lnSpc>
                <a:spcPct val="115000"/>
              </a:lnSpc>
              <a:spcBef>
                <a:spcPts val="1000"/>
              </a:spcBef>
              <a:spcAft>
                <a:spcPts val="0"/>
              </a:spcAft>
              <a:buSzPts val="960"/>
              <a:buNone/>
            </a:pPr>
            <a:endParaRPr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15"/>
          <p:cNvSpPr txBox="1">
            <a:spLocks noGrp="1"/>
          </p:cNvSpPr>
          <p:nvPr>
            <p:ph type="title"/>
          </p:nvPr>
        </p:nvSpPr>
        <p:spPr>
          <a:xfrm>
            <a:off x="597123"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lv-LV" dirty="0"/>
              <a:t>Stratēģijas veidošana</a:t>
            </a:r>
            <a:endParaRPr dirty="0"/>
          </a:p>
        </p:txBody>
      </p:sp>
      <p:sp>
        <p:nvSpPr>
          <p:cNvPr id="240" name="Google Shape;240;p15"/>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440"/>
              <a:buNone/>
            </a:pPr>
            <a:r>
              <a:rPr lang="en-GB" sz="1800" dirty="0" err="1">
                <a:solidFill>
                  <a:srgbClr val="000000"/>
                </a:solidFill>
                <a:latin typeface="Calibri"/>
                <a:ea typeface="Calibri"/>
                <a:cs typeface="Calibri"/>
                <a:sym typeface="Calibri"/>
              </a:rPr>
              <a:t>Katrs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projekta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partneris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izvēlas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interesantākos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projektus</a:t>
            </a:r>
            <a:r>
              <a:rPr lang="en-GB" sz="1800" dirty="0">
                <a:solidFill>
                  <a:srgbClr val="000000"/>
                </a:solidFill>
                <a:latin typeface="Calibri"/>
                <a:ea typeface="Calibri"/>
                <a:cs typeface="Calibri"/>
                <a:sym typeface="Calibri"/>
              </a:rPr>
              <a:t> un </a:t>
            </a:r>
            <a:r>
              <a:rPr lang="en-GB" sz="1800" dirty="0" err="1">
                <a:solidFill>
                  <a:srgbClr val="000000"/>
                </a:solidFill>
                <a:latin typeface="Calibri"/>
                <a:ea typeface="Calibri"/>
                <a:cs typeface="Calibri"/>
                <a:sym typeface="Calibri"/>
              </a:rPr>
              <a:t>analizē</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tos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pēc</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algoritma</a:t>
            </a:r>
            <a:r>
              <a:rPr lang="en-GB" sz="1800" dirty="0">
                <a:solidFill>
                  <a:srgbClr val="000000"/>
                </a:solidFill>
                <a:latin typeface="Calibri"/>
                <a:ea typeface="Calibri"/>
                <a:cs typeface="Calibri"/>
                <a:sym typeface="Calibri"/>
              </a:rPr>
              <a:t> :</a:t>
            </a:r>
            <a:endParaRPr sz="1800" dirty="0">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000"/>
              <a:buFont typeface="Noto Sans Symbols"/>
              <a:buChar char="∙"/>
            </a:pPr>
            <a:r>
              <a:rPr lang="en-GB" sz="1800" dirty="0" err="1">
                <a:solidFill>
                  <a:srgbClr val="000000"/>
                </a:solidFill>
                <a:latin typeface="Calibri"/>
                <a:ea typeface="Calibri"/>
                <a:cs typeface="Calibri"/>
                <a:sym typeface="Calibri"/>
              </a:rPr>
              <a:t>ideja</a:t>
            </a:r>
            <a:r>
              <a:rPr lang="en-GB" sz="1800" dirty="0">
                <a:solidFill>
                  <a:srgbClr val="000000"/>
                </a:solidFill>
                <a:latin typeface="Calibri"/>
                <a:ea typeface="Calibri"/>
                <a:cs typeface="Calibri"/>
                <a:sym typeface="Calibri"/>
              </a:rPr>
              <a:t>.</a:t>
            </a:r>
            <a:endParaRPr sz="1800" dirty="0">
              <a:solidFill>
                <a:srgbClr val="000000"/>
              </a:solidFill>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000"/>
              <a:buFont typeface="Noto Sans Symbols"/>
              <a:buChar char="∙"/>
            </a:pPr>
            <a:r>
              <a:rPr lang="lv-LV" sz="1800" dirty="0">
                <a:solidFill>
                  <a:srgbClr val="000000"/>
                </a:solidFill>
                <a:latin typeface="Calibri"/>
                <a:ea typeface="Calibri"/>
                <a:cs typeface="Calibri"/>
                <a:sym typeface="Calibri"/>
              </a:rPr>
              <a:t>īstenošana (Kur? Kā? Kādi radošie paņēmieni tika izmantoti? Kas to padarīja iespējamu?</a:t>
            </a:r>
            <a:r>
              <a:rPr lang="en-GB" sz="1800" dirty="0">
                <a:solidFill>
                  <a:srgbClr val="000000"/>
                </a:solidFill>
                <a:latin typeface="Calibri"/>
                <a:ea typeface="Calibri"/>
                <a:cs typeface="Calibri"/>
                <a:sym typeface="Calibri"/>
              </a:rPr>
              <a:t>)</a:t>
            </a:r>
            <a:endParaRPr sz="1800" dirty="0">
              <a:solidFill>
                <a:srgbClr val="000000"/>
              </a:solidFill>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000"/>
              <a:buFont typeface="Noto Sans Symbols"/>
              <a:buChar char="∙"/>
            </a:pPr>
            <a:r>
              <a:rPr lang="lv-LV" sz="1800" dirty="0">
                <a:solidFill>
                  <a:srgbClr val="000000"/>
                </a:solidFill>
                <a:latin typeface="Calibri"/>
                <a:ea typeface="Calibri"/>
                <a:cs typeface="Calibri"/>
                <a:sym typeface="Calibri"/>
              </a:rPr>
              <a:t>kam tas šķita noderīgi un interesanti? Cik labi tas atbilst mērķauditorijas vajadzībām?</a:t>
            </a:r>
            <a:endParaRPr lang="en-US" sz="1800" dirty="0">
              <a:solidFill>
                <a:srgbClr val="000000"/>
              </a:solidFill>
              <a:latin typeface="Calibri"/>
              <a:ea typeface="Calibri"/>
              <a:cs typeface="Calibri"/>
              <a:sym typeface="Calibri"/>
            </a:endParaRPr>
          </a:p>
          <a:p>
            <a:pPr marL="342900" lvl="0" indent="-342900" algn="just" rtl="0">
              <a:lnSpc>
                <a:spcPct val="100000"/>
              </a:lnSpc>
              <a:spcBef>
                <a:spcPts val="1000"/>
              </a:spcBef>
              <a:spcAft>
                <a:spcPts val="0"/>
              </a:spcAft>
              <a:buSzPts val="1000"/>
              <a:buFont typeface="Noto Sans Symbols"/>
              <a:buChar char="∙"/>
            </a:pPr>
            <a:r>
              <a:rPr lang="lv-LV" sz="1800" dirty="0">
                <a:solidFill>
                  <a:srgbClr val="000000"/>
                </a:solidFill>
                <a:latin typeface="Calibri"/>
                <a:ea typeface="Calibri"/>
                <a:cs typeface="Calibri"/>
                <a:sym typeface="Calibri"/>
              </a:rPr>
              <a:t>kādi ir riski? - aktualitātes zudums sakarā ar izmaiņām mērķauditorijas vajadzībām, tehniskajam nodrošinājumam, finansējumam, pieejamībai un komandas vajadzībām, nepieciešamībai mainīt un attīstīt projektu</a:t>
            </a:r>
            <a:r>
              <a:rPr lang="en-GB" sz="1800" dirty="0">
                <a:solidFill>
                  <a:srgbClr val="000000"/>
                </a:solidFill>
                <a:latin typeface="Calibri"/>
                <a:ea typeface="Calibri"/>
                <a:cs typeface="Calibri"/>
                <a:sym typeface="Calibri"/>
              </a:rPr>
              <a:t>.</a:t>
            </a:r>
            <a:endParaRPr sz="1800" dirty="0">
              <a:solidFill>
                <a:srgbClr val="000000"/>
              </a:solidFill>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000"/>
              <a:buFont typeface="Noto Sans Symbols"/>
              <a:buChar char="∙"/>
            </a:pPr>
            <a:r>
              <a:rPr lang="en-GB" sz="1800" dirty="0" err="1">
                <a:solidFill>
                  <a:srgbClr val="000000"/>
                </a:solidFill>
                <a:latin typeface="Calibri"/>
                <a:ea typeface="Calibri"/>
                <a:cs typeface="Calibri"/>
                <a:sym typeface="Calibri"/>
              </a:rPr>
              <a:t>projekta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iespējas</a:t>
            </a:r>
            <a:r>
              <a:rPr lang="en-GB" sz="1800" dirty="0">
                <a:solidFill>
                  <a:srgbClr val="000000"/>
                </a:solidFill>
                <a:latin typeface="Calibri"/>
                <a:ea typeface="Calibri"/>
                <a:cs typeface="Calibri"/>
                <a:sym typeface="Calibri"/>
              </a:rPr>
              <a:t>: ko </a:t>
            </a:r>
            <a:r>
              <a:rPr lang="en-GB" sz="1800" dirty="0" err="1">
                <a:solidFill>
                  <a:srgbClr val="000000"/>
                </a:solidFill>
                <a:latin typeface="Calibri"/>
                <a:ea typeface="Calibri"/>
                <a:cs typeface="Calibri"/>
                <a:sym typeface="Calibri"/>
              </a:rPr>
              <a:t>tas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rada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Kāda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veida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produkts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noderīga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informācija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sakari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starp</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cilvēkiem</a:t>
            </a:r>
            <a:r>
              <a:rPr lang="en-GB" sz="1800" dirty="0">
                <a:solidFill>
                  <a:srgbClr val="000000"/>
                </a:solidFill>
                <a:latin typeface="Calibri"/>
                <a:ea typeface="Calibri"/>
                <a:cs typeface="Calibri"/>
                <a:sym typeface="Calibri"/>
              </a:rPr>
              <a:t>, vide </a:t>
            </a:r>
            <a:r>
              <a:rPr lang="en-GB" sz="1800" dirty="0" err="1">
                <a:solidFill>
                  <a:srgbClr val="000000"/>
                </a:solidFill>
                <a:latin typeface="Calibri"/>
                <a:ea typeface="Calibri"/>
                <a:cs typeface="Calibri"/>
                <a:sym typeface="Calibri"/>
              </a:rPr>
              <a:t>sadarbībai</a:t>
            </a:r>
            <a:r>
              <a:rPr lang="en-GB" sz="1800" dirty="0">
                <a:solidFill>
                  <a:srgbClr val="000000"/>
                </a:solidFill>
                <a:latin typeface="Calibri"/>
                <a:ea typeface="Calibri"/>
                <a:cs typeface="Calibri"/>
                <a:sym typeface="Calibri"/>
              </a:rPr>
              <a:t> un </a:t>
            </a:r>
            <a:r>
              <a:rPr lang="en-GB" sz="1800" dirty="0" err="1">
                <a:solidFill>
                  <a:srgbClr val="000000"/>
                </a:solidFill>
                <a:latin typeface="Calibri"/>
                <a:ea typeface="Calibri"/>
                <a:cs typeface="Calibri"/>
                <a:sym typeface="Calibri"/>
              </a:rPr>
              <a:t>kopradei</a:t>
            </a:r>
            <a:r>
              <a:rPr lang="en-GB" sz="1800" dirty="0">
                <a:solidFill>
                  <a:srgbClr val="000000"/>
                </a:solidFill>
                <a:latin typeface="Calibri"/>
                <a:ea typeface="Calibri"/>
                <a:cs typeface="Calibri"/>
                <a:sym typeface="Calibri"/>
              </a:rPr>
              <a:t>).</a:t>
            </a:r>
            <a:endParaRPr sz="1800" dirty="0">
              <a:solidFill>
                <a:srgbClr val="000000"/>
              </a:solidFill>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000"/>
              <a:buFont typeface="Noto Sans Symbols"/>
              <a:buChar char="∙"/>
            </a:pPr>
            <a:r>
              <a:rPr lang="lv-LV" sz="1800" dirty="0">
                <a:solidFill>
                  <a:srgbClr val="000000"/>
                </a:solidFill>
                <a:latin typeface="Calibri"/>
                <a:ea typeface="Calibri"/>
                <a:cs typeface="Calibri"/>
                <a:sym typeface="Calibri"/>
              </a:rPr>
              <a:t>izredzes turpmākai piemērošanai citos apstākļos - Kur? Kad? Kāpēc? Priekš kura? Kāda veida aktivitātēm?</a:t>
            </a:r>
            <a:endParaRPr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16"/>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en-GB" dirty="0" err="1"/>
              <a:t>Atsauces</a:t>
            </a:r>
            <a:endParaRPr dirty="0"/>
          </a:p>
        </p:txBody>
      </p:sp>
      <p:sp>
        <p:nvSpPr>
          <p:cNvPr id="246" name="Google Shape;246;p16"/>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en-GB" sz="1800">
                <a:solidFill>
                  <a:srgbClr val="000000"/>
                </a:solidFill>
                <a:latin typeface="Calibri"/>
                <a:ea typeface="Calibri"/>
                <a:cs typeface="Calibri"/>
                <a:sym typeface="Calibri"/>
              </a:rPr>
              <a:t>Kupers, E. </a:t>
            </a:r>
            <a:r>
              <a:rPr lang="en-GB" sz="1800" i="1">
                <a:solidFill>
                  <a:srgbClr val="000000"/>
                </a:solidFill>
                <a:latin typeface="Calibri"/>
                <a:ea typeface="Calibri"/>
                <a:cs typeface="Calibri"/>
                <a:sym typeface="Calibri"/>
              </a:rPr>
              <a:t>et al</a:t>
            </a:r>
            <a:r>
              <a:rPr lang="en-GB" sz="1800">
                <a:solidFill>
                  <a:srgbClr val="000000"/>
                </a:solidFill>
                <a:latin typeface="Calibri"/>
                <a:ea typeface="Calibri"/>
                <a:cs typeface="Calibri"/>
                <a:sym typeface="Calibri"/>
              </a:rPr>
              <a:t>. (2018) Children’s Creativity: A Theoretical Framework and Systematic Review. </a:t>
            </a:r>
            <a:r>
              <a:rPr lang="en-GB" sz="1800" i="1">
                <a:solidFill>
                  <a:srgbClr val="000000"/>
                </a:solidFill>
                <a:latin typeface="Calibri"/>
                <a:ea typeface="Calibri"/>
                <a:cs typeface="Calibri"/>
                <a:sym typeface="Calibri"/>
              </a:rPr>
              <a:t>SAGE.</a:t>
            </a:r>
            <a:r>
              <a:rPr lang="en-GB" sz="1800">
                <a:solidFill>
                  <a:srgbClr val="000000"/>
                </a:solidFill>
                <a:latin typeface="Calibri"/>
                <a:ea typeface="Calibri"/>
                <a:cs typeface="Calibri"/>
                <a:sym typeface="Calibri"/>
              </a:rPr>
              <a:t> Available at:</a:t>
            </a:r>
            <a:r>
              <a:rPr lang="en-GB">
                <a:latin typeface="Times New Roman"/>
                <a:ea typeface="Times New Roman"/>
                <a:cs typeface="Times New Roman"/>
                <a:sym typeface="Times New Roman"/>
              </a:rPr>
              <a:t> </a:t>
            </a:r>
            <a:r>
              <a:rPr lang="en-GB" sz="1800" u="sng">
                <a:solidFill>
                  <a:srgbClr val="1155CC"/>
                </a:solidFill>
                <a:latin typeface="Calibri"/>
                <a:ea typeface="Calibri"/>
                <a:cs typeface="Calibri"/>
                <a:sym typeface="Calibri"/>
                <a:hlinkClick r:id="rId3">
                  <a:extLst>
                    <a:ext uri="{A12FA001-AC4F-418D-AE19-62706E023703}">
                      <ahyp:hlinkClr xmlns:ahyp="http://schemas.microsoft.com/office/drawing/2018/hyperlinkcolor" xmlns="" val="tx"/>
                    </a:ext>
                  </a:extLst>
                </a:hlinkClick>
              </a:rPr>
              <a:t>https://journals.sagepub.com/doi/full/10.3102/0034654318815707</a:t>
            </a:r>
            <a:endParaRPr sz="1800">
              <a:latin typeface="Times New Roman"/>
              <a:ea typeface="Times New Roman"/>
              <a:cs typeface="Times New Roman"/>
              <a:sym typeface="Times New Roman"/>
            </a:endParaRPr>
          </a:p>
          <a:p>
            <a:pPr marL="342900" lvl="0" indent="-342900" algn="just" rtl="0">
              <a:lnSpc>
                <a:spcPct val="100000"/>
              </a:lnSpc>
              <a:spcBef>
                <a:spcPts val="1200"/>
              </a:spcBef>
              <a:spcAft>
                <a:spcPts val="0"/>
              </a:spcAft>
              <a:buSzPts val="1440"/>
              <a:buChar char="►"/>
            </a:pPr>
            <a:r>
              <a:rPr lang="en-GB" sz="1800">
                <a:solidFill>
                  <a:srgbClr val="000000"/>
                </a:solidFill>
                <a:latin typeface="Calibri"/>
                <a:ea typeface="Calibri"/>
                <a:cs typeface="Calibri"/>
                <a:sym typeface="Calibri"/>
              </a:rPr>
              <a:t>Reicherts, M. (2015) Unleashing young people’s creativity and innovation European good practice projects. </a:t>
            </a:r>
            <a:r>
              <a:rPr lang="en-GB" sz="1800" i="1">
                <a:solidFill>
                  <a:srgbClr val="000000"/>
                </a:solidFill>
                <a:latin typeface="Calibri"/>
                <a:ea typeface="Calibri"/>
                <a:cs typeface="Calibri"/>
                <a:sym typeface="Calibri"/>
              </a:rPr>
              <a:t>Luxembourg: Publications Office of the European Union.</a:t>
            </a:r>
            <a:endParaRPr sz="1800">
              <a:latin typeface="Times New Roman"/>
              <a:ea typeface="Times New Roman"/>
              <a:cs typeface="Times New Roman"/>
              <a:sym typeface="Times New Roman"/>
            </a:endParaRPr>
          </a:p>
          <a:p>
            <a:pPr marL="342900" lvl="0" indent="-342900" algn="just" rtl="0">
              <a:lnSpc>
                <a:spcPct val="100000"/>
              </a:lnSpc>
              <a:spcBef>
                <a:spcPts val="2200"/>
              </a:spcBef>
              <a:spcAft>
                <a:spcPts val="0"/>
              </a:spcAft>
              <a:buSzPts val="1440"/>
              <a:buChar char="►"/>
            </a:pPr>
            <a:r>
              <a:rPr lang="en-GB" sz="1800">
                <a:solidFill>
                  <a:srgbClr val="000000"/>
                </a:solidFill>
                <a:latin typeface="Calibri"/>
                <a:ea typeface="Calibri"/>
                <a:cs typeface="Calibri"/>
                <a:sym typeface="Calibri"/>
              </a:rPr>
              <a:t>Rosalie, J. (2018). </a:t>
            </a:r>
            <a:r>
              <a:rPr lang="en-GB" sz="1800" i="1">
                <a:solidFill>
                  <a:srgbClr val="000000"/>
                </a:solidFill>
                <a:latin typeface="Calibri"/>
                <a:ea typeface="Calibri"/>
                <a:cs typeface="Calibri"/>
                <a:sym typeface="Calibri"/>
              </a:rPr>
              <a:t>The Untapped Potential of Transsystemic Thinking</a:t>
            </a:r>
            <a:r>
              <a:rPr lang="en-GB" sz="1800">
                <a:solidFill>
                  <a:srgbClr val="000000"/>
                </a:solidFill>
                <a:latin typeface="Calibri"/>
                <a:ea typeface="Calibri"/>
                <a:cs typeface="Calibri"/>
                <a:sym typeface="Calibri"/>
              </a:rPr>
              <a:t>. McGill University - Faculty of Law. Yvon Blais</a:t>
            </a:r>
            <a:r>
              <a:rPr lang="en-GB" sz="1800">
                <a:latin typeface="Calibri"/>
                <a:ea typeface="Calibri"/>
                <a:cs typeface="Calibri"/>
                <a:sym typeface="Calibri"/>
              </a:rPr>
              <a:t> </a:t>
            </a:r>
            <a:endParaRPr sz="1800">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440"/>
              <a:buChar char="►"/>
            </a:pPr>
            <a:r>
              <a:rPr lang="en-GB" sz="1800">
                <a:solidFill>
                  <a:srgbClr val="000000"/>
                </a:solidFill>
                <a:latin typeface="Calibri"/>
                <a:ea typeface="Calibri"/>
                <a:cs typeface="Calibri"/>
                <a:sym typeface="Calibri"/>
              </a:rPr>
              <a:t>Sebba, J. </a:t>
            </a:r>
            <a:r>
              <a:rPr lang="en-GB" sz="1800" i="1">
                <a:solidFill>
                  <a:srgbClr val="000000"/>
                </a:solidFill>
                <a:latin typeface="Calibri"/>
                <a:ea typeface="Calibri"/>
                <a:cs typeface="Calibri"/>
                <a:sym typeface="Calibri"/>
              </a:rPr>
              <a:t>et al</a:t>
            </a:r>
            <a:r>
              <a:rPr lang="en-GB" sz="1800">
                <a:solidFill>
                  <a:srgbClr val="000000"/>
                </a:solidFill>
                <a:latin typeface="Calibri"/>
                <a:ea typeface="Calibri"/>
                <a:cs typeface="Calibri"/>
                <a:sym typeface="Calibri"/>
              </a:rPr>
              <a:t>. (2009) Youth-Led Innovation: Enhancing the Skills and Capacity of the Next Generation of Innovators. (2019) </a:t>
            </a:r>
            <a:r>
              <a:rPr lang="en-GB" sz="1800" i="1">
                <a:solidFill>
                  <a:srgbClr val="000000"/>
                </a:solidFill>
                <a:latin typeface="Calibri"/>
                <a:ea typeface="Calibri"/>
                <a:cs typeface="Calibri"/>
                <a:sym typeface="Calibri"/>
              </a:rPr>
              <a:t>National Endowment for Science, Technology and the Arts (NESTA)</a:t>
            </a:r>
            <a:endParaRPr sz="1800">
              <a:latin typeface="Times New Roman"/>
              <a:ea typeface="Times New Roman"/>
              <a:cs typeface="Times New Roman"/>
              <a:sym typeface="Times New Roman"/>
            </a:endParaRPr>
          </a:p>
          <a:p>
            <a:pPr marL="0" lvl="0" indent="0" algn="just" rtl="0">
              <a:lnSpc>
                <a:spcPct val="115000"/>
              </a:lnSpc>
              <a:spcBef>
                <a:spcPts val="1000"/>
              </a:spcBef>
              <a:spcAft>
                <a:spcPts val="0"/>
              </a:spcAft>
              <a:buSzPts val="960"/>
              <a:buNone/>
            </a:pPr>
            <a:endParaRPr sz="1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17"/>
          <p:cNvSpPr txBox="1">
            <a:spLocks noGrp="1"/>
          </p:cNvSpPr>
          <p:nvPr>
            <p:ph type="subTitle" idx="1"/>
          </p:nvPr>
        </p:nvSpPr>
        <p:spPr>
          <a:xfrm>
            <a:off x="2378366" y="1625206"/>
            <a:ext cx="5829054" cy="453391"/>
          </a:xfrm>
          <a:prstGeom prst="rect">
            <a:avLst/>
          </a:prstGeom>
          <a:noFill/>
          <a:ln>
            <a:noFill/>
          </a:ln>
        </p:spPr>
        <p:txBody>
          <a:bodyPr spcFirstLastPara="1" wrap="square" lIns="91425" tIns="45700" rIns="91425" bIns="45700" anchor="t" anchorCtr="0">
            <a:normAutofit fontScale="77500" lnSpcReduction="20000"/>
          </a:bodyPr>
          <a:lstStyle/>
          <a:p>
            <a:pPr marL="0" lvl="0" indent="0" algn="ctr" rtl="0">
              <a:lnSpc>
                <a:spcPct val="100000"/>
              </a:lnSpc>
              <a:spcBef>
                <a:spcPts val="0"/>
              </a:spcBef>
              <a:spcAft>
                <a:spcPts val="0"/>
              </a:spcAft>
              <a:buSzPct val="79999"/>
              <a:buNone/>
            </a:pPr>
            <a:r>
              <a:rPr lang="en-GB" b="1"/>
              <a:t>Creative Box: Promoting the innovative approaches to building educational formats in youth work</a:t>
            </a:r>
            <a:endParaRPr/>
          </a:p>
        </p:txBody>
      </p:sp>
      <p:pic>
        <p:nvPicPr>
          <p:cNvPr id="252" name="Google Shape;252;p17"/>
          <p:cNvPicPr preferRelativeResize="0"/>
          <p:nvPr/>
        </p:nvPicPr>
        <p:blipFill rotWithShape="1">
          <a:blip r:embed="rId3">
            <a:alphaModFix/>
          </a:blip>
          <a:srcRect/>
          <a:stretch/>
        </p:blipFill>
        <p:spPr>
          <a:xfrm>
            <a:off x="375508" y="5874924"/>
            <a:ext cx="1627464" cy="331057"/>
          </a:xfrm>
          <a:prstGeom prst="rect">
            <a:avLst/>
          </a:prstGeom>
          <a:noFill/>
          <a:ln>
            <a:noFill/>
          </a:ln>
        </p:spPr>
      </p:pic>
      <p:sp>
        <p:nvSpPr>
          <p:cNvPr id="253" name="Google Shape;253;p17"/>
          <p:cNvSpPr txBox="1"/>
          <p:nvPr/>
        </p:nvSpPr>
        <p:spPr>
          <a:xfrm>
            <a:off x="1550777" y="2126357"/>
            <a:ext cx="7766936" cy="980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accent1"/>
              </a:buClr>
              <a:buSzPts val="4800"/>
              <a:buFont typeface="Noto Sans Symbols"/>
              <a:buNone/>
            </a:pPr>
            <a:r>
              <a:rPr lang="en-GB" sz="6000" dirty="0" err="1">
                <a:solidFill>
                  <a:schemeClr val="dk1"/>
                </a:solidFill>
                <a:latin typeface="Trebuchet MS"/>
                <a:ea typeface="Trebuchet MS"/>
                <a:cs typeface="Trebuchet MS"/>
                <a:sym typeface="Trebuchet MS"/>
              </a:rPr>
              <a:t>Paldies</a:t>
            </a:r>
            <a:r>
              <a:rPr lang="en-GB" sz="6000" dirty="0">
                <a:solidFill>
                  <a:schemeClr val="dk1"/>
                </a:solidFill>
                <a:latin typeface="Trebuchet MS"/>
                <a:ea typeface="Trebuchet MS"/>
                <a:cs typeface="Trebuchet MS"/>
                <a:sym typeface="Trebuchet MS"/>
              </a:rPr>
              <a:t> par </a:t>
            </a:r>
            <a:r>
              <a:rPr lang="en-GB" sz="6000" dirty="0" err="1">
                <a:solidFill>
                  <a:schemeClr val="dk1"/>
                </a:solidFill>
                <a:latin typeface="Trebuchet MS"/>
                <a:ea typeface="Trebuchet MS"/>
                <a:cs typeface="Trebuchet MS"/>
                <a:sym typeface="Trebuchet MS"/>
              </a:rPr>
              <a:t>uzmanību</a:t>
            </a:r>
            <a:r>
              <a:rPr lang="en-GB" sz="6000" b="0" i="0" u="none" strike="noStrike" cap="none" dirty="0">
                <a:solidFill>
                  <a:schemeClr val="dk1"/>
                </a:solidFill>
                <a:latin typeface="Trebuchet MS"/>
                <a:ea typeface="Trebuchet MS"/>
                <a:cs typeface="Trebuchet MS"/>
                <a:sym typeface="Trebuchet MS"/>
              </a:rPr>
              <a:t>!</a:t>
            </a:r>
            <a:endParaRPr sz="6000" b="0" i="0" u="none" strike="noStrike" cap="none" dirty="0">
              <a:solidFill>
                <a:schemeClr val="dk1"/>
              </a:solidFill>
              <a:latin typeface="Trebuchet MS"/>
              <a:ea typeface="Trebuchet MS"/>
              <a:cs typeface="Trebuchet MS"/>
              <a:sym typeface="Trebuchet MS"/>
            </a:endParaRPr>
          </a:p>
        </p:txBody>
      </p:sp>
      <p:sp>
        <p:nvSpPr>
          <p:cNvPr id="254" name="Google Shape;254;p17"/>
          <p:cNvSpPr txBox="1"/>
          <p:nvPr/>
        </p:nvSpPr>
        <p:spPr>
          <a:xfrm>
            <a:off x="2661070" y="3344173"/>
            <a:ext cx="5546350" cy="1818077"/>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accent1"/>
              </a:buClr>
              <a:buSzPts val="1280"/>
              <a:buFont typeface="Noto Sans Symbols"/>
              <a:buNone/>
            </a:pPr>
            <a:r>
              <a:rPr lang="en-GB" sz="1600" b="0" i="0" u="none" strike="noStrike" cap="none">
                <a:solidFill>
                  <a:srgbClr val="7F7F7F"/>
                </a:solidFill>
                <a:latin typeface="Trebuchet MS"/>
                <a:ea typeface="Trebuchet MS"/>
                <a:cs typeface="Trebuchet MS"/>
                <a:sym typeface="Trebuchet MS"/>
              </a:rPr>
              <a:t>Contact us: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280"/>
              <a:buFont typeface="Noto Sans Symbols"/>
              <a:buNone/>
            </a:pPr>
            <a:r>
              <a:rPr lang="en-GB" sz="1600" b="0" i="0" u="none" strike="noStrike" cap="none">
                <a:solidFill>
                  <a:srgbClr val="404040"/>
                </a:solidFill>
                <a:latin typeface="Times New Roman"/>
                <a:ea typeface="Times New Roman"/>
                <a:cs typeface="Times New Roman"/>
                <a:sym typeface="Times New Roman"/>
              </a:rPr>
              <a:t>NGO “Ukrainian Centre of the Future”</a:t>
            </a:r>
            <a:r>
              <a:rPr lang="en-GB" sz="1400" b="0" i="0" u="none" strike="noStrike" cap="none">
                <a:solidFill>
                  <a:srgbClr val="7F7F7F"/>
                </a:solidFill>
                <a:latin typeface="Trebuchet MS"/>
                <a:ea typeface="Trebuchet MS"/>
                <a:cs typeface="Trebuchet MS"/>
                <a:sym typeface="Trebuchet MS"/>
              </a:rPr>
              <a:t>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280"/>
              <a:buFont typeface="Noto Sans Symbols"/>
              <a:buNone/>
            </a:pPr>
            <a:r>
              <a:rPr lang="en-GB" sz="1600" b="0" i="0" u="none" strike="noStrike" cap="none">
                <a:solidFill>
                  <a:srgbClr val="7F7F7F"/>
                </a:solidFill>
                <a:latin typeface="Trebuchet MS"/>
                <a:ea typeface="Trebuchet MS"/>
                <a:cs typeface="Trebuchet MS"/>
                <a:sym typeface="Trebuchet MS"/>
              </a:rPr>
              <a:t>Contact: Iryna Zubets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280"/>
              <a:buFont typeface="Noto Sans Symbols"/>
              <a:buNone/>
            </a:pPr>
            <a:r>
              <a:rPr lang="en-GB" sz="1600" b="0" i="0" u="none" strike="noStrike" cap="none">
                <a:solidFill>
                  <a:srgbClr val="7F7F7F"/>
                </a:solidFill>
                <a:latin typeface="Trebuchet MS"/>
                <a:ea typeface="Trebuchet MS"/>
                <a:cs typeface="Trebuchet MS"/>
                <a:sym typeface="Trebuchet MS"/>
              </a:rPr>
              <a:t>Email: irina.zubets@gmail.com</a:t>
            </a:r>
            <a:endParaRPr sz="1600" b="0" i="0" u="none" strike="noStrike" cap="none">
              <a:solidFill>
                <a:srgbClr val="7F7F7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280"/>
              <a:buFont typeface="Noto Sans Symbols"/>
              <a:buNone/>
            </a:pPr>
            <a:endParaRPr sz="1600" b="0" i="0" u="none" strike="noStrike" cap="none">
              <a:solidFill>
                <a:srgbClr val="7F7F7F"/>
              </a:solidFill>
              <a:latin typeface="Trebuchet MS"/>
              <a:ea typeface="Trebuchet MS"/>
              <a:cs typeface="Trebuchet MS"/>
              <a:sym typeface="Trebuchet MS"/>
            </a:endParaRPr>
          </a:p>
        </p:txBody>
      </p:sp>
      <p:sp>
        <p:nvSpPr>
          <p:cNvPr id="255" name="Google Shape;255;p17"/>
          <p:cNvSpPr txBox="1"/>
          <p:nvPr/>
        </p:nvSpPr>
        <p:spPr>
          <a:xfrm>
            <a:off x="2378366" y="5748066"/>
            <a:ext cx="6581076" cy="58477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800"/>
              <a:buFont typeface="Arial"/>
              <a:buNone/>
            </a:pPr>
            <a:r>
              <a:rPr lang="en-GB" sz="800" b="0" i="0" u="none" strike="noStrike" cap="none">
                <a:solidFill>
                  <a:srgbClr val="595959"/>
                </a:solidFill>
                <a:latin typeface="Trebuchet MS"/>
                <a:ea typeface="Trebuchet MS"/>
                <a:cs typeface="Trebuchet MS"/>
                <a:sym typeface="Trebuchet MS"/>
              </a:rPr>
              <a:t>This project has been funded with support from the European Commission.</a:t>
            </a:r>
            <a:br>
              <a:rPr lang="en-GB" sz="800" b="0" i="0" u="none" strike="noStrike" cap="none">
                <a:solidFill>
                  <a:srgbClr val="595959"/>
                </a:solidFill>
                <a:latin typeface="Trebuchet MS"/>
                <a:ea typeface="Trebuchet MS"/>
                <a:cs typeface="Trebuchet MS"/>
                <a:sym typeface="Trebuchet MS"/>
              </a:rPr>
            </a:br>
            <a:r>
              <a:rPr lang="en-GB" sz="800" b="1" i="0" u="none" strike="noStrike" cap="none">
                <a:solidFill>
                  <a:schemeClr val="dk1"/>
                </a:solidFill>
                <a:latin typeface="Trebuchet MS"/>
                <a:ea typeface="Trebuchet MS"/>
                <a:cs typeface="Trebuchet MS"/>
                <a:sym typeface="Trebuchet MS"/>
              </a:rPr>
              <a:t>Project N</a:t>
            </a:r>
            <a:r>
              <a:rPr lang="en-GB" sz="800" b="1" i="0" u="none" strike="noStrike" cap="none" baseline="30000">
                <a:solidFill>
                  <a:schemeClr val="dk1"/>
                </a:solidFill>
                <a:latin typeface="Trebuchet MS"/>
                <a:ea typeface="Trebuchet MS"/>
                <a:cs typeface="Trebuchet MS"/>
                <a:sym typeface="Trebuchet MS"/>
              </a:rPr>
              <a:t>o</a:t>
            </a:r>
            <a:r>
              <a:rPr lang="en-GB" sz="800" b="1" i="0" u="none" strike="noStrike" cap="none">
                <a:solidFill>
                  <a:schemeClr val="dk1"/>
                </a:solidFill>
                <a:latin typeface="Trebuchet MS"/>
                <a:ea typeface="Trebuchet MS"/>
                <a:cs typeface="Trebuchet MS"/>
                <a:sym typeface="Trebuchet MS"/>
              </a:rPr>
              <a:t>: 2021-1-PL01-KA220-YOU-000028673</a:t>
            </a:r>
            <a:r>
              <a:rPr lang="en-GB" sz="800" b="0" i="0" u="none" strike="noStrike" cap="none">
                <a:solidFill>
                  <a:schemeClr val="dk1"/>
                </a:solidFill>
                <a:latin typeface="Trebuchet MS"/>
                <a:ea typeface="Trebuchet MS"/>
                <a:cs typeface="Trebuchet MS"/>
                <a:sym typeface="Trebuchet MS"/>
              </a:rPr>
              <a:t/>
            </a:r>
            <a:br>
              <a:rPr lang="en-GB" sz="800" b="0" i="0" u="none" strike="noStrike" cap="none">
                <a:solidFill>
                  <a:schemeClr val="dk1"/>
                </a:solidFill>
                <a:latin typeface="Trebuchet MS"/>
                <a:ea typeface="Trebuchet MS"/>
                <a:cs typeface="Trebuchet MS"/>
                <a:sym typeface="Trebuchet MS"/>
              </a:rPr>
            </a:br>
            <a:r>
              <a:rPr lang="en-GB" sz="800" b="1" i="0" u="none" strike="noStrike" cap="none">
                <a:solidFill>
                  <a:srgbClr val="595959"/>
                </a:solidFill>
                <a:latin typeface="Trebuchet MS"/>
                <a:ea typeface="Trebuchet MS"/>
                <a:cs typeface="Trebuchet MS"/>
                <a:sym typeface="Trebuchet MS"/>
              </a:rPr>
              <a:t>This communication reflects the views only of the author, and the Commission cannot be held responsible for any use which may be made of the information contained therein.</a:t>
            </a:r>
            <a:endParaRPr sz="800" b="0" i="0" u="none" strike="noStrike" cap="none">
              <a:solidFill>
                <a:schemeClr val="dk1"/>
              </a:solidFill>
              <a:latin typeface="Trebuchet MS"/>
              <a:ea typeface="Trebuchet MS"/>
              <a:cs typeface="Trebuchet MS"/>
              <a:sym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
          <p:cNvSpPr txBox="1">
            <a:spLocks noGrp="1"/>
          </p:cNvSpPr>
          <p:nvPr>
            <p:ph type="title"/>
          </p:nvPr>
        </p:nvSpPr>
        <p:spPr>
          <a:xfrm>
            <a:off x="677334" y="609600"/>
            <a:ext cx="8596668" cy="74102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en-GB" dirty="0" err="1"/>
              <a:t>Tēmas</a:t>
            </a:r>
            <a:r>
              <a:rPr lang="en-GB" dirty="0"/>
              <a:t> </a:t>
            </a:r>
            <a:r>
              <a:rPr lang="en-GB" dirty="0" err="1"/>
              <a:t>apraksts</a:t>
            </a:r>
            <a:endParaRPr dirty="0"/>
          </a:p>
        </p:txBody>
      </p:sp>
      <p:sp>
        <p:nvSpPr>
          <p:cNvPr id="158" name="Google Shape;158;p2"/>
          <p:cNvSpPr txBox="1"/>
          <p:nvPr/>
        </p:nvSpPr>
        <p:spPr>
          <a:xfrm>
            <a:off x="677334" y="1840522"/>
            <a:ext cx="9005928" cy="383177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Clr>
                <a:srgbClr val="000000"/>
              </a:buClr>
              <a:buSzPts val="1800"/>
              <a:buFont typeface="Arial"/>
              <a:buNone/>
            </a:pPr>
            <a:r>
              <a:rPr lang="lv-LV" sz="1800" b="0" i="0" u="none" strike="noStrike" cap="none" dirty="0">
                <a:solidFill>
                  <a:srgbClr val="000000"/>
                </a:solidFill>
                <a:latin typeface="Calibri"/>
                <a:ea typeface="Calibri"/>
                <a:cs typeface="Calibri"/>
                <a:sym typeface="Calibri"/>
              </a:rPr>
              <a:t>Mūsu sarežģītajā ekonomiskajā situācijā jauniešiem ir jāattīsta prasmes un izpratne, lai meklētu un izstrādātu novatoriskus risinājumus gan savā dzīvē, gan organizācijās, kurām viņi pievienojas un kuras izveido, kopienai meklējot jaunas iespējas satikt nākotni.</a:t>
            </a:r>
            <a:endParaRPr lang="en-US" sz="1800" b="0" i="0" u="none" strike="noStrike" cap="none" dirty="0">
              <a:solidFill>
                <a:srgbClr val="000000"/>
              </a:solidFill>
              <a:latin typeface="Calibri"/>
              <a:ea typeface="Calibri"/>
              <a:cs typeface="Calibri"/>
              <a:sym typeface="Calibri"/>
            </a:endParaRPr>
          </a:p>
          <a:p>
            <a:pPr marL="0" marR="0" lvl="0" indent="0" algn="just" rtl="0">
              <a:lnSpc>
                <a:spcPct val="115000"/>
              </a:lnSpc>
              <a:spcBef>
                <a:spcPts val="0"/>
              </a:spcBef>
              <a:spcAft>
                <a:spcPts val="0"/>
              </a:spcAft>
              <a:buClr>
                <a:srgbClr val="000000"/>
              </a:buClr>
              <a:buSzPts val="1800"/>
              <a:buFont typeface="Arial"/>
              <a:buNone/>
            </a:pPr>
            <a:endParaRPr sz="1800" b="0" i="0" u="none" strike="noStrike" cap="none" dirty="0">
              <a:solidFill>
                <a:srgbClr val="000000"/>
              </a:solidFill>
              <a:latin typeface="Calibri"/>
              <a:ea typeface="Calibri"/>
              <a:cs typeface="Calibri"/>
              <a:sym typeface="Calibri"/>
            </a:endParaRPr>
          </a:p>
          <a:p>
            <a:pPr marL="0" marR="0" lvl="0" indent="0" algn="just" rtl="0">
              <a:lnSpc>
                <a:spcPct val="115000"/>
              </a:lnSpc>
              <a:spcBef>
                <a:spcPts val="0"/>
              </a:spcBef>
              <a:spcAft>
                <a:spcPts val="0"/>
              </a:spcAft>
              <a:buClr>
                <a:srgbClr val="000000"/>
              </a:buClr>
              <a:buSzPts val="1800"/>
              <a:buFont typeface="Arial"/>
              <a:buNone/>
            </a:pPr>
            <a:r>
              <a:rPr lang="en-GB" sz="1800" b="0" i="0" u="none" strike="noStrike" cap="none" dirty="0" err="1">
                <a:solidFill>
                  <a:srgbClr val="000000"/>
                </a:solidFill>
                <a:latin typeface="Calibri"/>
                <a:ea typeface="Calibri"/>
                <a:cs typeface="Calibri"/>
                <a:sym typeface="Calibri"/>
              </a:rPr>
              <a:t>Daudzas</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rītdienas</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darbavietas</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vēl</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ir</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jārada</a:t>
            </a:r>
            <a:r>
              <a:rPr lang="en-GB" sz="1800" b="0" i="0" u="none" strike="noStrike" cap="none" dirty="0">
                <a:solidFill>
                  <a:srgbClr val="000000"/>
                </a:solidFill>
                <a:latin typeface="Calibri"/>
                <a:ea typeface="Calibri"/>
                <a:cs typeface="Calibri"/>
                <a:sym typeface="Calibri"/>
              </a:rPr>
              <a:t>, un </a:t>
            </a:r>
            <a:r>
              <a:rPr lang="en-GB" sz="1800" b="0" i="0" u="none" strike="noStrike" cap="none" dirty="0" err="1">
                <a:solidFill>
                  <a:srgbClr val="000000"/>
                </a:solidFill>
                <a:latin typeface="Calibri"/>
                <a:ea typeface="Calibri"/>
                <a:cs typeface="Calibri"/>
                <a:sym typeface="Calibri"/>
              </a:rPr>
              <a:t>joprojām</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pastāv</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prasmju</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neatbilstība</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starp</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darbaspēka</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piedāvājumu</a:t>
            </a:r>
            <a:r>
              <a:rPr lang="en-GB" sz="1800" b="0" i="0" u="none" strike="noStrike" cap="none" dirty="0">
                <a:solidFill>
                  <a:srgbClr val="000000"/>
                </a:solidFill>
                <a:latin typeface="Calibri"/>
                <a:ea typeface="Calibri"/>
                <a:cs typeface="Calibri"/>
                <a:sym typeface="Calibri"/>
              </a:rPr>
              <a:t> un </a:t>
            </a:r>
            <a:r>
              <a:rPr lang="en-GB" sz="1800" b="0" i="0" u="none" strike="noStrike" cap="none" dirty="0" err="1">
                <a:solidFill>
                  <a:srgbClr val="000000"/>
                </a:solidFill>
                <a:latin typeface="Calibri"/>
                <a:ea typeface="Calibri"/>
                <a:cs typeface="Calibri"/>
                <a:sym typeface="Calibri"/>
              </a:rPr>
              <a:t>pieprasījumu</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Izglītības</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sistēmām</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ir</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jāsniedz</a:t>
            </a:r>
            <a:r>
              <a:rPr lang="en-GB" sz="1800" b="0" i="0" u="none" strike="noStrike" cap="none" dirty="0">
                <a:solidFill>
                  <a:srgbClr val="000000"/>
                </a:solidFill>
                <a:latin typeface="Calibri"/>
                <a:ea typeface="Calibri"/>
                <a:cs typeface="Calibri"/>
                <a:sym typeface="Calibri"/>
              </a:rPr>
              <a:t> ne </a:t>
            </a:r>
            <a:r>
              <a:rPr lang="en-GB" sz="1800" b="0" i="0" u="none" strike="noStrike" cap="none" dirty="0" err="1">
                <a:solidFill>
                  <a:srgbClr val="000000"/>
                </a:solidFill>
                <a:latin typeface="Calibri"/>
                <a:ea typeface="Calibri"/>
                <a:cs typeface="Calibri"/>
                <a:sym typeface="Calibri"/>
              </a:rPr>
              <a:t>tikai</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jauniešu</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apmācība</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konkrētām</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profesijām</a:t>
            </a:r>
            <a:r>
              <a:rPr lang="en-GB" sz="1800" b="0" i="0" u="none" strike="noStrike" cap="none" dirty="0">
                <a:solidFill>
                  <a:srgbClr val="000000"/>
                </a:solidFill>
                <a:latin typeface="Calibri"/>
                <a:ea typeface="Calibri"/>
                <a:cs typeface="Calibri"/>
                <a:sym typeface="Calibri"/>
              </a:rPr>
              <a:t>, bet </a:t>
            </a:r>
            <a:r>
              <a:rPr lang="en-GB" sz="1800" b="0" i="0" u="none" strike="noStrike" cap="none" dirty="0" err="1">
                <a:solidFill>
                  <a:srgbClr val="000000"/>
                </a:solidFill>
                <a:latin typeface="Calibri"/>
                <a:ea typeface="Calibri"/>
                <a:cs typeface="Calibri"/>
                <a:sym typeface="Calibri"/>
              </a:rPr>
              <a:t>arī</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starpdisciplināras</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zināšanas</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lai</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veicinātu</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radošo</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domāšanu</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Turklāt</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ideja</a:t>
            </a:r>
            <a:r>
              <a:rPr lang="en-GB" sz="1800" b="0" i="0" u="none" strike="noStrike" cap="none" dirty="0">
                <a:solidFill>
                  <a:srgbClr val="000000"/>
                </a:solidFill>
                <a:latin typeface="Calibri"/>
                <a:ea typeface="Calibri"/>
                <a:cs typeface="Calibri"/>
                <a:sym typeface="Calibri"/>
              </a:rPr>
              <a:t> par </a:t>
            </a:r>
            <a:r>
              <a:rPr lang="en-GB" sz="1800" b="0" i="0" u="none" strike="noStrike" cap="none" dirty="0" err="1">
                <a:solidFill>
                  <a:srgbClr val="000000"/>
                </a:solidFill>
                <a:latin typeface="Calibri"/>
                <a:ea typeface="Calibri"/>
                <a:cs typeface="Calibri"/>
                <a:sym typeface="Calibri"/>
              </a:rPr>
              <a:t>aktīvu</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līdzdalīgu</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pilsonību</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tagad</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tiek</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attiecināta</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arī</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uz</a:t>
            </a:r>
            <a:r>
              <a:rPr lang="en-GB" sz="1800" b="0" i="0" u="none" strike="noStrike" cap="none" dirty="0">
                <a:solidFill>
                  <a:srgbClr val="000000"/>
                </a:solidFill>
                <a:latin typeface="Calibri"/>
                <a:ea typeface="Calibri"/>
                <a:cs typeface="Calibri"/>
                <a:sym typeface="Calibri"/>
              </a:rPr>
              <a:t> </a:t>
            </a:r>
            <a:r>
              <a:rPr lang="en-GB" sz="1800" b="0" i="0" u="none" strike="noStrike" cap="none" dirty="0" err="1">
                <a:solidFill>
                  <a:srgbClr val="000000"/>
                </a:solidFill>
                <a:latin typeface="Calibri"/>
                <a:ea typeface="Calibri"/>
                <a:cs typeface="Calibri"/>
                <a:sym typeface="Calibri"/>
              </a:rPr>
              <a:t>bērniem</a:t>
            </a:r>
            <a:r>
              <a:rPr lang="en-GB" sz="1800" b="0" i="0" u="none" strike="noStrike" cap="none" dirty="0">
                <a:solidFill>
                  <a:srgbClr val="000000"/>
                </a:solidFill>
                <a:latin typeface="Calibri"/>
                <a:ea typeface="Calibri"/>
                <a:cs typeface="Calibri"/>
                <a:sym typeface="Calibri"/>
              </a:rPr>
              <a:t> un </a:t>
            </a:r>
            <a:r>
              <a:rPr lang="en-GB" sz="1800" b="0" i="0" u="none" strike="noStrike" cap="none" dirty="0" err="1">
                <a:solidFill>
                  <a:srgbClr val="000000"/>
                </a:solidFill>
                <a:latin typeface="Calibri"/>
                <a:ea typeface="Calibri"/>
                <a:cs typeface="Calibri"/>
                <a:sym typeface="Calibri"/>
              </a:rPr>
              <a:t>jauniešiem</a:t>
            </a:r>
            <a:r>
              <a:rPr lang="en-GB" sz="1800" b="0" i="0" u="none" strike="noStrike" cap="none" dirty="0">
                <a:solidFill>
                  <a:srgbClr val="000000"/>
                </a:solidFill>
                <a:latin typeface="Calibri"/>
                <a:ea typeface="Calibri"/>
                <a:cs typeface="Calibri"/>
                <a:sym typeface="Calibri"/>
              </a:rPr>
              <a:t>.</a:t>
            </a:r>
          </a:p>
          <a:p>
            <a:pPr marL="0" marR="0" lvl="0" indent="0" algn="just" rtl="0">
              <a:lnSpc>
                <a:spcPct val="115000"/>
              </a:lnSpc>
              <a:spcBef>
                <a:spcPts val="0"/>
              </a:spcBef>
              <a:spcAft>
                <a:spcPts val="0"/>
              </a:spcAft>
              <a:buClr>
                <a:srgbClr val="000000"/>
              </a:buClr>
              <a:buSzPts val="1800"/>
              <a:buFont typeface="Arial"/>
              <a:buNone/>
            </a:pPr>
            <a:endParaRPr sz="1800" b="0" i="0" u="none" strike="noStrike" cap="none" dirty="0">
              <a:solidFill>
                <a:schemeClr val="dk1"/>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000000"/>
              </a:buClr>
              <a:buSzPts val="1800"/>
              <a:buFont typeface="Arial"/>
              <a:buNone/>
            </a:pPr>
            <a:r>
              <a:rPr lang="lv-LV" sz="1800" b="0" i="0" u="none" strike="noStrike" cap="none" dirty="0">
                <a:solidFill>
                  <a:srgbClr val="000000"/>
                </a:solidFill>
                <a:latin typeface="Calibri"/>
                <a:ea typeface="Calibri"/>
                <a:cs typeface="Calibri"/>
                <a:sym typeface="Calibri"/>
              </a:rPr>
              <a:t>Jauniešu darbs centās iet kopsolī ar izmaiņām sabiedrībā un attiecīgi arī ar apstākļiem, pieredzi un jauniešu gaidām. Tādējādi tai ir jāatbilst pašas radošuma galvenajām prasībām.</a:t>
            </a:r>
            <a:endParaRPr sz="1800" b="0" i="0" u="none" strike="noStrike" cap="none" dirty="0">
              <a:solidFill>
                <a:schemeClr val="dk1"/>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3"/>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en-GB" dirty="0" err="1"/>
              <a:t>Izglītības</a:t>
            </a:r>
            <a:r>
              <a:rPr lang="en-GB" dirty="0"/>
              <a:t> </a:t>
            </a:r>
            <a:r>
              <a:rPr lang="en-GB" dirty="0" err="1"/>
              <a:t>eksperimentu</a:t>
            </a:r>
            <a:r>
              <a:rPr lang="en-GB" dirty="0"/>
              <a:t> </a:t>
            </a:r>
            <a:r>
              <a:rPr lang="en-GB" dirty="0" err="1"/>
              <a:t>analīze</a:t>
            </a:r>
            <a:endParaRPr dirty="0"/>
          </a:p>
        </p:txBody>
      </p:sp>
      <p:sp>
        <p:nvSpPr>
          <p:cNvPr id="164" name="Google Shape;164;p3"/>
          <p:cNvSpPr txBox="1">
            <a:spLocks noGrp="1"/>
          </p:cNvSpPr>
          <p:nvPr>
            <p:ph type="body" idx="1"/>
          </p:nvPr>
        </p:nvSpPr>
        <p:spPr>
          <a:xfrm>
            <a:off x="443397" y="1362808"/>
            <a:ext cx="9064542" cy="5429034"/>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lv-LV" sz="1800" dirty="0">
                <a:solidFill>
                  <a:srgbClr val="000000"/>
                </a:solidFill>
                <a:latin typeface="Calibri"/>
                <a:ea typeface="Calibri"/>
                <a:cs typeface="Calibri"/>
                <a:sym typeface="Calibri"/>
              </a:rPr>
              <a:t>Viens veids, kā pievērsties fundamentāliem jautājumiem par mācīšanos, mācīšanu un izglītību, ir no sarežģītu dinamisku sistēmu teorijas perspektīvas. Pēdējo divu </a:t>
            </a:r>
            <a:r>
              <a:rPr lang="lv-LV" sz="1800" dirty="0" err="1">
                <a:solidFill>
                  <a:srgbClr val="000000"/>
                </a:solidFill>
                <a:latin typeface="Calibri"/>
                <a:ea typeface="Calibri"/>
                <a:cs typeface="Calibri"/>
                <a:sym typeface="Calibri"/>
              </a:rPr>
              <a:t>desmitgažu</a:t>
            </a:r>
            <a:r>
              <a:rPr lang="lv-LV" sz="1800" dirty="0">
                <a:solidFill>
                  <a:srgbClr val="000000"/>
                </a:solidFill>
                <a:latin typeface="Calibri"/>
                <a:ea typeface="Calibri"/>
                <a:cs typeface="Calibri"/>
                <a:sym typeface="Calibri"/>
              </a:rPr>
              <a:t> laikā šī teorija arvien vairāk tiek popularizēta izglītības jomā kā pieeja labākai mācīšanās un mācīšanas procesu izpratnei (</a:t>
            </a:r>
            <a:r>
              <a:rPr lang="lv-LV" sz="1800" dirty="0" err="1">
                <a:solidFill>
                  <a:srgbClr val="000000"/>
                </a:solidFill>
                <a:latin typeface="Calibri"/>
                <a:ea typeface="Calibri"/>
                <a:cs typeface="Calibri"/>
                <a:sym typeface="Calibri"/>
              </a:rPr>
              <a:t>Jörg</a:t>
            </a:r>
            <a:r>
              <a:rPr lang="lv-LV" sz="1800" dirty="0">
                <a:solidFill>
                  <a:srgbClr val="000000"/>
                </a:solidFill>
                <a:latin typeface="Calibri"/>
                <a:ea typeface="Calibri"/>
                <a:cs typeface="Calibri"/>
                <a:sym typeface="Calibri"/>
              </a:rPr>
              <a:t>, </a:t>
            </a:r>
            <a:r>
              <a:rPr lang="lv-LV" sz="1800" dirty="0" err="1">
                <a:solidFill>
                  <a:srgbClr val="000000"/>
                </a:solidFill>
                <a:latin typeface="Calibri"/>
                <a:ea typeface="Calibri"/>
                <a:cs typeface="Calibri"/>
                <a:sym typeface="Calibri"/>
              </a:rPr>
              <a:t>Davis</a:t>
            </a:r>
            <a:r>
              <a:rPr lang="lv-LV" sz="1800" dirty="0">
                <a:solidFill>
                  <a:srgbClr val="000000"/>
                </a:solidFill>
                <a:latin typeface="Calibri"/>
                <a:ea typeface="Calibri"/>
                <a:cs typeface="Calibri"/>
                <a:sym typeface="Calibri"/>
              </a:rPr>
              <a:t>, &amp; </a:t>
            </a:r>
            <a:r>
              <a:rPr lang="lv-LV" sz="1800" dirty="0" err="1">
                <a:solidFill>
                  <a:srgbClr val="000000"/>
                </a:solidFill>
                <a:latin typeface="Calibri"/>
                <a:ea typeface="Calibri"/>
                <a:cs typeface="Calibri"/>
                <a:sym typeface="Calibri"/>
              </a:rPr>
              <a:t>Nickmans</a:t>
            </a:r>
            <a:r>
              <a:rPr lang="lv-LV" sz="1800" dirty="0">
                <a:solidFill>
                  <a:srgbClr val="000000"/>
                </a:solidFill>
                <a:latin typeface="Calibri"/>
                <a:ea typeface="Calibri"/>
                <a:cs typeface="Calibri"/>
                <a:sym typeface="Calibri"/>
              </a:rPr>
              <a:t>, 2007; </a:t>
            </a:r>
            <a:r>
              <a:rPr lang="lv-LV" sz="1800" dirty="0" err="1">
                <a:solidFill>
                  <a:srgbClr val="000000"/>
                </a:solidFill>
                <a:latin typeface="Calibri"/>
                <a:ea typeface="Calibri"/>
                <a:cs typeface="Calibri"/>
                <a:sym typeface="Calibri"/>
              </a:rPr>
              <a:t>Koopmans</a:t>
            </a:r>
            <a:r>
              <a:rPr lang="lv-LV" sz="1800" dirty="0">
                <a:solidFill>
                  <a:srgbClr val="000000"/>
                </a:solidFill>
                <a:latin typeface="Calibri"/>
                <a:ea typeface="Calibri"/>
                <a:cs typeface="Calibri"/>
                <a:sym typeface="Calibri"/>
              </a:rPr>
              <a:t> &amp; </a:t>
            </a:r>
            <a:r>
              <a:rPr lang="lv-LV" sz="1800" dirty="0" err="1">
                <a:solidFill>
                  <a:srgbClr val="000000"/>
                </a:solidFill>
                <a:latin typeface="Calibri"/>
                <a:ea typeface="Calibri"/>
                <a:cs typeface="Calibri"/>
                <a:sym typeface="Calibri"/>
              </a:rPr>
              <a:t>Stamovlasis</a:t>
            </a:r>
            <a:r>
              <a:rPr lang="lv-LV" sz="1800" dirty="0">
                <a:solidFill>
                  <a:srgbClr val="000000"/>
                </a:solidFill>
                <a:latin typeface="Calibri"/>
                <a:ea typeface="Calibri"/>
                <a:cs typeface="Calibri"/>
                <a:sym typeface="Calibri"/>
              </a:rPr>
              <a:t>, 2016; </a:t>
            </a:r>
            <a:r>
              <a:rPr lang="lv-LV" sz="1800" dirty="0" err="1">
                <a:solidFill>
                  <a:srgbClr val="000000"/>
                </a:solidFill>
                <a:latin typeface="Calibri"/>
                <a:ea typeface="Calibri"/>
                <a:cs typeface="Calibri"/>
                <a:sym typeface="Calibri"/>
              </a:rPr>
              <a:t>Steenbeek</a:t>
            </a:r>
            <a:r>
              <a:rPr lang="lv-LV" sz="1800" dirty="0">
                <a:solidFill>
                  <a:srgbClr val="000000"/>
                </a:solidFill>
                <a:latin typeface="Calibri"/>
                <a:ea typeface="Calibri"/>
                <a:cs typeface="Calibri"/>
                <a:sym typeface="Calibri"/>
              </a:rPr>
              <a:t> &amp; </a:t>
            </a:r>
            <a:r>
              <a:rPr lang="lv-LV" sz="1800" dirty="0" err="1">
                <a:solidFill>
                  <a:srgbClr val="000000"/>
                </a:solidFill>
                <a:latin typeface="Calibri"/>
                <a:ea typeface="Calibri"/>
                <a:cs typeface="Calibri"/>
                <a:sym typeface="Calibri"/>
              </a:rPr>
              <a:t>van</a:t>
            </a:r>
            <a:r>
              <a:rPr lang="lv-LV" sz="1800" dirty="0">
                <a:solidFill>
                  <a:srgbClr val="000000"/>
                </a:solidFill>
                <a:latin typeface="Calibri"/>
                <a:ea typeface="Calibri"/>
                <a:cs typeface="Calibri"/>
                <a:sym typeface="Calibri"/>
              </a:rPr>
              <a:t> </a:t>
            </a:r>
            <a:r>
              <a:rPr lang="lv-LV" sz="1800" dirty="0" err="1">
                <a:solidFill>
                  <a:srgbClr val="000000"/>
                </a:solidFill>
                <a:latin typeface="Calibri"/>
                <a:ea typeface="Calibri"/>
                <a:cs typeface="Calibri"/>
                <a:sym typeface="Calibri"/>
              </a:rPr>
              <a:t>Geert</a:t>
            </a:r>
            <a:r>
              <a:rPr lang="lv-LV" sz="1800" dirty="0">
                <a:solidFill>
                  <a:srgbClr val="000000"/>
                </a:solidFill>
                <a:latin typeface="Calibri"/>
                <a:ea typeface="Calibri"/>
                <a:cs typeface="Calibri"/>
                <a:sym typeface="Calibri"/>
              </a:rPr>
              <a:t>, 2013; </a:t>
            </a:r>
            <a:r>
              <a:rPr lang="lv-LV" sz="1800" dirty="0" err="1">
                <a:solidFill>
                  <a:srgbClr val="000000"/>
                </a:solidFill>
                <a:latin typeface="Calibri"/>
                <a:ea typeface="Calibri"/>
                <a:cs typeface="Calibri"/>
                <a:sym typeface="Calibri"/>
              </a:rPr>
              <a:t>van</a:t>
            </a:r>
            <a:r>
              <a:rPr lang="lv-LV" sz="1800" dirty="0">
                <a:solidFill>
                  <a:srgbClr val="000000"/>
                </a:solidFill>
                <a:latin typeface="Calibri"/>
                <a:ea typeface="Calibri"/>
                <a:cs typeface="Calibri"/>
                <a:sym typeface="Calibri"/>
              </a:rPr>
              <a:t> </a:t>
            </a:r>
            <a:r>
              <a:rPr lang="lv-LV" sz="1800" dirty="0" err="1">
                <a:solidFill>
                  <a:srgbClr val="000000"/>
                </a:solidFill>
                <a:latin typeface="Calibri"/>
                <a:ea typeface="Calibri"/>
                <a:cs typeface="Calibri"/>
                <a:sym typeface="Calibri"/>
              </a:rPr>
              <a:t>Gērts</a:t>
            </a:r>
            <a:r>
              <a:rPr lang="lv-LV" sz="1800" dirty="0">
                <a:solidFill>
                  <a:srgbClr val="000000"/>
                </a:solidFill>
                <a:latin typeface="Calibri"/>
                <a:ea typeface="Calibri"/>
                <a:cs typeface="Calibri"/>
                <a:sym typeface="Calibri"/>
              </a:rPr>
              <a:t> un </a:t>
            </a:r>
            <a:r>
              <a:rPr lang="lv-LV" sz="1800" dirty="0" err="1">
                <a:solidFill>
                  <a:srgbClr val="000000"/>
                </a:solidFill>
                <a:latin typeface="Calibri"/>
                <a:ea typeface="Calibri"/>
                <a:cs typeface="Calibri"/>
                <a:sym typeface="Calibri"/>
              </a:rPr>
              <a:t>Stīnbeks</a:t>
            </a:r>
            <a:r>
              <a:rPr lang="lv-LV" sz="1800" dirty="0">
                <a:solidFill>
                  <a:srgbClr val="000000"/>
                </a:solidFill>
                <a:latin typeface="Calibri"/>
                <a:ea typeface="Calibri"/>
                <a:cs typeface="Calibri"/>
                <a:sym typeface="Calibri"/>
              </a:rPr>
              <a:t>, 2005</a:t>
            </a:r>
            <a:r>
              <a:rPr lang="en-GB" sz="1800" dirty="0">
                <a:solidFill>
                  <a:srgbClr val="000000"/>
                </a:solidFill>
                <a:latin typeface="Calibri"/>
                <a:ea typeface="Calibri"/>
                <a:cs typeface="Calibri"/>
                <a:sym typeface="Calibri"/>
              </a:rPr>
              <a:t>).</a:t>
            </a:r>
            <a:endParaRPr dirty="0"/>
          </a:p>
          <a:p>
            <a:pPr marL="342900" lvl="0" indent="-342900" algn="just" rtl="0">
              <a:lnSpc>
                <a:spcPct val="100000"/>
              </a:lnSpc>
              <a:spcBef>
                <a:spcPts val="1000"/>
              </a:spcBef>
              <a:spcAft>
                <a:spcPts val="0"/>
              </a:spcAft>
              <a:buSzPts val="1440"/>
              <a:buChar char="►"/>
            </a:pPr>
            <a:r>
              <a:rPr lang="lv-LV" sz="1800" dirty="0">
                <a:solidFill>
                  <a:srgbClr val="000000"/>
                </a:solidFill>
                <a:latin typeface="Calibri"/>
                <a:ea typeface="Calibri"/>
                <a:cs typeface="Calibri"/>
                <a:sym typeface="Calibri"/>
              </a:rPr>
              <a:t>Galvenā atšķirība starp sarežģīto dinamisko sistēmu pieeju un </a:t>
            </a:r>
            <a:r>
              <a:rPr lang="lv-LV" sz="1800" dirty="0" err="1">
                <a:solidFill>
                  <a:srgbClr val="000000"/>
                </a:solidFill>
                <a:latin typeface="Calibri"/>
                <a:ea typeface="Calibri"/>
                <a:cs typeface="Calibri"/>
                <a:sym typeface="Calibri"/>
              </a:rPr>
              <a:t>transsistēmu</a:t>
            </a:r>
            <a:r>
              <a:rPr lang="lv-LV" sz="1800" dirty="0">
                <a:solidFill>
                  <a:srgbClr val="000000"/>
                </a:solidFill>
                <a:latin typeface="Calibri"/>
                <a:ea typeface="Calibri"/>
                <a:cs typeface="Calibri"/>
                <a:sym typeface="Calibri"/>
              </a:rPr>
              <a:t> pieeju ir tā, ka mācību priekšmets un subjekta vide veido viens otru.</a:t>
            </a:r>
            <a:r>
              <a:rPr lang="en-GB" sz="1800" dirty="0">
                <a:solidFill>
                  <a:srgbClr val="000000"/>
                </a:solidFill>
                <a:latin typeface="Calibri"/>
                <a:ea typeface="Calibri"/>
                <a:cs typeface="Calibri"/>
                <a:sym typeface="Calibri"/>
              </a:rPr>
              <a:t>. </a:t>
            </a:r>
            <a:endParaRPr dirty="0"/>
          </a:p>
          <a:p>
            <a:pPr marL="342900" lvl="0" indent="-342900" algn="just" rtl="0">
              <a:lnSpc>
                <a:spcPct val="100000"/>
              </a:lnSpc>
              <a:spcBef>
                <a:spcPts val="1000"/>
              </a:spcBef>
              <a:spcAft>
                <a:spcPts val="0"/>
              </a:spcAft>
              <a:buSzPts val="1440"/>
              <a:buChar char="►"/>
            </a:pPr>
            <a:r>
              <a:rPr lang="lv-LV" sz="1800" dirty="0" err="1">
                <a:solidFill>
                  <a:srgbClr val="000000"/>
                </a:solidFill>
                <a:latin typeface="Calibri"/>
                <a:ea typeface="Calibri"/>
                <a:cs typeface="Calibri"/>
                <a:sym typeface="Calibri"/>
              </a:rPr>
              <a:t>Transsistēmu</a:t>
            </a:r>
            <a:r>
              <a:rPr lang="lv-LV" sz="1800" dirty="0">
                <a:solidFill>
                  <a:srgbClr val="000000"/>
                </a:solidFill>
                <a:latin typeface="Calibri"/>
                <a:ea typeface="Calibri"/>
                <a:cs typeface="Calibri"/>
                <a:sym typeface="Calibri"/>
              </a:rPr>
              <a:t> pieeja, tostarp pieeja sarežģītām dinamiskām sistēmām, konkretizē šo vispārējo principu, apvienojot to ar citiem sarežģītu dinamisku sistēmu raksturlielumiem, ko piemēro mācību procesu būtībai, kas rodas sociāli iegultās mijiedarbības rezultātā</a:t>
            </a:r>
            <a:r>
              <a:rPr lang="en-GB" sz="1800" dirty="0">
                <a:solidFill>
                  <a:srgbClr val="000000"/>
                </a:solidFill>
                <a:latin typeface="Calibri"/>
                <a:ea typeface="Calibri"/>
                <a:cs typeface="Calibri"/>
                <a:sym typeface="Calibri"/>
              </a:rPr>
              <a:t>.</a:t>
            </a:r>
            <a:endParaRPr dirty="0"/>
          </a:p>
          <a:p>
            <a:pPr marL="342900" lvl="0" indent="-342900" algn="just" rtl="0">
              <a:lnSpc>
                <a:spcPct val="100000"/>
              </a:lnSpc>
              <a:spcBef>
                <a:spcPts val="1000"/>
              </a:spcBef>
              <a:spcAft>
                <a:spcPts val="0"/>
              </a:spcAft>
              <a:buSzPts val="1440"/>
              <a:buChar char="►"/>
            </a:pPr>
            <a:r>
              <a:rPr lang="lv-LV" sz="1800" dirty="0">
                <a:solidFill>
                  <a:srgbClr val="000000"/>
                </a:solidFill>
                <a:latin typeface="Calibri"/>
                <a:ea typeface="Calibri"/>
                <a:cs typeface="Calibri"/>
                <a:sym typeface="Calibri"/>
              </a:rPr>
              <a:t>R. Kīts Sojers (R. </a:t>
            </a:r>
            <a:r>
              <a:rPr lang="lv-LV" sz="1800" dirty="0" err="1">
                <a:solidFill>
                  <a:srgbClr val="000000"/>
                </a:solidFill>
                <a:latin typeface="Calibri"/>
                <a:ea typeface="Calibri"/>
                <a:cs typeface="Calibri"/>
                <a:sym typeface="Calibri"/>
              </a:rPr>
              <a:t>Keith</a:t>
            </a:r>
            <a:r>
              <a:rPr lang="lv-LV" sz="1800" dirty="0">
                <a:solidFill>
                  <a:srgbClr val="000000"/>
                </a:solidFill>
                <a:latin typeface="Calibri"/>
                <a:ea typeface="Calibri"/>
                <a:cs typeface="Calibri"/>
                <a:sym typeface="Calibri"/>
              </a:rPr>
              <a:t> </a:t>
            </a:r>
            <a:r>
              <a:rPr lang="lv-LV" sz="1800" dirty="0" err="1">
                <a:solidFill>
                  <a:srgbClr val="000000"/>
                </a:solidFill>
                <a:latin typeface="Calibri"/>
                <a:ea typeface="Calibri"/>
                <a:cs typeface="Calibri"/>
                <a:sym typeface="Calibri"/>
              </a:rPr>
              <a:t>Sawyer</a:t>
            </a:r>
            <a:r>
              <a:rPr lang="lv-LV" sz="1800" dirty="0">
                <a:solidFill>
                  <a:srgbClr val="000000"/>
                </a:solidFill>
                <a:latin typeface="Calibri"/>
                <a:ea typeface="Calibri"/>
                <a:cs typeface="Calibri"/>
                <a:sym typeface="Calibri"/>
              </a:rPr>
              <a:t>) 2004. g. grāmatā “Radīšanās mehānismi” tieši saistīja attīstības psiholoģiju un radošumu, izmantojot rašanās jēdzienu. </a:t>
            </a:r>
            <a:r>
              <a:rPr lang="lv-LV" sz="1800" dirty="0" err="1">
                <a:solidFill>
                  <a:srgbClr val="000000"/>
                </a:solidFill>
                <a:latin typeface="Calibri"/>
                <a:ea typeface="Calibri"/>
                <a:cs typeface="Calibri"/>
                <a:sym typeface="Calibri"/>
              </a:rPr>
              <a:t>Emergentisma</a:t>
            </a:r>
            <a:r>
              <a:rPr lang="lv-LV" sz="1800" dirty="0">
                <a:solidFill>
                  <a:srgbClr val="000000"/>
                </a:solidFill>
                <a:latin typeface="Calibri"/>
                <a:ea typeface="Calibri"/>
                <a:cs typeface="Calibri"/>
                <a:sym typeface="Calibri"/>
              </a:rPr>
              <a:t> saknes meklējamas filozofijā un dabaszinātnēs</a:t>
            </a:r>
            <a:r>
              <a:rPr lang="en-GB" sz="1800" dirty="0">
                <a:solidFill>
                  <a:srgbClr val="000000"/>
                </a:solidFill>
                <a:latin typeface="Calibri"/>
                <a:ea typeface="Calibri"/>
                <a:cs typeface="Calibri"/>
                <a:sym typeface="Calibri"/>
              </a:rPr>
              <a:t>.</a:t>
            </a:r>
            <a:endParaRPr sz="1800" dirty="0">
              <a:latin typeface="Times New Roman"/>
              <a:ea typeface="Times New Roman"/>
              <a:cs typeface="Times New Roman"/>
              <a:sym typeface="Times New Roman"/>
            </a:endParaRPr>
          </a:p>
          <a:p>
            <a:pPr marL="342900" lvl="0" indent="-342900" algn="just" rtl="0">
              <a:lnSpc>
                <a:spcPct val="100000"/>
              </a:lnSpc>
              <a:spcBef>
                <a:spcPts val="1000"/>
              </a:spcBef>
              <a:spcAft>
                <a:spcPts val="0"/>
              </a:spcAft>
              <a:buSzPts val="1440"/>
              <a:buChar char="►"/>
            </a:pPr>
            <a:r>
              <a:rPr lang="en-GB" sz="1800" dirty="0">
                <a:latin typeface="Times New Roman"/>
                <a:ea typeface="Times New Roman"/>
                <a:cs typeface="Times New Roman"/>
                <a:sym typeface="Times New Roman"/>
              </a:rPr>
              <a:t>                  </a:t>
            </a:r>
            <a:r>
              <a:rPr lang="en-GB" sz="1800" i="1" dirty="0">
                <a:latin typeface="Calibri"/>
                <a:ea typeface="Calibri"/>
                <a:cs typeface="Calibri"/>
                <a:sym typeface="Calibri"/>
              </a:rPr>
              <a:t>PHILOSOPHY - Metaphysics: Emergence </a:t>
            </a:r>
            <a:r>
              <a:rPr lang="en-GB" sz="1800" i="1" u="sng" dirty="0">
                <a:solidFill>
                  <a:srgbClr val="0000FF"/>
                </a:solidFill>
                <a:latin typeface="Calibri"/>
                <a:ea typeface="Calibri"/>
                <a:cs typeface="Calibri"/>
                <a:sym typeface="Calibri"/>
                <a:hlinkClick r:id="rId3">
                  <a:extLst>
                    <a:ext uri="{A12FA001-AC4F-418D-AE19-62706E023703}">
                      <ahyp:hlinkClr xmlns:ahyp="http://schemas.microsoft.com/office/drawing/2018/hyperlinkcolor" xmlns="" val="tx"/>
                    </a:ext>
                  </a:extLst>
                </a:hlinkClick>
              </a:rPr>
              <a:t>https://youtu.be/X_IuG3kJY_g</a:t>
            </a:r>
            <a:endParaRPr sz="1800" dirty="0">
              <a:latin typeface="Times New Roman"/>
              <a:ea typeface="Times New Roman"/>
              <a:cs typeface="Times New Roman"/>
              <a:sym typeface="Times New Roman"/>
            </a:endParaRPr>
          </a:p>
          <a:p>
            <a:pPr marL="342900" lvl="0" indent="-251459" algn="just" rtl="0">
              <a:lnSpc>
                <a:spcPct val="100000"/>
              </a:lnSpc>
              <a:spcBef>
                <a:spcPts val="1000"/>
              </a:spcBef>
              <a:spcAft>
                <a:spcPts val="0"/>
              </a:spcAft>
              <a:buSzPts val="1440"/>
              <a:buNone/>
            </a:pPr>
            <a:endParaRPr sz="1800" dirty="0">
              <a:latin typeface="Times New Roman"/>
              <a:ea typeface="Times New Roman"/>
              <a:cs typeface="Times New Roman"/>
              <a:sym typeface="Times New Roman"/>
            </a:endParaRPr>
          </a:p>
          <a:p>
            <a:pPr marL="342900" lvl="0" indent="-281940" algn="just" rtl="0">
              <a:lnSpc>
                <a:spcPct val="100000"/>
              </a:lnSpc>
              <a:spcBef>
                <a:spcPts val="1000"/>
              </a:spcBef>
              <a:spcAft>
                <a:spcPts val="0"/>
              </a:spcAft>
              <a:buSzPts val="960"/>
              <a:buNone/>
            </a:pPr>
            <a:endParaRPr sz="1200" dirty="0"/>
          </a:p>
        </p:txBody>
      </p:sp>
      <p:sp>
        <p:nvSpPr>
          <p:cNvPr id="165" name="Google Shape;165;p3"/>
          <p:cNvSpPr/>
          <p:nvPr/>
        </p:nvSpPr>
        <p:spPr>
          <a:xfrm>
            <a:off x="-222779" y="-217488"/>
            <a:ext cx="12192000" cy="4572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rebuchet MS"/>
              <a:ea typeface="Trebuchet MS"/>
              <a:cs typeface="Trebuchet MS"/>
              <a:sym typeface="Trebuchet MS"/>
            </a:endParaRPr>
          </a:p>
        </p:txBody>
      </p:sp>
      <p:pic>
        <p:nvPicPr>
          <p:cNvPr id="166" name="Google Shape;166;p3">
            <a:hlinkClick r:id="rId3"/>
          </p:cNvPr>
          <p:cNvPicPr preferRelativeResize="0"/>
          <p:nvPr/>
        </p:nvPicPr>
        <p:blipFill rotWithShape="1">
          <a:blip r:embed="rId4">
            <a:alphaModFix/>
          </a:blip>
          <a:srcRect/>
          <a:stretch/>
        </p:blipFill>
        <p:spPr>
          <a:xfrm>
            <a:off x="677334" y="5529323"/>
            <a:ext cx="900113" cy="36671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4"/>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en-GB" dirty="0" err="1"/>
              <a:t>Izglītības</a:t>
            </a:r>
            <a:r>
              <a:rPr lang="en-GB" dirty="0"/>
              <a:t> </a:t>
            </a:r>
            <a:r>
              <a:rPr lang="en-GB" dirty="0" err="1"/>
              <a:t>eksperimentu</a:t>
            </a:r>
            <a:r>
              <a:rPr lang="en-GB" dirty="0"/>
              <a:t> </a:t>
            </a:r>
            <a:r>
              <a:rPr lang="en-GB" dirty="0" err="1"/>
              <a:t>analīze</a:t>
            </a:r>
            <a:endParaRPr dirty="0"/>
          </a:p>
        </p:txBody>
      </p:sp>
      <p:pic>
        <p:nvPicPr>
          <p:cNvPr id="172" name="Google Shape;172;p4"/>
          <p:cNvPicPr preferRelativeResize="0">
            <a:picLocks noGrp="1"/>
          </p:cNvPicPr>
          <p:nvPr>
            <p:ph type="body" idx="1"/>
          </p:nvPr>
        </p:nvPicPr>
        <p:blipFill rotWithShape="1">
          <a:blip r:embed="rId3">
            <a:alphaModFix/>
          </a:blip>
          <a:srcRect/>
          <a:stretch/>
        </p:blipFill>
        <p:spPr>
          <a:xfrm>
            <a:off x="1242646" y="1474045"/>
            <a:ext cx="9059309" cy="396546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5"/>
          <p:cNvSpPr txBox="1">
            <a:spLocks noGrp="1"/>
          </p:cNvSpPr>
          <p:nvPr>
            <p:ph type="title"/>
          </p:nvPr>
        </p:nvSpPr>
        <p:spPr>
          <a:xfrm>
            <a:off x="789877" y="480645"/>
            <a:ext cx="9259814" cy="1031632"/>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accent1"/>
              </a:buClr>
              <a:buSzPts val="3600"/>
              <a:buFont typeface="Trebuchet MS"/>
              <a:buNone/>
            </a:pPr>
            <a:r>
              <a:rPr lang="lv-LV" dirty="0"/>
              <a:t>Stratēģijas veidošana</a:t>
            </a:r>
            <a:endParaRPr dirty="0"/>
          </a:p>
        </p:txBody>
      </p:sp>
      <p:sp>
        <p:nvSpPr>
          <p:cNvPr id="178" name="Google Shape;178;p5"/>
          <p:cNvSpPr txBox="1">
            <a:spLocks noGrp="1"/>
          </p:cNvSpPr>
          <p:nvPr>
            <p:ph type="body" idx="1"/>
          </p:nvPr>
        </p:nvSpPr>
        <p:spPr>
          <a:xfrm>
            <a:off x="789877" y="1362808"/>
            <a:ext cx="9259814" cy="5014547"/>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lv-LV" dirty="0">
                <a:solidFill>
                  <a:srgbClr val="000000"/>
                </a:solidFill>
                <a:latin typeface="Calibri"/>
                <a:ea typeface="Calibri"/>
                <a:cs typeface="Calibri"/>
                <a:sym typeface="Calibri"/>
              </a:rPr>
              <a:t>Lai izveidotu holistisku stratēģiju, mēs iesakām apvienot metodes tā, lai tās pozitīvi ietekmētu komandas motivāciju un attīstību</a:t>
            </a:r>
            <a:r>
              <a:rPr lang="en-GB" sz="1800" dirty="0">
                <a:solidFill>
                  <a:srgbClr val="000000"/>
                </a:solidFill>
                <a:latin typeface="Calibri"/>
                <a:ea typeface="Calibri"/>
                <a:cs typeface="Calibri"/>
                <a:sym typeface="Calibri"/>
              </a:rPr>
              <a:t>.</a:t>
            </a:r>
            <a:r>
              <a:rPr lang="en-GB" sz="1200" dirty="0"/>
              <a:t> </a:t>
            </a:r>
            <a:endParaRPr dirty="0"/>
          </a:p>
          <a:p>
            <a:pPr marL="0" lvl="0" indent="0" algn="just" rtl="0">
              <a:lnSpc>
                <a:spcPct val="100000"/>
              </a:lnSpc>
              <a:spcBef>
                <a:spcPts val="1000"/>
              </a:spcBef>
              <a:spcAft>
                <a:spcPts val="0"/>
              </a:spcAft>
              <a:buSzPts val="1440"/>
              <a:buNone/>
            </a:pPr>
            <a:r>
              <a:rPr lang="en-GB" b="1" dirty="0" err="1">
                <a:solidFill>
                  <a:srgbClr val="000000"/>
                </a:solidFill>
                <a:latin typeface="Calibri"/>
                <a:ea typeface="Calibri"/>
                <a:cs typeface="Calibri"/>
                <a:sym typeface="Calibri"/>
              </a:rPr>
              <a:t>Dzīves</a:t>
            </a:r>
            <a:r>
              <a:rPr lang="en-GB" b="1" dirty="0">
                <a:solidFill>
                  <a:srgbClr val="000000"/>
                </a:solidFill>
                <a:latin typeface="Calibri"/>
                <a:ea typeface="Calibri"/>
                <a:cs typeface="Calibri"/>
                <a:sym typeface="Calibri"/>
              </a:rPr>
              <a:t> </a:t>
            </a:r>
            <a:r>
              <a:rPr lang="en-GB" b="1" dirty="0" err="1">
                <a:solidFill>
                  <a:srgbClr val="000000"/>
                </a:solidFill>
                <a:latin typeface="Calibri"/>
                <a:ea typeface="Calibri"/>
                <a:cs typeface="Calibri"/>
                <a:sym typeface="Calibri"/>
              </a:rPr>
              <a:t>realitātes</a:t>
            </a:r>
            <a:r>
              <a:rPr lang="en-GB" b="1" dirty="0">
                <a:solidFill>
                  <a:srgbClr val="000000"/>
                </a:solidFill>
                <a:latin typeface="Calibri"/>
                <a:ea typeface="Calibri"/>
                <a:cs typeface="Calibri"/>
                <a:sym typeface="Calibri"/>
              </a:rPr>
              <a:t> </a:t>
            </a:r>
            <a:r>
              <a:rPr lang="en-GB" b="1" dirty="0" err="1">
                <a:solidFill>
                  <a:srgbClr val="000000"/>
                </a:solidFill>
                <a:latin typeface="Calibri"/>
                <a:ea typeface="Calibri"/>
                <a:cs typeface="Calibri"/>
                <a:sym typeface="Calibri"/>
              </a:rPr>
              <a:t>vektori</a:t>
            </a:r>
            <a:r>
              <a:rPr lang="en-GB" b="1" dirty="0">
                <a:solidFill>
                  <a:srgbClr val="000000"/>
                </a:solidFill>
                <a:latin typeface="Calibri"/>
                <a:ea typeface="Calibri"/>
                <a:cs typeface="Calibri"/>
                <a:sym typeface="Calibri"/>
              </a:rPr>
              <a:t> </a:t>
            </a:r>
            <a:r>
              <a:rPr lang="en-GB" sz="1800" b="1" dirty="0">
                <a:solidFill>
                  <a:srgbClr val="000000"/>
                </a:solidFill>
                <a:latin typeface="Calibri"/>
                <a:ea typeface="Calibri"/>
                <a:cs typeface="Calibri"/>
                <a:sym typeface="Calibri"/>
              </a:rPr>
              <a:t>:</a:t>
            </a:r>
            <a:r>
              <a:rPr lang="en-GB" sz="1200" b="1" dirty="0"/>
              <a:t> </a:t>
            </a:r>
            <a:endParaRPr dirty="0"/>
          </a:p>
          <a:p>
            <a:pPr marL="342900" lvl="0" indent="-342900" algn="just" rtl="0">
              <a:lnSpc>
                <a:spcPct val="100000"/>
              </a:lnSpc>
              <a:spcBef>
                <a:spcPts val="1000"/>
              </a:spcBef>
              <a:spcAft>
                <a:spcPts val="0"/>
              </a:spcAft>
              <a:buSzPts val="1440"/>
              <a:buChar char="►"/>
            </a:pPr>
            <a:r>
              <a:rPr lang="lv-LV" sz="1800" dirty="0">
                <a:solidFill>
                  <a:srgbClr val="000000"/>
                </a:solidFill>
                <a:latin typeface="Calibri"/>
                <a:ea typeface="Calibri"/>
                <a:cs typeface="Calibri"/>
                <a:sym typeface="Calibri"/>
              </a:rPr>
              <a:t>vertikālā plakne, notiek kustība no lielākas uz mazāku vai otrādi, no vispārējā uz eksakto, no globālā uz eksaktajām maņām, kad augšējam līmenim jābalstās uz apakšējo, lielākā daļa uzņem mazāko tālākai kustība. Džeimsa K. </a:t>
            </a:r>
            <a:r>
              <a:rPr lang="lv-LV" sz="1800" dirty="0" err="1">
                <a:solidFill>
                  <a:srgbClr val="000000"/>
                </a:solidFill>
                <a:latin typeface="Calibri"/>
                <a:ea typeface="Calibri"/>
                <a:cs typeface="Calibri"/>
                <a:sym typeface="Calibri"/>
              </a:rPr>
              <a:t>Kaufmana</a:t>
            </a:r>
            <a:r>
              <a:rPr lang="lv-LV" sz="1800" dirty="0">
                <a:solidFill>
                  <a:srgbClr val="000000"/>
                </a:solidFill>
                <a:latin typeface="Calibri"/>
                <a:ea typeface="Calibri"/>
                <a:cs typeface="Calibri"/>
                <a:sym typeface="Calibri"/>
              </a:rPr>
              <a:t> un Ronalda </a:t>
            </a:r>
            <a:r>
              <a:rPr lang="lv-LV" sz="1800" dirty="0" err="1">
                <a:solidFill>
                  <a:srgbClr val="000000"/>
                </a:solidFill>
                <a:latin typeface="Calibri"/>
                <a:ea typeface="Calibri"/>
                <a:cs typeface="Calibri"/>
                <a:sym typeface="Calibri"/>
              </a:rPr>
              <a:t>Bagheto</a:t>
            </a:r>
            <a:r>
              <a:rPr lang="lv-LV" sz="1800" dirty="0">
                <a:solidFill>
                  <a:srgbClr val="000000"/>
                </a:solidFill>
                <a:latin typeface="Calibri"/>
                <a:ea typeface="Calibri"/>
                <a:cs typeface="Calibri"/>
                <a:sym typeface="Calibri"/>
              </a:rPr>
              <a:t> radošuma metode "4 C" ("</a:t>
            </a:r>
            <a:r>
              <a:rPr lang="lv-LV" sz="1800" dirty="0" err="1">
                <a:solidFill>
                  <a:srgbClr val="000000"/>
                </a:solidFill>
                <a:latin typeface="Calibri"/>
                <a:ea typeface="Calibri"/>
                <a:cs typeface="Calibri"/>
                <a:sym typeface="Calibri"/>
              </a:rPr>
              <a:t>The</a:t>
            </a:r>
            <a:r>
              <a:rPr lang="lv-LV" sz="1800" dirty="0">
                <a:solidFill>
                  <a:srgbClr val="000000"/>
                </a:solidFill>
                <a:latin typeface="Calibri"/>
                <a:ea typeface="Calibri"/>
                <a:cs typeface="Calibri"/>
                <a:sym typeface="Calibri"/>
              </a:rPr>
              <a:t> </a:t>
            </a:r>
            <a:r>
              <a:rPr lang="lv-LV" sz="1800" dirty="0" err="1">
                <a:solidFill>
                  <a:srgbClr val="000000"/>
                </a:solidFill>
                <a:latin typeface="Calibri"/>
                <a:ea typeface="Calibri"/>
                <a:cs typeface="Calibri"/>
                <a:sym typeface="Calibri"/>
              </a:rPr>
              <a:t>Four</a:t>
            </a:r>
            <a:r>
              <a:rPr lang="lv-LV" sz="1800" dirty="0">
                <a:solidFill>
                  <a:srgbClr val="000000"/>
                </a:solidFill>
                <a:latin typeface="Calibri"/>
                <a:ea typeface="Calibri"/>
                <a:cs typeface="Calibri"/>
                <a:sym typeface="Calibri"/>
              </a:rPr>
              <a:t> C"</a:t>
            </a:r>
            <a:r>
              <a:rPr lang="en-GB" sz="1800" dirty="0">
                <a:solidFill>
                  <a:srgbClr val="000000"/>
                </a:solidFill>
                <a:latin typeface="Calibri"/>
                <a:ea typeface="Calibri"/>
                <a:cs typeface="Calibri"/>
                <a:sym typeface="Calibri"/>
              </a:rPr>
              <a:t>).</a:t>
            </a:r>
            <a:endParaRPr dirty="0"/>
          </a:p>
          <a:p>
            <a:pPr marL="342900" lvl="0" indent="-342900" algn="just" rtl="0">
              <a:lnSpc>
                <a:spcPct val="100000"/>
              </a:lnSpc>
              <a:spcBef>
                <a:spcPts val="1000"/>
              </a:spcBef>
              <a:spcAft>
                <a:spcPts val="0"/>
              </a:spcAft>
              <a:buSzPts val="1440"/>
              <a:buChar char="►"/>
            </a:pPr>
            <a:r>
              <a:rPr lang="lv-LV" dirty="0">
                <a:solidFill>
                  <a:srgbClr val="000000"/>
                </a:solidFill>
                <a:latin typeface="Calibri"/>
                <a:ea typeface="Calibri"/>
                <a:cs typeface="Calibri"/>
                <a:sym typeface="Calibri"/>
              </a:rPr>
              <a:t>Mini-c ("</a:t>
            </a:r>
            <a:r>
              <a:rPr lang="lv-LV" dirty="0" err="1">
                <a:solidFill>
                  <a:srgbClr val="000000"/>
                </a:solidFill>
                <a:latin typeface="Calibri"/>
                <a:ea typeface="Calibri"/>
                <a:cs typeface="Calibri"/>
                <a:sym typeface="Calibri"/>
              </a:rPr>
              <a:t>transformatīvā</a:t>
            </a:r>
            <a:r>
              <a:rPr lang="lv-LV" dirty="0">
                <a:solidFill>
                  <a:srgbClr val="000000"/>
                </a:solidFill>
                <a:latin typeface="Calibri"/>
                <a:ea typeface="Calibri"/>
                <a:cs typeface="Calibri"/>
                <a:sym typeface="Calibri"/>
              </a:rPr>
              <a:t> mācīšanās" - "personiski jēgpilna pieredzes, darbību un ideju interpretācija"), </a:t>
            </a:r>
            <a:r>
              <a:rPr lang="lv-LV" dirty="0" err="1">
                <a:solidFill>
                  <a:srgbClr val="000000"/>
                </a:solidFill>
                <a:latin typeface="Calibri"/>
                <a:ea typeface="Calibri"/>
                <a:cs typeface="Calibri"/>
                <a:sym typeface="Calibri"/>
              </a:rPr>
              <a:t>little</a:t>
            </a:r>
            <a:r>
              <a:rPr lang="lv-LV" dirty="0">
                <a:solidFill>
                  <a:srgbClr val="000000"/>
                </a:solidFill>
                <a:latin typeface="Calibri"/>
                <a:ea typeface="Calibri"/>
                <a:cs typeface="Calibri"/>
                <a:sym typeface="Calibri"/>
              </a:rPr>
              <a:t>-c (ikdienas problēmu risināšana un radoša izpausme), </a:t>
            </a:r>
            <a:r>
              <a:rPr lang="lv-LV" dirty="0" err="1">
                <a:solidFill>
                  <a:srgbClr val="000000"/>
                </a:solidFill>
                <a:latin typeface="Calibri"/>
                <a:ea typeface="Calibri"/>
                <a:cs typeface="Calibri"/>
                <a:sym typeface="Calibri"/>
              </a:rPr>
              <a:t>Pro</a:t>
            </a:r>
            <a:r>
              <a:rPr lang="lv-LV" dirty="0">
                <a:solidFill>
                  <a:srgbClr val="000000"/>
                </a:solidFill>
                <a:latin typeface="Calibri"/>
                <a:ea typeface="Calibri"/>
                <a:cs typeface="Calibri"/>
                <a:sym typeface="Calibri"/>
              </a:rPr>
              <a:t>-C (demonstrē cilvēki, kuri ir profesionāli vai profesionāli radoši, bet ne noteikti izcils) un </a:t>
            </a:r>
            <a:r>
              <a:rPr lang="lv-LV" dirty="0" err="1">
                <a:solidFill>
                  <a:srgbClr val="000000"/>
                </a:solidFill>
                <a:latin typeface="Calibri"/>
                <a:ea typeface="Calibri"/>
                <a:cs typeface="Calibri"/>
                <a:sym typeface="Calibri"/>
              </a:rPr>
              <a:t>Big</a:t>
            </a:r>
            <a:r>
              <a:rPr lang="lv-LV" dirty="0">
                <a:solidFill>
                  <a:srgbClr val="000000"/>
                </a:solidFill>
                <a:latin typeface="Calibri"/>
                <a:ea typeface="Calibri"/>
                <a:cs typeface="Calibri"/>
                <a:sym typeface="Calibri"/>
              </a:rPr>
              <a:t>-C (radošums šajā jomā tiek uzskatīts par fundamentāli, vēsturiski nozīmīgu). Šis modelis ir izstrādāts, lai palīdzētu pielāgoties radošuma modeļiem un teorijām, kas kvalificējas kā svarīga transformācija kā augstāka radošuma novērtēšana</a:t>
            </a:r>
            <a:r>
              <a:rPr lang="en-GB" sz="1800" dirty="0">
                <a:solidFill>
                  <a:srgbClr val="000000"/>
                </a:solidFill>
                <a:latin typeface="Calibri"/>
                <a:ea typeface="Calibri"/>
                <a:cs typeface="Calibri"/>
                <a:sym typeface="Calibri"/>
              </a:rPr>
              <a:t>.</a:t>
            </a:r>
            <a:endParaRPr sz="1800" dirty="0">
              <a:solidFill>
                <a:srgbClr val="000000"/>
              </a:solidFill>
              <a:latin typeface="Times New Roman"/>
              <a:ea typeface="Times New Roman"/>
              <a:cs typeface="Times New Roman"/>
              <a:sym typeface="Times New Roman"/>
            </a:endParaRPr>
          </a:p>
          <a:p>
            <a:pPr marL="342900" lvl="0" indent="-251459" algn="just" rtl="0">
              <a:lnSpc>
                <a:spcPct val="100000"/>
              </a:lnSpc>
              <a:spcBef>
                <a:spcPts val="1000"/>
              </a:spcBef>
              <a:spcAft>
                <a:spcPts val="0"/>
              </a:spcAft>
              <a:buSzPts val="1440"/>
              <a:buNone/>
            </a:pPr>
            <a:endParaRPr sz="1800" dirty="0">
              <a:solidFill>
                <a:srgbClr val="000000"/>
              </a:solidFill>
              <a:latin typeface="Calibri"/>
              <a:ea typeface="Calibri"/>
              <a:cs typeface="Calibri"/>
              <a:sym typeface="Calibri"/>
            </a:endParaRPr>
          </a:p>
          <a:p>
            <a:pPr marL="0" lvl="0" indent="0" algn="just" rtl="0">
              <a:lnSpc>
                <a:spcPct val="100000"/>
              </a:lnSpc>
              <a:spcBef>
                <a:spcPts val="1000"/>
              </a:spcBef>
              <a:spcAft>
                <a:spcPts val="0"/>
              </a:spcAft>
              <a:buSzPts val="1440"/>
              <a:buNone/>
            </a:pPr>
            <a:endParaRPr sz="1800" dirty="0">
              <a:solidFill>
                <a:srgbClr val="000000"/>
              </a:solidFill>
              <a:latin typeface="Calibri"/>
              <a:ea typeface="Calibri"/>
              <a:cs typeface="Calibri"/>
              <a:sym typeface="Calibri"/>
            </a:endParaRPr>
          </a:p>
          <a:p>
            <a:pPr marL="342900" lvl="0" indent="-281940" algn="just" rtl="0">
              <a:lnSpc>
                <a:spcPct val="100000"/>
              </a:lnSpc>
              <a:spcBef>
                <a:spcPts val="1000"/>
              </a:spcBef>
              <a:spcAft>
                <a:spcPts val="0"/>
              </a:spcAft>
              <a:buSzPts val="960"/>
              <a:buNone/>
            </a:pPr>
            <a:endParaRPr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6"/>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accent1"/>
              </a:buClr>
              <a:buSzPts val="3600"/>
              <a:buFont typeface="Trebuchet MS"/>
              <a:buNone/>
            </a:pPr>
            <a:r>
              <a:rPr lang="lv-LV" dirty="0"/>
              <a:t>Stratēģijas veidošana</a:t>
            </a:r>
            <a:r>
              <a:rPr lang="en-GB" b="1" dirty="0">
                <a:solidFill>
                  <a:srgbClr val="4F81BD"/>
                </a:solidFill>
                <a:latin typeface="Cambria"/>
                <a:ea typeface="Cambria"/>
                <a:cs typeface="Cambria"/>
                <a:sym typeface="Cambria"/>
              </a:rPr>
              <a:t/>
            </a:r>
            <a:br>
              <a:rPr lang="en-GB" b="1" dirty="0">
                <a:solidFill>
                  <a:srgbClr val="4F81BD"/>
                </a:solidFill>
                <a:latin typeface="Cambria"/>
                <a:ea typeface="Cambria"/>
                <a:cs typeface="Cambria"/>
                <a:sym typeface="Cambria"/>
              </a:rPr>
            </a:br>
            <a:endParaRPr b="1" dirty="0">
              <a:solidFill>
                <a:srgbClr val="4F81BD"/>
              </a:solidFill>
              <a:latin typeface="Cambria"/>
              <a:ea typeface="Cambria"/>
              <a:cs typeface="Cambria"/>
              <a:sym typeface="Cambria"/>
            </a:endParaRPr>
          </a:p>
        </p:txBody>
      </p:sp>
      <p:sp>
        <p:nvSpPr>
          <p:cNvPr id="184" name="Google Shape;184;p6"/>
          <p:cNvSpPr txBox="1">
            <a:spLocks noGrp="1"/>
          </p:cNvSpPr>
          <p:nvPr>
            <p:ph type="body" idx="1"/>
          </p:nvPr>
        </p:nvSpPr>
        <p:spPr>
          <a:xfrm>
            <a:off x="789877" y="1362808"/>
            <a:ext cx="9259814" cy="3880773"/>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960"/>
              <a:buNone/>
            </a:pPr>
            <a:endParaRPr sz="1200"/>
          </a:p>
        </p:txBody>
      </p:sp>
      <p:pic>
        <p:nvPicPr>
          <p:cNvPr id="185" name="Google Shape;185;p6"/>
          <p:cNvPicPr preferRelativeResize="0"/>
          <p:nvPr/>
        </p:nvPicPr>
        <p:blipFill rotWithShape="1">
          <a:blip r:embed="rId3">
            <a:alphaModFix/>
          </a:blip>
          <a:srcRect/>
          <a:stretch/>
        </p:blipFill>
        <p:spPr>
          <a:xfrm>
            <a:off x="2016369" y="1362808"/>
            <a:ext cx="6416570" cy="526693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7"/>
          <p:cNvSpPr txBox="1">
            <a:spLocks noGrp="1"/>
          </p:cNvSpPr>
          <p:nvPr>
            <p:ph type="title"/>
          </p:nvPr>
        </p:nvSpPr>
        <p:spPr>
          <a:xfrm>
            <a:off x="609600" y="609600"/>
            <a:ext cx="8664402"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lv-LV" dirty="0"/>
              <a:t>Stratēģijas veidošana</a:t>
            </a:r>
            <a:endParaRPr dirty="0"/>
          </a:p>
        </p:txBody>
      </p:sp>
      <p:sp>
        <p:nvSpPr>
          <p:cNvPr id="191" name="Google Shape;191;p7"/>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en-GB" sz="1800" dirty="0" err="1">
                <a:solidFill>
                  <a:srgbClr val="000000"/>
                </a:solidFill>
                <a:latin typeface="Calibri"/>
                <a:ea typeface="Calibri"/>
                <a:cs typeface="Calibri"/>
                <a:sym typeface="Calibri"/>
              </a:rPr>
              <a:t>Horizontālais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vektors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mēs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pētām</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paralēlos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procesus</a:t>
            </a:r>
            <a:r>
              <a:rPr lang="en-GB" sz="1800" dirty="0">
                <a:solidFill>
                  <a:srgbClr val="000000"/>
                </a:solidFill>
                <a:latin typeface="Calibri"/>
                <a:ea typeface="Calibri"/>
                <a:cs typeface="Calibri"/>
                <a:sym typeface="Calibri"/>
              </a:rPr>
              <a:t>, kas </a:t>
            </a:r>
            <a:r>
              <a:rPr lang="en-GB" sz="1800" dirty="0" err="1">
                <a:solidFill>
                  <a:srgbClr val="000000"/>
                </a:solidFill>
                <a:latin typeface="Calibri"/>
                <a:ea typeface="Calibri"/>
                <a:cs typeface="Calibri"/>
                <a:sym typeface="Calibri"/>
              </a:rPr>
              <a:t>atrodas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šajā</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risinājumu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sērijā</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tādā</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nozīmē</a:t>
            </a:r>
            <a:r>
              <a:rPr lang="en-GB" sz="1800" dirty="0">
                <a:solidFill>
                  <a:srgbClr val="000000"/>
                </a:solidFill>
                <a:latin typeface="Calibri"/>
                <a:ea typeface="Calibri"/>
                <a:cs typeface="Calibri"/>
                <a:sym typeface="Calibri"/>
              </a:rPr>
              <a:t>, ka tie </a:t>
            </a:r>
            <a:r>
              <a:rPr lang="en-GB" sz="1800" dirty="0" err="1">
                <a:solidFill>
                  <a:srgbClr val="000000"/>
                </a:solidFill>
                <a:latin typeface="Calibri"/>
                <a:ea typeface="Calibri"/>
                <a:cs typeface="Calibri"/>
                <a:sym typeface="Calibri"/>
              </a:rPr>
              <a:t>horizontālajā</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plaknē</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pastāv</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blakus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viens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otram</a:t>
            </a:r>
            <a:r>
              <a:rPr lang="en-GB" sz="1800" dirty="0">
                <a:solidFill>
                  <a:srgbClr val="000000"/>
                </a:solidFill>
                <a:latin typeface="Calibri"/>
                <a:ea typeface="Calibri"/>
                <a:cs typeface="Calibri"/>
                <a:sym typeface="Calibri"/>
              </a:rPr>
              <a:t>, un </a:t>
            </a:r>
            <a:r>
              <a:rPr lang="en-GB" sz="1800" dirty="0" err="1">
                <a:solidFill>
                  <a:srgbClr val="000000"/>
                </a:solidFill>
                <a:latin typeface="Calibri"/>
                <a:ea typeface="Calibri"/>
                <a:cs typeface="Calibri"/>
                <a:sym typeface="Calibri"/>
              </a:rPr>
              <a:t>mūsu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uzdevums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ir</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skatīties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sērfošanu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apkārtnē</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ar</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fokusa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palīdzību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Tāpat</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mēs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koncentrējamies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uz</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procesa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posmiem</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kā</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tieši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tas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notiek</a:t>
            </a:r>
            <a:r>
              <a:rPr lang="en-GB" sz="1800" dirty="0">
                <a:solidFill>
                  <a:srgbClr val="000000"/>
                </a:solidFill>
                <a:latin typeface="Calibri"/>
                <a:ea typeface="Calibri"/>
                <a:cs typeface="Calibri"/>
                <a:sym typeface="Calibri"/>
              </a:rPr>
              <a:t>. </a:t>
            </a:r>
            <a:endParaRPr dirty="0"/>
          </a:p>
          <a:p>
            <a:pPr marL="342900" lvl="0" indent="-251459" algn="just" rtl="0">
              <a:lnSpc>
                <a:spcPct val="100000"/>
              </a:lnSpc>
              <a:spcBef>
                <a:spcPts val="1000"/>
              </a:spcBef>
              <a:spcAft>
                <a:spcPts val="0"/>
              </a:spcAft>
              <a:buSzPts val="1440"/>
              <a:buNone/>
            </a:pPr>
            <a:endParaRPr sz="1800" dirty="0">
              <a:solidFill>
                <a:srgbClr val="000000"/>
              </a:solidFill>
              <a:latin typeface="Calibri"/>
              <a:ea typeface="Calibri"/>
              <a:cs typeface="Calibri"/>
              <a:sym typeface="Calibri"/>
            </a:endParaRPr>
          </a:p>
          <a:p>
            <a:pPr marL="342900" lvl="0" indent="-342900" algn="just" rtl="0">
              <a:lnSpc>
                <a:spcPct val="100000"/>
              </a:lnSpc>
              <a:spcBef>
                <a:spcPts val="1000"/>
              </a:spcBef>
              <a:spcAft>
                <a:spcPts val="0"/>
              </a:spcAft>
              <a:buSzPts val="1440"/>
              <a:buChar char="►"/>
            </a:pPr>
            <a:r>
              <a:rPr lang="en-GB" sz="1800" dirty="0">
                <a:solidFill>
                  <a:srgbClr val="000000"/>
                </a:solidFill>
                <a:latin typeface="Calibri"/>
                <a:ea typeface="Calibri"/>
                <a:cs typeface="Calibri"/>
                <a:sym typeface="Calibri"/>
              </a:rPr>
              <a:t>H. </a:t>
            </a:r>
            <a:r>
              <a:rPr lang="en-GB" sz="1800" dirty="0" err="1">
                <a:solidFill>
                  <a:srgbClr val="000000"/>
                </a:solidFill>
                <a:latin typeface="Calibri"/>
                <a:ea typeface="Calibri"/>
                <a:cs typeface="Calibri"/>
                <a:sym typeface="Calibri"/>
              </a:rPr>
              <a:t>Altšulers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parāda</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kā</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universālie</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kreativitātes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principi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veido</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inovācijas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pamatu</a:t>
            </a:r>
            <a:r>
              <a:rPr lang="en-GB" sz="1800" dirty="0">
                <a:solidFill>
                  <a:srgbClr val="000000"/>
                </a:solidFill>
                <a:latin typeface="Calibri"/>
                <a:ea typeface="Calibri"/>
                <a:cs typeface="Calibri"/>
                <a:sym typeface="Calibri"/>
              </a:rPr>
              <a:t>. TRIZ </a:t>
            </a:r>
            <a:r>
              <a:rPr lang="en-GB" sz="1800" dirty="0" err="1">
                <a:solidFill>
                  <a:srgbClr val="000000"/>
                </a:solidFill>
                <a:latin typeface="Calibri"/>
                <a:ea typeface="Calibri"/>
                <a:cs typeface="Calibri"/>
                <a:sym typeface="Calibri"/>
              </a:rPr>
              <a:t>identificē</a:t>
            </a:r>
            <a:r>
              <a:rPr lang="en-GB" sz="1800" dirty="0">
                <a:solidFill>
                  <a:srgbClr val="000000"/>
                </a:solidFill>
                <a:latin typeface="Calibri"/>
                <a:ea typeface="Calibri"/>
                <a:cs typeface="Calibri"/>
                <a:sym typeface="Calibri"/>
              </a:rPr>
              <a:t> un </a:t>
            </a:r>
            <a:r>
              <a:rPr lang="en-GB" sz="1800" dirty="0" err="1">
                <a:solidFill>
                  <a:srgbClr val="000000"/>
                </a:solidFill>
                <a:latin typeface="Calibri"/>
                <a:ea typeface="Calibri"/>
                <a:cs typeface="Calibri"/>
                <a:sym typeface="Calibri"/>
              </a:rPr>
              <a:t>kodificē</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šos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principus</a:t>
            </a:r>
            <a:r>
              <a:rPr lang="en-GB" sz="1800" dirty="0">
                <a:solidFill>
                  <a:srgbClr val="000000"/>
                </a:solidFill>
                <a:latin typeface="Calibri"/>
                <a:ea typeface="Calibri"/>
                <a:cs typeface="Calibri"/>
                <a:sym typeface="Calibri"/>
              </a:rPr>
              <a:t> un </a:t>
            </a:r>
            <a:r>
              <a:rPr lang="en-GB" sz="1800" dirty="0" err="1">
                <a:solidFill>
                  <a:srgbClr val="000000"/>
                </a:solidFill>
                <a:latin typeface="Calibri"/>
                <a:ea typeface="Calibri"/>
                <a:cs typeface="Calibri"/>
                <a:sym typeface="Calibri"/>
              </a:rPr>
              <a:t>izmanto</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tos</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lai</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padarītu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radošo</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procesu</a:t>
            </a:r>
            <a:r>
              <a:rPr lang="en-GB" sz="1800" dirty="0">
                <a:solidFill>
                  <a:srgbClr val="000000"/>
                </a:solidFill>
                <a:latin typeface="Calibri"/>
                <a:ea typeface="Calibri"/>
                <a:cs typeface="Calibri"/>
                <a:sym typeface="Calibri"/>
              </a:rPr>
              <a:t> </a:t>
            </a:r>
            <a:r>
              <a:rPr lang="en-GB" sz="1800" dirty="0" err="1">
                <a:solidFill>
                  <a:srgbClr val="000000"/>
                </a:solidFill>
                <a:latin typeface="Calibri"/>
                <a:ea typeface="Calibri"/>
                <a:cs typeface="Calibri"/>
                <a:sym typeface="Calibri"/>
              </a:rPr>
              <a:t>paredzamāku</a:t>
            </a:r>
            <a:r>
              <a:rPr lang="en-GB" sz="1800" dirty="0">
                <a:solidFill>
                  <a:srgbClr val="000000"/>
                </a:solidFill>
                <a:latin typeface="Calibri"/>
                <a:ea typeface="Calibri"/>
                <a:cs typeface="Calibri"/>
                <a:sym typeface="Calibri"/>
              </a:rPr>
              <a:t>. </a:t>
            </a:r>
            <a:endParaRPr dirty="0">
              <a:solidFill>
                <a:srgbClr val="000000"/>
              </a:solidFill>
              <a:latin typeface="Calibri"/>
              <a:ea typeface="Calibri"/>
              <a:cs typeface="Calibri"/>
              <a:sym typeface="Calibri"/>
            </a:endParaRPr>
          </a:p>
          <a:p>
            <a:pPr marL="342900" lvl="0" indent="-251459" algn="just" rtl="0">
              <a:lnSpc>
                <a:spcPct val="100000"/>
              </a:lnSpc>
              <a:spcBef>
                <a:spcPts val="1000"/>
              </a:spcBef>
              <a:spcAft>
                <a:spcPts val="0"/>
              </a:spcAft>
              <a:buSzPts val="1440"/>
              <a:buNone/>
            </a:pPr>
            <a:endParaRPr sz="1800" dirty="0">
              <a:solidFill>
                <a:srgbClr val="000000"/>
              </a:solidFill>
              <a:latin typeface="Calibri"/>
              <a:ea typeface="Calibri"/>
              <a:cs typeface="Calibri"/>
              <a:sym typeface="Calibri"/>
            </a:endParaRPr>
          </a:p>
          <a:p>
            <a:pPr marL="342900" lvl="0" indent="-342900" algn="just" rtl="0">
              <a:lnSpc>
                <a:spcPct val="100000"/>
              </a:lnSpc>
              <a:spcBef>
                <a:spcPts val="1000"/>
              </a:spcBef>
              <a:spcAft>
                <a:spcPts val="0"/>
              </a:spcAft>
              <a:buSzPts val="1440"/>
              <a:buChar char="►"/>
            </a:pPr>
            <a:r>
              <a:rPr lang="lv-LV" sz="1800" dirty="0">
                <a:solidFill>
                  <a:srgbClr val="000000"/>
                </a:solidFill>
                <a:latin typeface="Calibri"/>
                <a:ea typeface="Calibri"/>
                <a:cs typeface="Calibri"/>
                <a:sym typeface="Calibri"/>
              </a:rPr>
              <a:t>TRIZ izmantojums ir, lai pētītu šos atkārtotos problēmu un risinājumu modeļus, izprastu situācijā esošās pretrunas un izstrādātu jaunas metodes zinātnisko efektu izmantošanai</a:t>
            </a:r>
            <a:r>
              <a:rPr lang="en-GB" sz="1800" dirty="0">
                <a:solidFill>
                  <a:srgbClr val="000000"/>
                </a:solidFill>
                <a:latin typeface="Calibri"/>
                <a:ea typeface="Calibri"/>
                <a:cs typeface="Calibri"/>
                <a:sym typeface="Calibri"/>
              </a:rPr>
              <a:t>. </a:t>
            </a:r>
            <a:endParaRPr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8"/>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lv-LV" dirty="0"/>
              <a:t>Stratēģijas veidošana</a:t>
            </a:r>
            <a:endParaRPr dirty="0"/>
          </a:p>
        </p:txBody>
      </p:sp>
      <p:pic>
        <p:nvPicPr>
          <p:cNvPr id="197" name="Google Shape;197;p8" descr="Diagram&#10;&#10;Description automatically generated"/>
          <p:cNvPicPr preferRelativeResize="0">
            <a:picLocks noGrp="1"/>
          </p:cNvPicPr>
          <p:nvPr>
            <p:ph type="body" idx="1"/>
          </p:nvPr>
        </p:nvPicPr>
        <p:blipFill rotWithShape="1">
          <a:blip r:embed="rId3">
            <a:alphaModFix/>
          </a:blip>
          <a:srcRect/>
          <a:stretch/>
        </p:blipFill>
        <p:spPr>
          <a:xfrm>
            <a:off x="1948528" y="1362075"/>
            <a:ext cx="6729669" cy="48863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9"/>
          <p:cNvSpPr txBox="1">
            <a:spLocks noGrp="1"/>
          </p:cNvSpPr>
          <p:nvPr>
            <p:ph type="title"/>
          </p:nvPr>
        </p:nvSpPr>
        <p:spPr>
          <a:xfrm>
            <a:off x="677334" y="609600"/>
            <a:ext cx="8596668" cy="75320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lv-LV" dirty="0"/>
              <a:t>Stratēģijas veidošana</a:t>
            </a:r>
            <a:endParaRPr dirty="0"/>
          </a:p>
        </p:txBody>
      </p:sp>
      <p:sp>
        <p:nvSpPr>
          <p:cNvPr id="203" name="Google Shape;203;p9"/>
          <p:cNvSpPr txBox="1">
            <a:spLocks noGrp="1"/>
          </p:cNvSpPr>
          <p:nvPr>
            <p:ph type="body" idx="1"/>
          </p:nvPr>
        </p:nvSpPr>
        <p:spPr>
          <a:xfrm>
            <a:off x="789877" y="1362808"/>
            <a:ext cx="9045785" cy="4885592"/>
          </a:xfrm>
          <a:prstGeom prst="rect">
            <a:avLst/>
          </a:prstGeom>
          <a:noFill/>
          <a:ln>
            <a:noFill/>
          </a:ln>
        </p:spPr>
        <p:txBody>
          <a:bodyPr spcFirstLastPara="1" wrap="square" lIns="91425" tIns="45700" rIns="91425" bIns="45700" anchor="t" anchorCtr="0">
            <a:noAutofit/>
          </a:bodyPr>
          <a:lstStyle/>
          <a:p>
            <a:pPr marL="342900" lvl="0" indent="-342900" algn="just" rtl="0">
              <a:lnSpc>
                <a:spcPct val="100000"/>
              </a:lnSpc>
              <a:spcBef>
                <a:spcPts val="0"/>
              </a:spcBef>
              <a:spcAft>
                <a:spcPts val="0"/>
              </a:spcAft>
              <a:buSzPts val="1440"/>
              <a:buChar char="►"/>
            </a:pPr>
            <a:r>
              <a:rPr lang="lv-LV" sz="1800" dirty="0">
                <a:solidFill>
                  <a:srgbClr val="000000"/>
                </a:solidFill>
                <a:latin typeface="Calibri"/>
                <a:ea typeface="Calibri"/>
                <a:cs typeface="Calibri"/>
                <a:sym typeface="Calibri"/>
              </a:rPr>
              <a:t>Procesuālajā vektorā galvenais risinājuma atrašanas vektors notiek pašā procesā, piemēram, metode stāsta no gabaliņiem uzlikšanai uz tāfeles, improvizācijas stāstu veidošana un lomu spēles improvizācija. Vēstures tapšanas procesā izpaužas nestandarta, paradoksālais, ierastajā plūdumā, dzīvesveidā grūti pamanāms</a:t>
            </a:r>
            <a:r>
              <a:rPr lang="en-GB" sz="1800" dirty="0">
                <a:solidFill>
                  <a:srgbClr val="000000"/>
                </a:solidFill>
                <a:latin typeface="Calibri"/>
                <a:ea typeface="Calibri"/>
                <a:cs typeface="Calibri"/>
                <a:sym typeface="Calibri"/>
              </a:rPr>
              <a:t>.</a:t>
            </a:r>
            <a:endParaRPr sz="1800" dirty="0">
              <a:solidFill>
                <a:srgbClr val="000000"/>
              </a:solidFill>
              <a:latin typeface="Times New Roman"/>
              <a:ea typeface="Times New Roman"/>
              <a:cs typeface="Times New Roman"/>
              <a:sym typeface="Times New Roman"/>
            </a:endParaRPr>
          </a:p>
          <a:p>
            <a:pPr marL="342900" lvl="0" indent="-281940" algn="just" rtl="0">
              <a:lnSpc>
                <a:spcPct val="100000"/>
              </a:lnSpc>
              <a:spcBef>
                <a:spcPts val="1000"/>
              </a:spcBef>
              <a:spcAft>
                <a:spcPts val="0"/>
              </a:spcAft>
              <a:buSzPts val="960"/>
              <a:buNone/>
            </a:pPr>
            <a:endParaRPr sz="1200" dirty="0"/>
          </a:p>
        </p:txBody>
      </p:sp>
      <p:pic>
        <p:nvPicPr>
          <p:cNvPr id="204" name="Google Shape;204;p9"/>
          <p:cNvPicPr preferRelativeResize="0"/>
          <p:nvPr/>
        </p:nvPicPr>
        <p:blipFill rotWithShape="1">
          <a:blip r:embed="rId3">
            <a:alphaModFix/>
          </a:blip>
          <a:srcRect/>
          <a:stretch/>
        </p:blipFill>
        <p:spPr>
          <a:xfrm>
            <a:off x="2023957" y="2842357"/>
            <a:ext cx="7015330" cy="3253643"/>
          </a:xfrm>
          <a:prstGeom prst="rect">
            <a:avLst/>
          </a:prstGeom>
          <a:noFill/>
          <a:ln>
            <a:noFill/>
          </a:ln>
        </p:spPr>
      </p:pic>
    </p:spTree>
  </p:cSld>
  <p:clrMapOvr>
    <a:masterClrMapping/>
  </p:clrMapOvr>
</p:sld>
</file>

<file path=ppt/theme/theme1.xml><?xml version="1.0" encoding="utf-8"?>
<a:theme xmlns:a="http://schemas.openxmlformats.org/drawingml/2006/main"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1204</Words>
  <Application>Microsoft Office PowerPoint</Application>
  <PresentationFormat>Widescreen</PresentationFormat>
  <Paragraphs>78</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Cambria</vt:lpstr>
      <vt:lpstr>Noto Sans Symbols</vt:lpstr>
      <vt:lpstr>Times New Roman</vt:lpstr>
      <vt:lpstr>Trebuchet MS</vt:lpstr>
      <vt:lpstr>Facet</vt:lpstr>
      <vt:lpstr>PowerPoint Presentation</vt:lpstr>
      <vt:lpstr>Tēmas apraksts</vt:lpstr>
      <vt:lpstr>Izglītības eksperimentu analīze</vt:lpstr>
      <vt:lpstr>Izglītības eksperimentu analīze</vt:lpstr>
      <vt:lpstr>Stratēģijas veidošana</vt:lpstr>
      <vt:lpstr>Stratēģijas veidošana </vt:lpstr>
      <vt:lpstr>Stratēģijas veidošana</vt:lpstr>
      <vt:lpstr>Stratēģijas veidošana</vt:lpstr>
      <vt:lpstr>Stratēģijas veidošana</vt:lpstr>
      <vt:lpstr>Stratēģijas veidošana</vt:lpstr>
      <vt:lpstr>Stratēģijas veidošana</vt:lpstr>
      <vt:lpstr>Stratēģijas veidošana</vt:lpstr>
      <vt:lpstr>Izglītības eksperimentu labākās prakses un inovatīvu risinājumu izstrāde izglītojamo organizācijām </vt:lpstr>
      <vt:lpstr>Stratēģijas veidošana</vt:lpstr>
      <vt:lpstr>Stratēģijas veidošana</vt:lpstr>
      <vt:lpstr>Atsauces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Andrianna Emphasyscentre</dc:creator>
  <cp:lastModifiedBy>User</cp:lastModifiedBy>
  <cp:revision>2</cp:revision>
  <dcterms:created xsi:type="dcterms:W3CDTF">2021-10-19T10:03:56Z</dcterms:created>
  <dcterms:modified xsi:type="dcterms:W3CDTF">2023-06-27T12:16:05Z</dcterms:modified>
</cp:coreProperties>
</file>