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5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48" r:id="rId3"/>
  </p:sldMasterIdLst>
  <p:notesMasterIdLst>
    <p:notesMasterId r:id="rId4"/>
  </p:notesMasterIdLst>
  <p:sldIdLst>
    <p:sldId id="256" r:id="rId5"/>
    <p:sldId id="257" r:id="rId6"/>
    <p:sldId id="258" r:id="rId7"/>
    <p:sldId id="259" r:id="rId8"/>
    <p:sldId id="260" r:id="rId9"/>
    <p:sldId id="261" r:id="rId10"/>
  </p:sldIdLst>
  <p:sldSz cy="6858000" cx="12192000"/>
  <p:notesSz cx="6858000" cy="9144000"/>
  <p:embeddedFontLst>
    <p:embeddedFont>
      <p:font typeface="Open Sans"/>
      <p:regular r:id="rId11"/>
      <p:bold r:id="rId12"/>
      <p:italic r:id="rId13"/>
      <p:boldItalic r:id="rId14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GoogleSlidesCustomDataVersion2">
      <go:slidesCustomData xmlns:go="http://customooxmlschemas.google.com/" r:id="rId15" roundtripDataSignature="AMtx7mgGK2Tl01bO1JRm/mTcXkNqASSH1w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font" Target="fonts/OpenSans-regular.fntdata"/><Relationship Id="rId10" Type="http://schemas.openxmlformats.org/officeDocument/2006/relationships/slide" Target="slides/slide6.xml"/><Relationship Id="rId13" Type="http://schemas.openxmlformats.org/officeDocument/2006/relationships/font" Target="fonts/OpenSans-italic.fntdata"/><Relationship Id="rId12" Type="http://schemas.openxmlformats.org/officeDocument/2006/relationships/font" Target="fonts/OpenSans-bold.fntdata"/><Relationship Id="rId1" Type="http://schemas.openxmlformats.org/officeDocument/2006/relationships/theme" Target="theme/theme2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notesMaster" Target="notesMasters/notesMaster1.xml"/><Relationship Id="rId9" Type="http://schemas.openxmlformats.org/officeDocument/2006/relationships/slide" Target="slides/slide5.xml"/><Relationship Id="rId15" Type="http://customschemas.google.com/relationships/presentationmetadata" Target="metadata"/><Relationship Id="rId14" Type="http://schemas.openxmlformats.org/officeDocument/2006/relationships/font" Target="fonts/OpenSans-boldItalic.fntdata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7" Type="http://schemas.openxmlformats.org/officeDocument/2006/relationships/slide" Target="slides/slide3.xml"/><Relationship Id="rId8" Type="http://schemas.openxmlformats.org/officeDocument/2006/relationships/slide" Target="slides/slide4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9845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9845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9845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9845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9845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9845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9845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9845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9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41" name="Google Shape;141;p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4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Google Shape;155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56" name="Google Shape;156;p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0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Google Shape;161;p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62" name="Google Shape;162;p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6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p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68" name="Google Shape;168;p4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2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Google Shape;173;p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74" name="Google Shape;174;p5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8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Google Shape;179;p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80" name="Google Shape;180;p6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showMasterSp="0" type="title">
  <p:cSld name="TITLE">
    <p:spTree>
      <p:nvGrpSpPr>
        <p:cNvPr id="22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oogle Shape;23;p8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sp>
          <p:nvSpPr>
            <p:cNvPr id="24" name="Google Shape;24;p8"/>
            <p:cNvSpPr/>
            <p:nvPr/>
          </p:nvSpPr>
          <p:spPr>
            <a:xfrm>
              <a:off x="0" y="-7862"/>
              <a:ext cx="863600" cy="5698067"/>
            </a:xfrm>
            <a:custGeom>
              <a:rect b="b" l="l" r="r" t="t"/>
              <a:pathLst>
                <a:path extrusionOk="0" h="5698067" w="863600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69411"/>
              </a:schemeClr>
            </a:solidFill>
            <a:ln>
              <a:noFill/>
            </a:ln>
          </p:spPr>
        </p:sp>
        <p:cxnSp>
          <p:nvCxnSpPr>
            <p:cNvPr id="25" name="Google Shape;25;p8"/>
            <p:cNvCxnSpPr/>
            <p:nvPr/>
          </p:nvCxnSpPr>
          <p:spPr>
            <a:xfrm>
              <a:off x="9371012" y="0"/>
              <a:ext cx="1219200" cy="6858000"/>
            </a:xfrm>
            <a:prstGeom prst="straightConnector1">
              <a:avLst/>
            </a:prstGeom>
            <a:noFill/>
            <a:ln cap="flat" cmpd="sng" w="9525">
              <a:solidFill>
                <a:schemeClr val="accent1">
                  <a:alpha val="69411"/>
                </a:schemeClr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26" name="Google Shape;26;p8"/>
            <p:cNvCxnSpPr/>
            <p:nvPr/>
          </p:nvCxnSpPr>
          <p:spPr>
            <a:xfrm flipH="1">
              <a:off x="7425267" y="3681413"/>
              <a:ext cx="4763558" cy="3176587"/>
            </a:xfrm>
            <a:prstGeom prst="straightConnector1">
              <a:avLst/>
            </a:prstGeom>
            <a:noFill/>
            <a:ln cap="flat" cmpd="sng" w="9525">
              <a:solidFill>
                <a:schemeClr val="accent1">
                  <a:alpha val="69411"/>
                </a:schemeClr>
              </a:solidFill>
              <a:prstDash val="solid"/>
              <a:round/>
              <a:headEnd len="sm" w="sm" type="none"/>
              <a:tailEnd len="sm" w="sm" type="none"/>
            </a:ln>
          </p:spPr>
        </p:cxnSp>
        <p:sp>
          <p:nvSpPr>
            <p:cNvPr id="27" name="Google Shape;27;p8"/>
            <p:cNvSpPr/>
            <p:nvPr/>
          </p:nvSpPr>
          <p:spPr>
            <a:xfrm>
              <a:off x="9181476" y="-8467"/>
              <a:ext cx="3007349" cy="6866467"/>
            </a:xfrm>
            <a:custGeom>
              <a:rect b="b" l="l" r="r" t="t"/>
              <a:pathLst>
                <a:path extrusionOk="0" h="6866467" w="3007349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5294"/>
              </a:schemeClr>
            </a:solidFill>
            <a:ln>
              <a:noFill/>
            </a:ln>
          </p:spPr>
        </p:sp>
        <p:sp>
          <p:nvSpPr>
            <p:cNvPr id="28" name="Google Shape;28;p8"/>
            <p:cNvSpPr/>
            <p:nvPr/>
          </p:nvSpPr>
          <p:spPr>
            <a:xfrm>
              <a:off x="9603442" y="-8467"/>
              <a:ext cx="2588558" cy="6866467"/>
            </a:xfrm>
            <a:custGeom>
              <a:rect b="b" l="l" r="r" t="t"/>
              <a:pathLst>
                <a:path extrusionOk="0" h="6866467" w="2573311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</p:spPr>
        </p:sp>
        <p:sp>
          <p:nvSpPr>
            <p:cNvPr id="29" name="Google Shape;29;p8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fmla="val 100000" name="adj"/>
              </a:avLst>
            </a:prstGeom>
            <a:solidFill>
              <a:srgbClr val="16B0E3">
                <a:alpha val="6549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" name="Google Shape;30;p8"/>
            <p:cNvSpPr/>
            <p:nvPr/>
          </p:nvSpPr>
          <p:spPr>
            <a:xfrm>
              <a:off x="9334500" y="-8467"/>
              <a:ext cx="2854326" cy="6866467"/>
            </a:xfrm>
            <a:custGeom>
              <a:rect b="b" l="l" r="r" t="t"/>
              <a:pathLst>
                <a:path extrusionOk="0" h="6866467" w="2858013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16B0E3">
                <a:alpha val="49411"/>
              </a:srgbClr>
            </a:solidFill>
            <a:ln>
              <a:noFill/>
            </a:ln>
          </p:spPr>
        </p:sp>
        <p:sp>
          <p:nvSpPr>
            <p:cNvPr id="31" name="Google Shape;31;p8"/>
            <p:cNvSpPr/>
            <p:nvPr/>
          </p:nvSpPr>
          <p:spPr>
            <a:xfrm>
              <a:off x="10898730" y="-8467"/>
              <a:ext cx="1290094" cy="6866467"/>
            </a:xfrm>
            <a:custGeom>
              <a:rect b="b" l="l" r="r" t="t"/>
              <a:pathLst>
                <a:path extrusionOk="0" h="6858000" w="1290094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69411"/>
              </a:schemeClr>
            </a:solidFill>
            <a:ln>
              <a:noFill/>
            </a:ln>
          </p:spPr>
        </p:sp>
        <p:sp>
          <p:nvSpPr>
            <p:cNvPr id="32" name="Google Shape;32;p8"/>
            <p:cNvSpPr/>
            <p:nvPr/>
          </p:nvSpPr>
          <p:spPr>
            <a:xfrm>
              <a:off x="10938999" y="-8467"/>
              <a:ext cx="1249825" cy="6866467"/>
            </a:xfrm>
            <a:custGeom>
              <a:rect b="b" l="l" r="r" t="t"/>
              <a:pathLst>
                <a:path extrusionOk="0" h="6858000" w="1249825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26292">
                <a:alpha val="80000"/>
              </a:srgbClr>
            </a:solidFill>
            <a:ln>
              <a:noFill/>
            </a:ln>
          </p:spPr>
        </p:sp>
        <p:sp>
          <p:nvSpPr>
            <p:cNvPr id="33" name="Google Shape;33;p8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fmla="val 100000" name="adj"/>
              </a:avLst>
            </a:prstGeom>
            <a:solidFill>
              <a:srgbClr val="16B0E3">
                <a:alpha val="6549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4" name="Google Shape;34;p8"/>
          <p:cNvSpPr txBox="1"/>
          <p:nvPr>
            <p:ph type="ctrTitle"/>
          </p:nvPr>
        </p:nvSpPr>
        <p:spPr>
          <a:xfrm>
            <a:off x="1507067" y="2404534"/>
            <a:ext cx="7766936" cy="164630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400"/>
              <a:buFont typeface="Trebuchet MS"/>
              <a:buNone/>
              <a:defRPr sz="54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" name="Google Shape;35;p8"/>
          <p:cNvSpPr txBox="1"/>
          <p:nvPr>
            <p:ph idx="1" type="subTitle"/>
          </p:nvPr>
        </p:nvSpPr>
        <p:spPr>
          <a:xfrm>
            <a:off x="1507067" y="4050833"/>
            <a:ext cx="7766936" cy="10968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r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None/>
              <a:defRPr>
                <a:solidFill>
                  <a:srgbClr val="7F7F7F"/>
                </a:solidFill>
              </a:defRPr>
            </a:lvl1pPr>
            <a:lvl2pPr lvl="1" algn="ctr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280"/>
              <a:buNone/>
              <a:defRPr>
                <a:solidFill>
                  <a:srgbClr val="888888"/>
                </a:solidFill>
              </a:defRPr>
            </a:lvl2pPr>
            <a:lvl3pPr lvl="2" algn="ctr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120"/>
              <a:buNone/>
              <a:defRPr>
                <a:solidFill>
                  <a:srgbClr val="888888"/>
                </a:solidFill>
              </a:defRPr>
            </a:lvl3pPr>
            <a:lvl4pPr lvl="3" algn="ctr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960"/>
              <a:buNone/>
              <a:defRPr>
                <a:solidFill>
                  <a:srgbClr val="888888"/>
                </a:solidFill>
              </a:defRPr>
            </a:lvl4pPr>
            <a:lvl5pPr lvl="4" algn="ctr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960"/>
              <a:buNone/>
              <a:defRPr>
                <a:solidFill>
                  <a:srgbClr val="888888"/>
                </a:solidFill>
              </a:defRPr>
            </a:lvl5pPr>
            <a:lvl6pPr lvl="5" algn="ctr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960"/>
              <a:buNone/>
              <a:defRPr>
                <a:solidFill>
                  <a:srgbClr val="888888"/>
                </a:solidFill>
              </a:defRPr>
            </a:lvl6pPr>
            <a:lvl7pPr lvl="6" algn="ctr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960"/>
              <a:buNone/>
              <a:defRPr>
                <a:solidFill>
                  <a:srgbClr val="888888"/>
                </a:solidFill>
              </a:defRPr>
            </a:lvl7pPr>
            <a:lvl8pPr lvl="7" algn="ctr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960"/>
              <a:buNone/>
              <a:defRPr>
                <a:solidFill>
                  <a:srgbClr val="888888"/>
                </a:solidFill>
              </a:defRPr>
            </a:lvl8pPr>
            <a:lvl9pPr lvl="8" algn="ctr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960"/>
              <a:buNone/>
              <a:defRPr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36" name="Google Shape;36;p8"/>
          <p:cNvSpPr txBox="1"/>
          <p:nvPr>
            <p:ph idx="10" type="dt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7" name="Google Shape;37;p8"/>
          <p:cNvSpPr txBox="1"/>
          <p:nvPr>
            <p:ph idx="11" type="ftr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" name="Google Shape;38;p8"/>
          <p:cNvSpPr txBox="1"/>
          <p:nvPr>
            <p:ph idx="12" type="sldNum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aption">
  <p:cSld name="Title and Caption">
    <p:spTree>
      <p:nvGrpSpPr>
        <p:cNvPr id="90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17"/>
          <p:cNvSpPr txBox="1"/>
          <p:nvPr>
            <p:ph type="title"/>
          </p:nvPr>
        </p:nvSpPr>
        <p:spPr>
          <a:xfrm>
            <a:off x="677335" y="609600"/>
            <a:ext cx="8596668" cy="340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400"/>
              <a:buFont typeface="Trebuchet MS"/>
              <a:buNone/>
              <a:defRPr b="0" sz="4400" cap="none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2" name="Google Shape;92;p17"/>
          <p:cNvSpPr txBox="1"/>
          <p:nvPr>
            <p:ph idx="1" type="body"/>
          </p:nvPr>
        </p:nvSpPr>
        <p:spPr>
          <a:xfrm>
            <a:off x="677335" y="4470400"/>
            <a:ext cx="8596668" cy="157096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None/>
              <a:defRPr sz="1800">
                <a:solidFill>
                  <a:srgbClr val="3F3F3F"/>
                </a:solidFill>
              </a:defRPr>
            </a:lvl1pPr>
            <a:lvl2pPr indent="-228600" lvl="1" marL="9144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None/>
              <a:defRPr sz="18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280"/>
              <a:buNone/>
              <a:defRPr sz="16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93" name="Google Shape;93;p17"/>
          <p:cNvSpPr txBox="1"/>
          <p:nvPr>
            <p:ph idx="10" type="dt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4" name="Google Shape;94;p17"/>
          <p:cNvSpPr txBox="1"/>
          <p:nvPr>
            <p:ph idx="11" type="ftr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5" name="Google Shape;95;p17"/>
          <p:cNvSpPr txBox="1"/>
          <p:nvPr>
            <p:ph idx="12" type="sldNum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Quote with Caption">
  <p:cSld name="Quote with Caption">
    <p:spTree>
      <p:nvGrpSpPr>
        <p:cNvPr id="96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18"/>
          <p:cNvSpPr txBox="1"/>
          <p:nvPr>
            <p:ph type="title"/>
          </p:nvPr>
        </p:nvSpPr>
        <p:spPr>
          <a:xfrm>
            <a:off x="931334" y="609600"/>
            <a:ext cx="8094134" cy="3022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400"/>
              <a:buFont typeface="Trebuchet MS"/>
              <a:buNone/>
              <a:defRPr b="0" sz="4400" cap="none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8" name="Google Shape;98;p18"/>
          <p:cNvSpPr txBox="1"/>
          <p:nvPr>
            <p:ph idx="1" type="body"/>
          </p:nvPr>
        </p:nvSpPr>
        <p:spPr>
          <a:xfrm>
            <a:off x="1366139" y="3632200"/>
            <a:ext cx="7224524" cy="381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-228600" lvl="0" marL="4572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280"/>
              <a:buFont typeface="Trebuchet MS"/>
              <a:buNone/>
              <a:defRPr sz="1600">
                <a:solidFill>
                  <a:srgbClr val="7F7F7F"/>
                </a:solidFill>
              </a:defRPr>
            </a:lvl1pPr>
            <a:lvl2pPr indent="-228600" lvl="1" marL="9144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280"/>
              <a:buFont typeface="Trebuchet MS"/>
              <a:buNone/>
              <a:defRPr/>
            </a:lvl2pPr>
            <a:lvl3pPr indent="-228600" lvl="2" marL="1371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120"/>
              <a:buFont typeface="Trebuchet MS"/>
              <a:buNone/>
              <a:defRPr/>
            </a:lvl3pPr>
            <a:lvl4pPr indent="-228600" lvl="3" marL="18288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960"/>
              <a:buFont typeface="Trebuchet MS"/>
              <a:buNone/>
              <a:defRPr/>
            </a:lvl4pPr>
            <a:lvl5pPr indent="-228600" lvl="4" marL="22860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960"/>
              <a:buFont typeface="Trebuchet MS"/>
              <a:buNone/>
              <a:defRPr/>
            </a:lvl5pPr>
            <a:lvl6pPr indent="-320039" lvl="5" marL="27432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6pPr>
            <a:lvl7pPr indent="-320039" lvl="6" marL="32004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7pPr>
            <a:lvl8pPr indent="-320040" lvl="7" marL="3657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8pPr>
            <a:lvl9pPr indent="-320040" lvl="8" marL="41148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9pPr>
          </a:lstStyle>
          <a:p/>
        </p:txBody>
      </p:sp>
      <p:sp>
        <p:nvSpPr>
          <p:cNvPr id="99" name="Google Shape;99;p18"/>
          <p:cNvSpPr txBox="1"/>
          <p:nvPr>
            <p:ph idx="2" type="body"/>
          </p:nvPr>
        </p:nvSpPr>
        <p:spPr>
          <a:xfrm>
            <a:off x="677335" y="4470400"/>
            <a:ext cx="8596668" cy="157096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None/>
              <a:defRPr sz="1800">
                <a:solidFill>
                  <a:srgbClr val="3F3F3F"/>
                </a:solidFill>
              </a:defRPr>
            </a:lvl1pPr>
            <a:lvl2pPr indent="-228600" lvl="1" marL="9144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None/>
              <a:defRPr sz="18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280"/>
              <a:buNone/>
              <a:defRPr sz="16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100" name="Google Shape;100;p18"/>
          <p:cNvSpPr txBox="1"/>
          <p:nvPr>
            <p:ph idx="10" type="dt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1" name="Google Shape;101;p18"/>
          <p:cNvSpPr txBox="1"/>
          <p:nvPr>
            <p:ph idx="11" type="ftr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2" name="Google Shape;102;p18"/>
          <p:cNvSpPr txBox="1"/>
          <p:nvPr>
            <p:ph idx="12" type="sldNum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‹#›</a:t>
            </a:fld>
            <a:endParaRPr/>
          </a:p>
        </p:txBody>
      </p:sp>
      <p:sp>
        <p:nvSpPr>
          <p:cNvPr id="103" name="Google Shape;103;p18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0"/>
              <a:buFont typeface="Arial"/>
              <a:buNone/>
            </a:pPr>
            <a:r>
              <a:rPr b="0" i="0" lang="it-IT" sz="8000" u="none" cap="none" strike="noStrike">
                <a:solidFill>
                  <a:srgbClr val="9EDFF5"/>
                </a:solidFill>
                <a:latin typeface="Arial"/>
                <a:ea typeface="Arial"/>
                <a:cs typeface="Arial"/>
                <a:sym typeface="Arial"/>
              </a:rPr>
              <a:t>“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4" name="Google Shape;104;p18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0"/>
              <a:buFont typeface="Arial"/>
              <a:buNone/>
            </a:pPr>
            <a:r>
              <a:rPr b="0" i="0" lang="it-IT" sz="8000" u="none" cap="none" strike="noStrike">
                <a:solidFill>
                  <a:srgbClr val="9EDFF5"/>
                </a:solidFill>
                <a:latin typeface="Arial"/>
                <a:ea typeface="Arial"/>
                <a:cs typeface="Arial"/>
                <a:sym typeface="Arial"/>
              </a:rPr>
              <a:t>”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Name Card">
  <p:cSld name="Name Card">
    <p:spTree>
      <p:nvGrpSpPr>
        <p:cNvPr id="105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19"/>
          <p:cNvSpPr txBox="1"/>
          <p:nvPr>
            <p:ph type="title"/>
          </p:nvPr>
        </p:nvSpPr>
        <p:spPr>
          <a:xfrm>
            <a:off x="677335" y="1931988"/>
            <a:ext cx="8596668" cy="259546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400"/>
              <a:buFont typeface="Trebuchet MS"/>
              <a:buNone/>
              <a:defRPr b="0" sz="4400" cap="none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7" name="Google Shape;107;p19"/>
          <p:cNvSpPr txBox="1"/>
          <p:nvPr>
            <p:ph idx="1" type="body"/>
          </p:nvPr>
        </p:nvSpPr>
        <p:spPr>
          <a:xfrm>
            <a:off x="677335" y="4527448"/>
            <a:ext cx="8596668" cy="151391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None/>
              <a:defRPr sz="1800">
                <a:solidFill>
                  <a:srgbClr val="3F3F3F"/>
                </a:solidFill>
              </a:defRPr>
            </a:lvl1pPr>
            <a:lvl2pPr indent="-228600" lvl="1" marL="9144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None/>
              <a:defRPr sz="18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280"/>
              <a:buNone/>
              <a:defRPr sz="16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108" name="Google Shape;108;p19"/>
          <p:cNvSpPr txBox="1"/>
          <p:nvPr>
            <p:ph idx="10" type="dt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9" name="Google Shape;109;p19"/>
          <p:cNvSpPr txBox="1"/>
          <p:nvPr>
            <p:ph idx="11" type="ftr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0" name="Google Shape;110;p19"/>
          <p:cNvSpPr txBox="1"/>
          <p:nvPr>
            <p:ph idx="12" type="sldNum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Quote Name Card">
  <p:cSld name="Quote Name Card">
    <p:spTree>
      <p:nvGrpSpPr>
        <p:cNvPr id="11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20"/>
          <p:cNvSpPr txBox="1"/>
          <p:nvPr>
            <p:ph type="title"/>
          </p:nvPr>
        </p:nvSpPr>
        <p:spPr>
          <a:xfrm>
            <a:off x="931334" y="609600"/>
            <a:ext cx="8094134" cy="3022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400"/>
              <a:buFont typeface="Trebuchet MS"/>
              <a:buNone/>
              <a:defRPr b="0" sz="4400" cap="none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3" name="Google Shape;113;p20"/>
          <p:cNvSpPr txBox="1"/>
          <p:nvPr>
            <p:ph idx="1" type="body"/>
          </p:nvPr>
        </p:nvSpPr>
        <p:spPr>
          <a:xfrm>
            <a:off x="677332" y="4013200"/>
            <a:ext cx="8596669" cy="51424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-228600" lvl="0" marL="4572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920"/>
              <a:buFont typeface="Trebuchet MS"/>
              <a:buNone/>
              <a:defRPr sz="2400">
                <a:solidFill>
                  <a:srgbClr val="3F3F3F"/>
                </a:solidFill>
              </a:defRPr>
            </a:lvl1pPr>
            <a:lvl2pPr indent="-228600" lvl="1" marL="9144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280"/>
              <a:buFont typeface="Trebuchet MS"/>
              <a:buNone/>
              <a:defRPr/>
            </a:lvl2pPr>
            <a:lvl3pPr indent="-228600" lvl="2" marL="1371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120"/>
              <a:buFont typeface="Trebuchet MS"/>
              <a:buNone/>
              <a:defRPr/>
            </a:lvl3pPr>
            <a:lvl4pPr indent="-228600" lvl="3" marL="18288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960"/>
              <a:buFont typeface="Trebuchet MS"/>
              <a:buNone/>
              <a:defRPr/>
            </a:lvl4pPr>
            <a:lvl5pPr indent="-228600" lvl="4" marL="22860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960"/>
              <a:buFont typeface="Trebuchet MS"/>
              <a:buNone/>
              <a:defRPr/>
            </a:lvl5pPr>
            <a:lvl6pPr indent="-320039" lvl="5" marL="27432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6pPr>
            <a:lvl7pPr indent="-320039" lvl="6" marL="32004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7pPr>
            <a:lvl8pPr indent="-320040" lvl="7" marL="3657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8pPr>
            <a:lvl9pPr indent="-320040" lvl="8" marL="41148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9pPr>
          </a:lstStyle>
          <a:p/>
        </p:txBody>
      </p:sp>
      <p:sp>
        <p:nvSpPr>
          <p:cNvPr id="114" name="Google Shape;114;p20"/>
          <p:cNvSpPr txBox="1"/>
          <p:nvPr>
            <p:ph idx="2" type="body"/>
          </p:nvPr>
        </p:nvSpPr>
        <p:spPr>
          <a:xfrm>
            <a:off x="677335" y="4527448"/>
            <a:ext cx="8596668" cy="151391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None/>
              <a:defRPr sz="1800">
                <a:solidFill>
                  <a:srgbClr val="7F7F7F"/>
                </a:solidFill>
              </a:defRPr>
            </a:lvl1pPr>
            <a:lvl2pPr indent="-228600" lvl="1" marL="9144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None/>
              <a:defRPr sz="18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280"/>
              <a:buNone/>
              <a:defRPr sz="16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115" name="Google Shape;115;p20"/>
          <p:cNvSpPr txBox="1"/>
          <p:nvPr>
            <p:ph idx="10" type="dt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6" name="Google Shape;116;p20"/>
          <p:cNvSpPr txBox="1"/>
          <p:nvPr>
            <p:ph idx="11" type="ftr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7" name="Google Shape;117;p20"/>
          <p:cNvSpPr txBox="1"/>
          <p:nvPr>
            <p:ph idx="12" type="sldNum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‹#›</a:t>
            </a:fld>
            <a:endParaRPr/>
          </a:p>
        </p:txBody>
      </p:sp>
      <p:sp>
        <p:nvSpPr>
          <p:cNvPr id="118" name="Google Shape;118;p20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0"/>
              <a:buFont typeface="Arial"/>
              <a:buNone/>
            </a:pPr>
            <a:r>
              <a:rPr b="0" i="0" lang="it-IT" sz="8000" u="none" cap="none" strike="noStrike">
                <a:solidFill>
                  <a:srgbClr val="9EDFF5"/>
                </a:solidFill>
                <a:latin typeface="Arial"/>
                <a:ea typeface="Arial"/>
                <a:cs typeface="Arial"/>
                <a:sym typeface="Arial"/>
              </a:rPr>
              <a:t>“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9" name="Google Shape;119;p20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0"/>
              <a:buFont typeface="Arial"/>
              <a:buNone/>
            </a:pPr>
            <a:r>
              <a:rPr b="0" i="0" lang="it-IT" sz="8000" u="none" cap="none" strike="noStrike">
                <a:solidFill>
                  <a:srgbClr val="9EDFF5"/>
                </a:solidFill>
                <a:latin typeface="Arial"/>
                <a:ea typeface="Arial"/>
                <a:cs typeface="Arial"/>
                <a:sym typeface="Arial"/>
              </a:rPr>
              <a:t>”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rue or False">
  <p:cSld name="True or False">
    <p:spTree>
      <p:nvGrpSpPr>
        <p:cNvPr id="120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21"/>
          <p:cNvSpPr txBox="1"/>
          <p:nvPr>
            <p:ph type="title"/>
          </p:nvPr>
        </p:nvSpPr>
        <p:spPr>
          <a:xfrm>
            <a:off x="685799" y="609600"/>
            <a:ext cx="8588203" cy="3022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400"/>
              <a:buFont typeface="Trebuchet MS"/>
              <a:buNone/>
              <a:defRPr b="0" sz="4400" cap="none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2" name="Google Shape;122;p21"/>
          <p:cNvSpPr txBox="1"/>
          <p:nvPr>
            <p:ph idx="1" type="body"/>
          </p:nvPr>
        </p:nvSpPr>
        <p:spPr>
          <a:xfrm>
            <a:off x="677332" y="4013200"/>
            <a:ext cx="8596669" cy="51424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-228600" lvl="0" marL="4572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920"/>
              <a:buFont typeface="Trebuchet MS"/>
              <a:buNone/>
              <a:defRPr sz="2400">
                <a:solidFill>
                  <a:schemeClr val="accent1"/>
                </a:solidFill>
              </a:defRPr>
            </a:lvl1pPr>
            <a:lvl2pPr indent="-228600" lvl="1" marL="9144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280"/>
              <a:buFont typeface="Trebuchet MS"/>
              <a:buNone/>
              <a:defRPr/>
            </a:lvl2pPr>
            <a:lvl3pPr indent="-228600" lvl="2" marL="1371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120"/>
              <a:buFont typeface="Trebuchet MS"/>
              <a:buNone/>
              <a:defRPr/>
            </a:lvl3pPr>
            <a:lvl4pPr indent="-228600" lvl="3" marL="18288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960"/>
              <a:buFont typeface="Trebuchet MS"/>
              <a:buNone/>
              <a:defRPr/>
            </a:lvl4pPr>
            <a:lvl5pPr indent="-228600" lvl="4" marL="22860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960"/>
              <a:buFont typeface="Trebuchet MS"/>
              <a:buNone/>
              <a:defRPr/>
            </a:lvl5pPr>
            <a:lvl6pPr indent="-320039" lvl="5" marL="27432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6pPr>
            <a:lvl7pPr indent="-320039" lvl="6" marL="32004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7pPr>
            <a:lvl8pPr indent="-320040" lvl="7" marL="3657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8pPr>
            <a:lvl9pPr indent="-320040" lvl="8" marL="41148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9pPr>
          </a:lstStyle>
          <a:p/>
        </p:txBody>
      </p:sp>
      <p:sp>
        <p:nvSpPr>
          <p:cNvPr id="123" name="Google Shape;123;p21"/>
          <p:cNvSpPr txBox="1"/>
          <p:nvPr>
            <p:ph idx="2" type="body"/>
          </p:nvPr>
        </p:nvSpPr>
        <p:spPr>
          <a:xfrm>
            <a:off x="677335" y="4527448"/>
            <a:ext cx="8596668" cy="151391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None/>
              <a:defRPr sz="1800">
                <a:solidFill>
                  <a:srgbClr val="7F7F7F"/>
                </a:solidFill>
              </a:defRPr>
            </a:lvl1pPr>
            <a:lvl2pPr indent="-228600" lvl="1" marL="9144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None/>
              <a:defRPr sz="18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280"/>
              <a:buNone/>
              <a:defRPr sz="16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124" name="Google Shape;124;p21"/>
          <p:cNvSpPr txBox="1"/>
          <p:nvPr>
            <p:ph idx="10" type="dt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5" name="Google Shape;125;p21"/>
          <p:cNvSpPr txBox="1"/>
          <p:nvPr>
            <p:ph idx="11" type="ftr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6" name="Google Shape;126;p21"/>
          <p:cNvSpPr txBox="1"/>
          <p:nvPr>
            <p:ph idx="12" type="sldNum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Vertical Text" type="vertTx">
  <p:cSld name="VERTICAL_TEXT"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p22"/>
          <p:cNvSpPr txBox="1"/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9" name="Google Shape;129;p22"/>
          <p:cNvSpPr txBox="1"/>
          <p:nvPr>
            <p:ph idx="1" type="body"/>
          </p:nvPr>
        </p:nvSpPr>
        <p:spPr>
          <a:xfrm rot="5400000">
            <a:off x="3035281" y="-197358"/>
            <a:ext cx="3880773" cy="859666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20040" lvl="0" marL="4572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1pPr>
            <a:lvl2pPr indent="-320040" lvl="1" marL="9144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2pPr>
            <a:lvl3pPr indent="-320039" lvl="2" marL="1371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3pPr>
            <a:lvl4pPr indent="-320039" lvl="3" marL="18288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4pPr>
            <a:lvl5pPr indent="-320039" lvl="4" marL="22860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5pPr>
            <a:lvl6pPr indent="-320039" lvl="5" marL="27432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6pPr>
            <a:lvl7pPr indent="-320039" lvl="6" marL="32004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7pPr>
            <a:lvl8pPr indent="-320040" lvl="7" marL="3657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8pPr>
            <a:lvl9pPr indent="-320040" lvl="8" marL="41148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9pPr>
          </a:lstStyle>
          <a:p/>
        </p:txBody>
      </p:sp>
      <p:sp>
        <p:nvSpPr>
          <p:cNvPr id="130" name="Google Shape;130;p22"/>
          <p:cNvSpPr txBox="1"/>
          <p:nvPr>
            <p:ph idx="10" type="dt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1" name="Google Shape;131;p22"/>
          <p:cNvSpPr txBox="1"/>
          <p:nvPr>
            <p:ph idx="11" type="ftr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2" name="Google Shape;132;p22"/>
          <p:cNvSpPr txBox="1"/>
          <p:nvPr>
            <p:ph idx="12" type="sldNum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ertical Title and Text" type="vertTitleAndTx">
  <p:cSld name="VERTICAL_TITLE_AND_VERTICAL_TEXT">
    <p:spTree>
      <p:nvGrpSpPr>
        <p:cNvPr id="133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23"/>
          <p:cNvSpPr txBox="1"/>
          <p:nvPr>
            <p:ph type="title"/>
          </p:nvPr>
        </p:nvSpPr>
        <p:spPr>
          <a:xfrm rot="5400000">
            <a:off x="5994319" y="2582953"/>
            <a:ext cx="5251451" cy="130474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5" name="Google Shape;135;p23"/>
          <p:cNvSpPr txBox="1"/>
          <p:nvPr>
            <p:ph idx="1" type="body"/>
          </p:nvPr>
        </p:nvSpPr>
        <p:spPr>
          <a:xfrm rot="5400000">
            <a:off x="1581685" y="-294750"/>
            <a:ext cx="5251450" cy="70601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20040" lvl="0" marL="4572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1pPr>
            <a:lvl2pPr indent="-320040" lvl="1" marL="9144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2pPr>
            <a:lvl3pPr indent="-320039" lvl="2" marL="1371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3pPr>
            <a:lvl4pPr indent="-320039" lvl="3" marL="18288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4pPr>
            <a:lvl5pPr indent="-320039" lvl="4" marL="22860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5pPr>
            <a:lvl6pPr indent="-320039" lvl="5" marL="27432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6pPr>
            <a:lvl7pPr indent="-320039" lvl="6" marL="32004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7pPr>
            <a:lvl8pPr indent="-320040" lvl="7" marL="3657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8pPr>
            <a:lvl9pPr indent="-320040" lvl="8" marL="41148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9pPr>
          </a:lstStyle>
          <a:p/>
        </p:txBody>
      </p:sp>
      <p:sp>
        <p:nvSpPr>
          <p:cNvPr id="136" name="Google Shape;136;p23"/>
          <p:cNvSpPr txBox="1"/>
          <p:nvPr>
            <p:ph idx="10" type="dt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7" name="Google Shape;137;p23"/>
          <p:cNvSpPr txBox="1"/>
          <p:nvPr>
            <p:ph idx="11" type="ftr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8" name="Google Shape;138;p23"/>
          <p:cNvSpPr txBox="1"/>
          <p:nvPr>
            <p:ph idx="12" type="sldNum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39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Google Shape;40;p9"/>
          <p:cNvSpPr txBox="1"/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1" name="Google Shape;41;p9"/>
          <p:cNvSpPr txBox="1"/>
          <p:nvPr>
            <p:ph idx="1" type="body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20040" lvl="0" marL="4572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1pPr>
            <a:lvl2pPr indent="-320040" lvl="1" marL="9144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2pPr>
            <a:lvl3pPr indent="-320039" lvl="2" marL="1371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3pPr>
            <a:lvl4pPr indent="-320039" lvl="3" marL="18288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4pPr>
            <a:lvl5pPr indent="-320039" lvl="4" marL="22860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5pPr>
            <a:lvl6pPr indent="-320039" lvl="5" marL="27432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6pPr>
            <a:lvl7pPr indent="-320039" lvl="6" marL="32004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7pPr>
            <a:lvl8pPr indent="-320040" lvl="7" marL="3657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8pPr>
            <a:lvl9pPr indent="-320040" lvl="8" marL="41148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9pPr>
          </a:lstStyle>
          <a:p/>
        </p:txBody>
      </p:sp>
      <p:sp>
        <p:nvSpPr>
          <p:cNvPr id="42" name="Google Shape;42;p9"/>
          <p:cNvSpPr txBox="1"/>
          <p:nvPr>
            <p:ph idx="10" type="dt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3" name="Google Shape;43;p9"/>
          <p:cNvSpPr txBox="1"/>
          <p:nvPr>
            <p:ph idx="11" type="ftr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4" name="Google Shape;44;p9"/>
          <p:cNvSpPr txBox="1"/>
          <p:nvPr>
            <p:ph idx="12" type="sldNum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45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10"/>
          <p:cNvSpPr txBox="1"/>
          <p:nvPr>
            <p:ph type="title"/>
          </p:nvPr>
        </p:nvSpPr>
        <p:spPr>
          <a:xfrm>
            <a:off x="677335" y="2700867"/>
            <a:ext cx="8596668" cy="1826581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000"/>
              <a:buFont typeface="Trebuchet MS"/>
              <a:buNone/>
              <a:defRPr b="0" sz="4000" cap="none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7" name="Google Shape;47;p10"/>
          <p:cNvSpPr txBox="1"/>
          <p:nvPr>
            <p:ph idx="1" type="body"/>
          </p:nvPr>
        </p:nvSpPr>
        <p:spPr>
          <a:xfrm>
            <a:off x="677335" y="4527448"/>
            <a:ext cx="8596668" cy="860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600"/>
              <a:buNone/>
              <a:defRPr sz="2000">
                <a:solidFill>
                  <a:srgbClr val="7F7F7F"/>
                </a:solidFill>
              </a:defRPr>
            </a:lvl1pPr>
            <a:lvl2pPr indent="-228600" lvl="1" marL="9144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None/>
              <a:defRPr sz="18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280"/>
              <a:buNone/>
              <a:defRPr sz="16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48" name="Google Shape;48;p10"/>
          <p:cNvSpPr txBox="1"/>
          <p:nvPr>
            <p:ph idx="10" type="dt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9" name="Google Shape;49;p10"/>
          <p:cNvSpPr txBox="1"/>
          <p:nvPr>
            <p:ph idx="11" type="ftr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0" name="Google Shape;50;p10"/>
          <p:cNvSpPr txBox="1"/>
          <p:nvPr>
            <p:ph idx="12" type="sldNum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type="twoObj">
  <p:cSld name="TWO_OBJECTS">
    <p:spTree>
      <p:nvGrpSpPr>
        <p:cNvPr id="5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Google Shape;52;p11"/>
          <p:cNvSpPr txBox="1"/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" name="Google Shape;53;p11"/>
          <p:cNvSpPr txBox="1"/>
          <p:nvPr>
            <p:ph idx="1" type="body"/>
          </p:nvPr>
        </p:nvSpPr>
        <p:spPr>
          <a:xfrm>
            <a:off x="677334" y="2160589"/>
            <a:ext cx="4184035" cy="388077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20040" lvl="0" marL="4572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1pPr>
            <a:lvl2pPr indent="-320040" lvl="1" marL="9144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2pPr>
            <a:lvl3pPr indent="-320039" lvl="2" marL="1371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3pPr>
            <a:lvl4pPr indent="-320039" lvl="3" marL="18288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4pPr>
            <a:lvl5pPr indent="-320039" lvl="4" marL="22860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5pPr>
            <a:lvl6pPr indent="-320039" lvl="5" marL="27432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6pPr>
            <a:lvl7pPr indent="-320039" lvl="6" marL="32004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7pPr>
            <a:lvl8pPr indent="-320040" lvl="7" marL="3657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8pPr>
            <a:lvl9pPr indent="-320040" lvl="8" marL="41148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9pPr>
          </a:lstStyle>
          <a:p/>
        </p:txBody>
      </p:sp>
      <p:sp>
        <p:nvSpPr>
          <p:cNvPr id="54" name="Google Shape;54;p11"/>
          <p:cNvSpPr txBox="1"/>
          <p:nvPr>
            <p:ph idx="2" type="body"/>
          </p:nvPr>
        </p:nvSpPr>
        <p:spPr>
          <a:xfrm>
            <a:off x="5089970" y="2160589"/>
            <a:ext cx="4184034" cy="388077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20040" lvl="0" marL="4572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1pPr>
            <a:lvl2pPr indent="-320040" lvl="1" marL="9144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2pPr>
            <a:lvl3pPr indent="-320039" lvl="2" marL="1371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3pPr>
            <a:lvl4pPr indent="-320039" lvl="3" marL="18288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4pPr>
            <a:lvl5pPr indent="-320039" lvl="4" marL="22860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5pPr>
            <a:lvl6pPr indent="-320039" lvl="5" marL="27432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6pPr>
            <a:lvl7pPr indent="-320039" lvl="6" marL="32004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7pPr>
            <a:lvl8pPr indent="-320040" lvl="7" marL="3657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8pPr>
            <a:lvl9pPr indent="-320040" lvl="8" marL="41148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9pPr>
          </a:lstStyle>
          <a:p/>
        </p:txBody>
      </p:sp>
      <p:sp>
        <p:nvSpPr>
          <p:cNvPr id="55" name="Google Shape;55;p11"/>
          <p:cNvSpPr txBox="1"/>
          <p:nvPr>
            <p:ph idx="10" type="dt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11"/>
          <p:cNvSpPr txBox="1"/>
          <p:nvPr>
            <p:ph idx="11" type="ftr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7" name="Google Shape;57;p11"/>
          <p:cNvSpPr txBox="1"/>
          <p:nvPr>
            <p:ph idx="12" type="sldNum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 type="twoTxTwoObj">
  <p:cSld name="TWO_OBJECTS_WITH_TEXT"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12"/>
          <p:cNvSpPr txBox="1"/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Trebuchet MS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12"/>
          <p:cNvSpPr txBox="1"/>
          <p:nvPr>
            <p:ph idx="1" type="body"/>
          </p:nvPr>
        </p:nvSpPr>
        <p:spPr>
          <a:xfrm>
            <a:off x="675745" y="2160983"/>
            <a:ext cx="4185623" cy="5762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-228600" lvl="0" marL="4572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920"/>
              <a:buNone/>
              <a:defRPr b="0" sz="2400"/>
            </a:lvl1pPr>
            <a:lvl2pPr indent="-228600" lvl="1" marL="9144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600"/>
              <a:buNone/>
              <a:defRPr b="1" sz="2000"/>
            </a:lvl2pPr>
            <a:lvl3pPr indent="-228600" lvl="2" marL="1371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None/>
              <a:defRPr b="1" sz="1800"/>
            </a:lvl3pPr>
            <a:lvl4pPr indent="-228600" lvl="3" marL="18288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280"/>
              <a:buNone/>
              <a:defRPr b="1" sz="1600"/>
            </a:lvl4pPr>
            <a:lvl5pPr indent="-228600" lvl="4" marL="22860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280"/>
              <a:buNone/>
              <a:defRPr b="1" sz="1600"/>
            </a:lvl5pPr>
            <a:lvl6pPr indent="-228600" lvl="5" marL="27432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280"/>
              <a:buNone/>
              <a:defRPr b="1" sz="1600"/>
            </a:lvl6pPr>
            <a:lvl7pPr indent="-228600" lvl="6" marL="32004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280"/>
              <a:buNone/>
              <a:defRPr b="1" sz="1600"/>
            </a:lvl7pPr>
            <a:lvl8pPr indent="-228600" lvl="7" marL="3657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280"/>
              <a:buNone/>
              <a:defRPr b="1" sz="1600"/>
            </a:lvl8pPr>
            <a:lvl9pPr indent="-228600" lvl="8" marL="41148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280"/>
              <a:buNone/>
              <a:defRPr b="1" sz="1600"/>
            </a:lvl9pPr>
          </a:lstStyle>
          <a:p/>
        </p:txBody>
      </p:sp>
      <p:sp>
        <p:nvSpPr>
          <p:cNvPr id="61" name="Google Shape;61;p12"/>
          <p:cNvSpPr txBox="1"/>
          <p:nvPr>
            <p:ph idx="2" type="body"/>
          </p:nvPr>
        </p:nvSpPr>
        <p:spPr>
          <a:xfrm>
            <a:off x="675745" y="2737245"/>
            <a:ext cx="4185623" cy="330411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20040" lvl="0" marL="4572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1pPr>
            <a:lvl2pPr indent="-320040" lvl="1" marL="9144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2pPr>
            <a:lvl3pPr indent="-320039" lvl="2" marL="1371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3pPr>
            <a:lvl4pPr indent="-320039" lvl="3" marL="18288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4pPr>
            <a:lvl5pPr indent="-320039" lvl="4" marL="22860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5pPr>
            <a:lvl6pPr indent="-320039" lvl="5" marL="27432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6pPr>
            <a:lvl7pPr indent="-320039" lvl="6" marL="32004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7pPr>
            <a:lvl8pPr indent="-320040" lvl="7" marL="3657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8pPr>
            <a:lvl9pPr indent="-320040" lvl="8" marL="41148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9pPr>
          </a:lstStyle>
          <a:p/>
        </p:txBody>
      </p:sp>
      <p:sp>
        <p:nvSpPr>
          <p:cNvPr id="62" name="Google Shape;62;p12"/>
          <p:cNvSpPr txBox="1"/>
          <p:nvPr>
            <p:ph idx="3" type="body"/>
          </p:nvPr>
        </p:nvSpPr>
        <p:spPr>
          <a:xfrm>
            <a:off x="5088383" y="2160983"/>
            <a:ext cx="4185618" cy="5762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-228600" lvl="0" marL="4572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920"/>
              <a:buNone/>
              <a:defRPr b="0" sz="2400"/>
            </a:lvl1pPr>
            <a:lvl2pPr indent="-228600" lvl="1" marL="9144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600"/>
              <a:buNone/>
              <a:defRPr b="1" sz="2000"/>
            </a:lvl2pPr>
            <a:lvl3pPr indent="-228600" lvl="2" marL="1371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None/>
              <a:defRPr b="1" sz="1800"/>
            </a:lvl3pPr>
            <a:lvl4pPr indent="-228600" lvl="3" marL="18288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280"/>
              <a:buNone/>
              <a:defRPr b="1" sz="1600"/>
            </a:lvl4pPr>
            <a:lvl5pPr indent="-228600" lvl="4" marL="22860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280"/>
              <a:buNone/>
              <a:defRPr b="1" sz="1600"/>
            </a:lvl5pPr>
            <a:lvl6pPr indent="-228600" lvl="5" marL="27432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280"/>
              <a:buNone/>
              <a:defRPr b="1" sz="1600"/>
            </a:lvl6pPr>
            <a:lvl7pPr indent="-228600" lvl="6" marL="32004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280"/>
              <a:buNone/>
              <a:defRPr b="1" sz="1600"/>
            </a:lvl7pPr>
            <a:lvl8pPr indent="-228600" lvl="7" marL="3657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280"/>
              <a:buNone/>
              <a:defRPr b="1" sz="1600"/>
            </a:lvl8pPr>
            <a:lvl9pPr indent="-228600" lvl="8" marL="41148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280"/>
              <a:buNone/>
              <a:defRPr b="1" sz="1600"/>
            </a:lvl9pPr>
          </a:lstStyle>
          <a:p/>
        </p:txBody>
      </p:sp>
      <p:sp>
        <p:nvSpPr>
          <p:cNvPr id="63" name="Google Shape;63;p12"/>
          <p:cNvSpPr txBox="1"/>
          <p:nvPr>
            <p:ph idx="4" type="body"/>
          </p:nvPr>
        </p:nvSpPr>
        <p:spPr>
          <a:xfrm>
            <a:off x="5088384" y="2737245"/>
            <a:ext cx="4185617" cy="330411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20040" lvl="0" marL="4572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1pPr>
            <a:lvl2pPr indent="-320040" lvl="1" marL="9144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2pPr>
            <a:lvl3pPr indent="-320039" lvl="2" marL="1371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3pPr>
            <a:lvl4pPr indent="-320039" lvl="3" marL="18288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4pPr>
            <a:lvl5pPr indent="-320039" lvl="4" marL="22860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5pPr>
            <a:lvl6pPr indent="-320039" lvl="5" marL="27432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6pPr>
            <a:lvl7pPr indent="-320039" lvl="6" marL="32004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7pPr>
            <a:lvl8pPr indent="-320040" lvl="7" marL="3657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8pPr>
            <a:lvl9pPr indent="-320040" lvl="8" marL="41148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9pPr>
          </a:lstStyle>
          <a:p/>
        </p:txBody>
      </p:sp>
      <p:sp>
        <p:nvSpPr>
          <p:cNvPr id="64" name="Google Shape;64;p12"/>
          <p:cNvSpPr txBox="1"/>
          <p:nvPr>
            <p:ph idx="10" type="dt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5" name="Google Shape;65;p12"/>
          <p:cNvSpPr txBox="1"/>
          <p:nvPr>
            <p:ph idx="11" type="ftr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12"/>
          <p:cNvSpPr txBox="1"/>
          <p:nvPr>
            <p:ph idx="12" type="sldNum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67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p13"/>
          <p:cNvSpPr txBox="1"/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9" name="Google Shape;69;p13"/>
          <p:cNvSpPr txBox="1"/>
          <p:nvPr>
            <p:ph idx="10" type="dt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13"/>
          <p:cNvSpPr txBox="1"/>
          <p:nvPr>
            <p:ph idx="11" type="ftr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1" name="Google Shape;71;p13"/>
          <p:cNvSpPr txBox="1"/>
          <p:nvPr>
            <p:ph idx="12" type="sldNum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72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14"/>
          <p:cNvSpPr txBox="1"/>
          <p:nvPr>
            <p:ph idx="10" type="dt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4" name="Google Shape;74;p14"/>
          <p:cNvSpPr txBox="1"/>
          <p:nvPr>
            <p:ph idx="11" type="ftr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5" name="Google Shape;75;p14"/>
          <p:cNvSpPr txBox="1"/>
          <p:nvPr>
            <p:ph idx="12" type="sldNum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with Caption" type="objTx">
  <p:cSld name="OBJECT_WITH_CAPTION_TEXT"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5"/>
          <p:cNvSpPr txBox="1"/>
          <p:nvPr>
            <p:ph type="title"/>
          </p:nvPr>
        </p:nvSpPr>
        <p:spPr>
          <a:xfrm>
            <a:off x="677334" y="1498604"/>
            <a:ext cx="3854528" cy="1278466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Trebuchet MS"/>
              <a:buNone/>
              <a:defRPr sz="2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15"/>
          <p:cNvSpPr txBox="1"/>
          <p:nvPr>
            <p:ph idx="1" type="body"/>
          </p:nvPr>
        </p:nvSpPr>
        <p:spPr>
          <a:xfrm>
            <a:off x="4760461" y="514924"/>
            <a:ext cx="4513541" cy="55264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20040" lvl="0" marL="4572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1pPr>
            <a:lvl2pPr indent="-320040" lvl="1" marL="9144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2pPr>
            <a:lvl3pPr indent="-320039" lvl="2" marL="1371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3pPr>
            <a:lvl4pPr indent="-320039" lvl="3" marL="18288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4pPr>
            <a:lvl5pPr indent="-320039" lvl="4" marL="22860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5pPr>
            <a:lvl6pPr indent="-320039" lvl="5" marL="27432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6pPr>
            <a:lvl7pPr indent="-320039" lvl="6" marL="32004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7pPr>
            <a:lvl8pPr indent="-320040" lvl="7" marL="3657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8pPr>
            <a:lvl9pPr indent="-320040" lvl="8" marL="41148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9pPr>
          </a:lstStyle>
          <a:p/>
        </p:txBody>
      </p:sp>
      <p:sp>
        <p:nvSpPr>
          <p:cNvPr id="79" name="Google Shape;79;p15"/>
          <p:cNvSpPr txBox="1"/>
          <p:nvPr>
            <p:ph idx="2" type="body"/>
          </p:nvPr>
        </p:nvSpPr>
        <p:spPr>
          <a:xfrm>
            <a:off x="677334" y="2777069"/>
            <a:ext cx="3854528" cy="258444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120"/>
              <a:buNone/>
              <a:defRPr sz="1400"/>
            </a:lvl1pPr>
            <a:lvl2pPr indent="-228600" lvl="1" marL="9144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120"/>
              <a:buNone/>
              <a:defRPr sz="1400"/>
            </a:lvl2pPr>
            <a:lvl3pPr indent="-228600" lvl="2" marL="1371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960"/>
              <a:buNone/>
              <a:defRPr sz="1200"/>
            </a:lvl3pPr>
            <a:lvl4pPr indent="-228600" lvl="3" marL="18288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800"/>
              <a:buNone/>
              <a:defRPr sz="1000"/>
            </a:lvl4pPr>
            <a:lvl5pPr indent="-228600" lvl="4" marL="22860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800"/>
              <a:buNone/>
              <a:defRPr sz="1000"/>
            </a:lvl5pPr>
            <a:lvl6pPr indent="-228600" lvl="5" marL="27432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800"/>
              <a:buNone/>
              <a:defRPr sz="1000"/>
            </a:lvl6pPr>
            <a:lvl7pPr indent="-228600" lvl="6" marL="32004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800"/>
              <a:buNone/>
              <a:defRPr sz="1000"/>
            </a:lvl7pPr>
            <a:lvl8pPr indent="-228600" lvl="7" marL="3657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800"/>
              <a:buNone/>
              <a:defRPr sz="1000"/>
            </a:lvl8pPr>
            <a:lvl9pPr indent="-228600" lvl="8" marL="41148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800"/>
              <a:buNone/>
              <a:defRPr sz="1000"/>
            </a:lvl9pPr>
          </a:lstStyle>
          <a:p/>
        </p:txBody>
      </p:sp>
      <p:sp>
        <p:nvSpPr>
          <p:cNvPr id="80" name="Google Shape;80;p15"/>
          <p:cNvSpPr txBox="1"/>
          <p:nvPr>
            <p:ph idx="10" type="dt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1" name="Google Shape;81;p15"/>
          <p:cNvSpPr txBox="1"/>
          <p:nvPr>
            <p:ph idx="11" type="ftr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2" name="Google Shape;82;p15"/>
          <p:cNvSpPr txBox="1"/>
          <p:nvPr>
            <p:ph idx="12" type="sldNum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icture with Caption" type="picTx">
  <p:cSld name="PICTURE_WITH_CAPTION_TEXT"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6"/>
          <p:cNvSpPr txBox="1"/>
          <p:nvPr>
            <p:ph type="title"/>
          </p:nvPr>
        </p:nvSpPr>
        <p:spPr>
          <a:xfrm>
            <a:off x="677334" y="4800600"/>
            <a:ext cx="8596667" cy="56673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Trebuchet MS"/>
              <a:buNone/>
              <a:defRPr b="0" sz="2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5" name="Google Shape;85;p16"/>
          <p:cNvSpPr/>
          <p:nvPr>
            <p:ph idx="2" type="pic"/>
          </p:nvPr>
        </p:nvSpPr>
        <p:spPr>
          <a:xfrm>
            <a:off x="677334" y="609600"/>
            <a:ext cx="8596668" cy="3845718"/>
          </a:xfrm>
          <a:prstGeom prst="rect">
            <a:avLst/>
          </a:prstGeom>
          <a:noFill/>
          <a:ln>
            <a:noFill/>
          </a:ln>
        </p:spPr>
      </p:sp>
      <p:sp>
        <p:nvSpPr>
          <p:cNvPr id="86" name="Google Shape;86;p16"/>
          <p:cNvSpPr txBox="1"/>
          <p:nvPr>
            <p:ph idx="1" type="body"/>
          </p:nvPr>
        </p:nvSpPr>
        <p:spPr>
          <a:xfrm>
            <a:off x="677334" y="5367338"/>
            <a:ext cx="8596667" cy="67402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960"/>
              <a:buNone/>
              <a:defRPr sz="1200"/>
            </a:lvl1pPr>
            <a:lvl2pPr indent="-228600" lvl="1" marL="9144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960"/>
              <a:buNone/>
              <a:defRPr sz="1200"/>
            </a:lvl2pPr>
            <a:lvl3pPr indent="-228600" lvl="2" marL="1371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800"/>
              <a:buNone/>
              <a:defRPr sz="1000"/>
            </a:lvl3pPr>
            <a:lvl4pPr indent="-228600" lvl="3" marL="18288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720"/>
              <a:buNone/>
              <a:defRPr sz="900"/>
            </a:lvl4pPr>
            <a:lvl5pPr indent="-228600" lvl="4" marL="22860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720"/>
              <a:buNone/>
              <a:defRPr sz="900"/>
            </a:lvl5pPr>
            <a:lvl6pPr indent="-228600" lvl="5" marL="27432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720"/>
              <a:buNone/>
              <a:defRPr sz="900"/>
            </a:lvl6pPr>
            <a:lvl7pPr indent="-228600" lvl="6" marL="32004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720"/>
              <a:buNone/>
              <a:defRPr sz="900"/>
            </a:lvl7pPr>
            <a:lvl8pPr indent="-228600" lvl="7" marL="3657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720"/>
              <a:buNone/>
              <a:defRPr sz="900"/>
            </a:lvl8pPr>
            <a:lvl9pPr indent="-228600" lvl="8" marL="41148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720"/>
              <a:buNone/>
              <a:defRPr sz="900"/>
            </a:lvl9pPr>
          </a:lstStyle>
          <a:p/>
        </p:txBody>
      </p:sp>
      <p:sp>
        <p:nvSpPr>
          <p:cNvPr id="87" name="Google Shape;87;p16"/>
          <p:cNvSpPr txBox="1"/>
          <p:nvPr>
            <p:ph idx="11" type="ftr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8" name="Google Shape;88;p16"/>
          <p:cNvSpPr txBox="1"/>
          <p:nvPr>
            <p:ph idx="12" type="sldNum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‹#›</a:t>
            </a:fld>
            <a:endParaRPr/>
          </a:p>
        </p:txBody>
      </p:sp>
      <p:sp>
        <p:nvSpPr>
          <p:cNvPr id="89" name="Google Shape;89;p16"/>
          <p:cNvSpPr txBox="1"/>
          <p:nvPr>
            <p:ph idx="10" type="dt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5" Type="http://schemas.openxmlformats.org/officeDocument/2006/relationships/slideLayout" Target="../slideLayouts/slideLayout15.xml"/><Relationship Id="rId14" Type="http://schemas.openxmlformats.org/officeDocument/2006/relationships/slideLayout" Target="../slideLayouts/slideLayout14.xml"/><Relationship Id="rId17" Type="http://schemas.openxmlformats.org/officeDocument/2006/relationships/theme" Target="../theme/theme2.xml"/><Relationship Id="rId16" Type="http://schemas.openxmlformats.org/officeDocument/2006/relationships/slideLayout" Target="../slideLayouts/slideLayout16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oogle Shape;6;p7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7" name="Google Shape;7;p7"/>
            <p:cNvCxnSpPr/>
            <p:nvPr/>
          </p:nvCxnSpPr>
          <p:spPr>
            <a:xfrm>
              <a:off x="9371012" y="0"/>
              <a:ext cx="1219200" cy="6858000"/>
            </a:xfrm>
            <a:prstGeom prst="straightConnector1">
              <a:avLst/>
            </a:prstGeom>
            <a:noFill/>
            <a:ln cap="flat" cmpd="sng" w="9525">
              <a:solidFill>
                <a:schemeClr val="accent1">
                  <a:alpha val="69411"/>
                </a:schemeClr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8" name="Google Shape;8;p7"/>
            <p:cNvCxnSpPr/>
            <p:nvPr/>
          </p:nvCxnSpPr>
          <p:spPr>
            <a:xfrm flipH="1">
              <a:off x="7425267" y="3681413"/>
              <a:ext cx="4763558" cy="3176587"/>
            </a:xfrm>
            <a:prstGeom prst="straightConnector1">
              <a:avLst/>
            </a:prstGeom>
            <a:noFill/>
            <a:ln cap="flat" cmpd="sng" w="9525">
              <a:solidFill>
                <a:schemeClr val="accent1">
                  <a:alpha val="69411"/>
                </a:schemeClr>
              </a:solidFill>
              <a:prstDash val="solid"/>
              <a:round/>
              <a:headEnd len="sm" w="sm" type="none"/>
              <a:tailEnd len="sm" w="sm" type="none"/>
            </a:ln>
          </p:spPr>
        </p:cxnSp>
        <p:sp>
          <p:nvSpPr>
            <p:cNvPr id="9" name="Google Shape;9;p7"/>
            <p:cNvSpPr/>
            <p:nvPr/>
          </p:nvSpPr>
          <p:spPr>
            <a:xfrm>
              <a:off x="9181476" y="-8467"/>
              <a:ext cx="3007349" cy="6866467"/>
            </a:xfrm>
            <a:custGeom>
              <a:rect b="b" l="l" r="r" t="t"/>
              <a:pathLst>
                <a:path extrusionOk="0" h="6866467" w="3007349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5294"/>
              </a:schemeClr>
            </a:solidFill>
            <a:ln>
              <a:noFill/>
            </a:ln>
          </p:spPr>
        </p:sp>
        <p:sp>
          <p:nvSpPr>
            <p:cNvPr id="10" name="Google Shape;10;p7"/>
            <p:cNvSpPr/>
            <p:nvPr/>
          </p:nvSpPr>
          <p:spPr>
            <a:xfrm>
              <a:off x="9603442" y="-8467"/>
              <a:ext cx="2588558" cy="6866467"/>
            </a:xfrm>
            <a:custGeom>
              <a:rect b="b" l="l" r="r" t="t"/>
              <a:pathLst>
                <a:path extrusionOk="0" h="6866467" w="2573311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</p:spPr>
        </p:sp>
        <p:sp>
          <p:nvSpPr>
            <p:cNvPr id="11" name="Google Shape;11;p7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fmla="val 100000" name="adj"/>
              </a:avLst>
            </a:prstGeom>
            <a:solidFill>
              <a:srgbClr val="16B0E3">
                <a:alpha val="6549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" name="Google Shape;12;p7"/>
            <p:cNvSpPr/>
            <p:nvPr/>
          </p:nvSpPr>
          <p:spPr>
            <a:xfrm>
              <a:off x="9334500" y="-8467"/>
              <a:ext cx="2854326" cy="6866467"/>
            </a:xfrm>
            <a:custGeom>
              <a:rect b="b" l="l" r="r" t="t"/>
              <a:pathLst>
                <a:path extrusionOk="0" h="6866467" w="2858013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16B0E3">
                <a:alpha val="49411"/>
              </a:srgbClr>
            </a:solidFill>
            <a:ln>
              <a:noFill/>
            </a:ln>
          </p:spPr>
        </p:sp>
        <p:sp>
          <p:nvSpPr>
            <p:cNvPr id="13" name="Google Shape;13;p7"/>
            <p:cNvSpPr/>
            <p:nvPr/>
          </p:nvSpPr>
          <p:spPr>
            <a:xfrm>
              <a:off x="10898730" y="-8467"/>
              <a:ext cx="1290094" cy="6866467"/>
            </a:xfrm>
            <a:custGeom>
              <a:rect b="b" l="l" r="r" t="t"/>
              <a:pathLst>
                <a:path extrusionOk="0" h="6858000" w="1290094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69411"/>
              </a:schemeClr>
            </a:solidFill>
            <a:ln>
              <a:noFill/>
            </a:ln>
          </p:spPr>
        </p:sp>
        <p:sp>
          <p:nvSpPr>
            <p:cNvPr id="14" name="Google Shape;14;p7"/>
            <p:cNvSpPr/>
            <p:nvPr/>
          </p:nvSpPr>
          <p:spPr>
            <a:xfrm>
              <a:off x="10938999" y="-8467"/>
              <a:ext cx="1249825" cy="6866467"/>
            </a:xfrm>
            <a:custGeom>
              <a:rect b="b" l="l" r="r" t="t"/>
              <a:pathLst>
                <a:path extrusionOk="0" h="6858000" w="1249825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26292">
                <a:alpha val="80000"/>
              </a:srgbClr>
            </a:solidFill>
            <a:ln>
              <a:noFill/>
            </a:ln>
          </p:spPr>
        </p:sp>
        <p:sp>
          <p:nvSpPr>
            <p:cNvPr id="15" name="Google Shape;15;p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fmla="val 100000" name="adj"/>
              </a:avLst>
            </a:prstGeom>
            <a:solidFill>
              <a:srgbClr val="16B0E3">
                <a:alpha val="6549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" name="Google Shape;16;p7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fmla="val 0" name="adj"/>
              </a:avLst>
            </a:prstGeom>
            <a:solidFill>
              <a:schemeClr val="accent1">
                <a:alpha val="69411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7" name="Google Shape;17;p7"/>
          <p:cNvSpPr txBox="1"/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Trebuchet MS"/>
              <a:buNone/>
              <a:defRPr b="0" i="0" sz="3600" u="none" cap="none" strike="noStrik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8" name="Google Shape;18;p7"/>
          <p:cNvSpPr txBox="1"/>
          <p:nvPr>
            <p:ph idx="1" type="body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20040" lvl="0" marL="457200" marR="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440"/>
              <a:buFont typeface="Noto Sans Symbols"/>
              <a:buChar char="►"/>
              <a:defRPr b="0" i="0" sz="1800" u="none" cap="none" strike="noStrike">
                <a:solidFill>
                  <a:srgbClr val="3F3F3F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indent="-309880" lvl="1" marL="914400" marR="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280"/>
              <a:buFont typeface="Noto Sans Symbols"/>
              <a:buChar char="►"/>
              <a:defRPr b="0" i="0" sz="1600" u="none" cap="none" strike="noStrike">
                <a:solidFill>
                  <a:srgbClr val="3F3F3F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indent="-299719" lvl="2" marL="1371600" marR="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120"/>
              <a:buFont typeface="Noto Sans Symbols"/>
              <a:buChar char="►"/>
              <a:defRPr b="0" i="0" sz="1400" u="none" cap="none" strike="noStrike">
                <a:solidFill>
                  <a:srgbClr val="3F3F3F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indent="-289560" lvl="3" marL="1828800" marR="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960"/>
              <a:buFont typeface="Noto Sans Symbols"/>
              <a:buChar char="►"/>
              <a:defRPr b="0" i="0" sz="1200" u="none" cap="none" strike="noStrike">
                <a:solidFill>
                  <a:srgbClr val="3F3F3F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indent="-289560" lvl="4" marL="2286000" marR="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960"/>
              <a:buFont typeface="Noto Sans Symbols"/>
              <a:buChar char="►"/>
              <a:defRPr b="0" i="0" sz="1200" u="none" cap="none" strike="noStrike">
                <a:solidFill>
                  <a:srgbClr val="3F3F3F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indent="-289560" lvl="5" marL="2743200" marR="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960"/>
              <a:buFont typeface="Noto Sans Symbols"/>
              <a:buChar char="►"/>
              <a:defRPr b="0" i="0" sz="1200" u="none" cap="none" strike="noStrike">
                <a:solidFill>
                  <a:srgbClr val="3F3F3F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indent="-289560" lvl="6" marL="3200400" marR="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960"/>
              <a:buFont typeface="Noto Sans Symbols"/>
              <a:buChar char="►"/>
              <a:defRPr b="0" i="0" sz="1200" u="none" cap="none" strike="noStrike">
                <a:solidFill>
                  <a:srgbClr val="3F3F3F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indent="-289559" lvl="7" marL="3657600" marR="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960"/>
              <a:buFont typeface="Noto Sans Symbols"/>
              <a:buChar char="►"/>
              <a:defRPr b="0" i="0" sz="1200" u="none" cap="none" strike="noStrike">
                <a:solidFill>
                  <a:srgbClr val="3F3F3F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indent="-289559" lvl="8" marL="4114800" marR="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960"/>
              <a:buFont typeface="Noto Sans Symbols"/>
              <a:buChar char="►"/>
              <a:defRPr b="0" i="0" sz="1200" u="none" cap="none" strike="noStrike">
                <a:solidFill>
                  <a:srgbClr val="3F3F3F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/>
        </p:txBody>
      </p:sp>
      <p:sp>
        <p:nvSpPr>
          <p:cNvPr id="19" name="Google Shape;19;p7"/>
          <p:cNvSpPr txBox="1"/>
          <p:nvPr>
            <p:ph idx="10" type="dt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/>
        </p:txBody>
      </p:sp>
      <p:sp>
        <p:nvSpPr>
          <p:cNvPr id="20" name="Google Shape;20;p7"/>
          <p:cNvSpPr txBox="1"/>
          <p:nvPr>
            <p:ph idx="11" type="ftr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/>
        </p:txBody>
      </p:sp>
      <p:sp>
        <p:nvSpPr>
          <p:cNvPr id="21" name="Google Shape;21;p7"/>
          <p:cNvSpPr txBox="1"/>
          <p:nvPr>
            <p:ph idx="12" type="sldNum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5.png"/><Relationship Id="rId4" Type="http://schemas.openxmlformats.org/officeDocument/2006/relationships/image" Target="../media/image3.jpg"/><Relationship Id="rId5" Type="http://schemas.openxmlformats.org/officeDocument/2006/relationships/image" Target="../media/image1.png"/><Relationship Id="rId6" Type="http://schemas.openxmlformats.org/officeDocument/2006/relationships/image" Target="../media/image6.jpg"/><Relationship Id="rId7" Type="http://schemas.openxmlformats.org/officeDocument/2006/relationships/image" Target="../media/image4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Relationship Id="rId3" Type="http://schemas.openxmlformats.org/officeDocument/2006/relationships/hyperlink" Target="https://doi.org/10.1007/s10639-021-10507" TargetMode="External"/><Relationship Id="rId4" Type="http://schemas.openxmlformats.org/officeDocument/2006/relationships/hyperlink" Target="https://serc.carleton.edu/sp/library/experiments/how.html" TargetMode="External"/><Relationship Id="rId5" Type="http://schemas.openxmlformats.org/officeDocument/2006/relationships/hyperlink" Target="https://www.embibe.com/exams/how-is-technology-changing-education/" TargetMode="Externa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2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p1"/>
          <p:cNvSpPr txBox="1"/>
          <p:nvPr>
            <p:ph idx="1" type="subTitle"/>
          </p:nvPr>
        </p:nvSpPr>
        <p:spPr>
          <a:xfrm>
            <a:off x="1365352" y="1088700"/>
            <a:ext cx="7766936" cy="4533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SzPts val="1920"/>
              <a:buNone/>
            </a:pPr>
            <a:r>
              <a:rPr b="1" lang="it-IT" sz="2400"/>
              <a:t>Creative Box: Promowanie innowacyjnego podejścia do tworzenia formatów edukacyjnych w pracy z młodzieżą</a:t>
            </a:r>
            <a:endParaRPr b="1" sz="2400"/>
          </a:p>
        </p:txBody>
      </p:sp>
      <p:pic>
        <p:nvPicPr>
          <p:cNvPr id="144" name="Google Shape;144;p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9870807" y="6145929"/>
            <a:ext cx="2026028" cy="412132"/>
          </a:xfrm>
          <a:prstGeom prst="rect">
            <a:avLst/>
          </a:prstGeom>
          <a:noFill/>
          <a:ln>
            <a:noFill/>
          </a:ln>
        </p:spPr>
      </p:pic>
      <p:sp>
        <p:nvSpPr>
          <p:cNvPr id="145" name="Google Shape;145;p1"/>
          <p:cNvSpPr txBox="1"/>
          <p:nvPr/>
        </p:nvSpPr>
        <p:spPr>
          <a:xfrm>
            <a:off x="2378366" y="4687512"/>
            <a:ext cx="6581100" cy="585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it-IT" sz="800">
                <a:solidFill>
                  <a:srgbClr val="595959"/>
                </a:solidFill>
                <a:latin typeface="Trebuchet MS"/>
                <a:ea typeface="Trebuchet MS"/>
                <a:cs typeface="Trebuchet MS"/>
                <a:sym typeface="Trebuchet MS"/>
              </a:rPr>
              <a:t>Numer projektu:</a:t>
            </a:r>
            <a:r>
              <a:rPr b="1" lang="it-IT" sz="800">
                <a:solidFill>
                  <a:srgbClr val="595959"/>
                </a:solidFill>
                <a:latin typeface="Trebuchet MS"/>
                <a:ea typeface="Trebuchet MS"/>
                <a:cs typeface="Trebuchet MS"/>
                <a:sym typeface="Trebuchet MS"/>
              </a:rPr>
              <a:t> 2021-1-PL01-KA220-YOU-000028673</a:t>
            </a:r>
            <a:endParaRPr b="1" sz="800">
              <a:solidFill>
                <a:srgbClr val="595959"/>
              </a:solidFill>
              <a:latin typeface="Trebuchet MS"/>
              <a:ea typeface="Trebuchet MS"/>
              <a:cs typeface="Trebuchet MS"/>
              <a:sym typeface="Trebuchet MS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it-IT" sz="800">
                <a:solidFill>
                  <a:srgbClr val="595959"/>
                </a:solidFill>
                <a:latin typeface="Trebuchet MS"/>
                <a:ea typeface="Trebuchet MS"/>
                <a:cs typeface="Trebuchet MS"/>
                <a:sym typeface="Trebuchet MS"/>
              </a:rPr>
              <a:t>Sfinansowane ze środków UE. Wyrażone poglądy i opinie są jedynie opiniami autora lub autorów i niekoniecznie odzwierciedlają poglądy i opinie Unii Europejskiej lub Europejskiej Agencji Wykonawczej ds. Edukacji i Kultury (EACEA). Unia Europejska ani EACEA nie ponoszą za nie odpowiedzialności.</a:t>
            </a:r>
            <a:endParaRPr sz="800">
              <a:solidFill>
                <a:srgbClr val="595959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146" name="Google Shape;146;p1"/>
          <p:cNvSpPr txBox="1"/>
          <p:nvPr/>
        </p:nvSpPr>
        <p:spPr>
          <a:xfrm>
            <a:off x="1454510" y="2888106"/>
            <a:ext cx="7766936" cy="4533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40"/>
              <a:buFont typeface="Noto Sans Symbols"/>
              <a:buNone/>
            </a:pPr>
            <a:r>
              <a:rPr b="1" lang="it-IT" sz="1800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rPr>
              <a:t>"Eksperyment edukacyjny: wdrażanie innowacyjnych rozwiązań w edukacji młodzieży"</a:t>
            </a:r>
            <a:endParaRPr b="0" i="0" sz="1800" u="none" cap="none" strike="noStrike">
              <a:solidFill>
                <a:srgbClr val="7F7F7F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147" name="Google Shape;147;p1"/>
          <p:cNvSpPr txBox="1"/>
          <p:nvPr/>
        </p:nvSpPr>
        <p:spPr>
          <a:xfrm>
            <a:off x="3209161" y="3661658"/>
            <a:ext cx="3159445" cy="4092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80"/>
              <a:buFont typeface="Noto Sans Symbols"/>
              <a:buNone/>
            </a:pPr>
            <a:r>
              <a:rPr lang="it-IT" sz="1600">
                <a:solidFill>
                  <a:srgbClr val="7F7F7F"/>
                </a:solidFill>
                <a:latin typeface="Trebuchet MS"/>
                <a:ea typeface="Trebuchet MS"/>
                <a:cs typeface="Trebuchet MS"/>
                <a:sym typeface="Trebuchet MS"/>
              </a:rPr>
              <a:t>Stworzone przez</a:t>
            </a:r>
            <a:r>
              <a:rPr b="0" i="0" lang="it-IT" sz="1600" u="none" cap="none" strike="noStrike">
                <a:solidFill>
                  <a:srgbClr val="7F7F7F"/>
                </a:solidFill>
                <a:latin typeface="Trebuchet MS"/>
                <a:ea typeface="Trebuchet MS"/>
                <a:cs typeface="Trebuchet MS"/>
                <a:sym typeface="Trebuchet MS"/>
              </a:rPr>
              <a:t>: CCIF Cyprus </a:t>
            </a:r>
            <a:endParaRPr b="0" i="0" sz="1600" u="none" cap="none" strike="noStrike">
              <a:solidFill>
                <a:srgbClr val="7F7F7F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pic>
        <p:nvPicPr>
          <p:cNvPr id="148" name="Google Shape;148;p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453434" y="3544217"/>
            <a:ext cx="970837" cy="6441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49" name="Google Shape;149;p1"/>
          <p:cNvGrpSpPr/>
          <p:nvPr/>
        </p:nvGrpSpPr>
        <p:grpSpPr>
          <a:xfrm>
            <a:off x="913074" y="5464991"/>
            <a:ext cx="6293451" cy="1181100"/>
            <a:chOff x="0" y="0"/>
            <a:chExt cx="5463540" cy="1181100"/>
          </a:xfrm>
        </p:grpSpPr>
        <p:pic>
          <p:nvPicPr>
            <p:cNvPr id="150" name="Google Shape;150;p1"/>
            <p:cNvPicPr preferRelativeResize="0"/>
            <p:nvPr/>
          </p:nvPicPr>
          <p:blipFill rotWithShape="1">
            <a:blip r:embed="rId5">
              <a:alphaModFix/>
            </a:blip>
            <a:srcRect b="0" l="0" r="0" t="0"/>
            <a:stretch/>
          </p:blipFill>
          <p:spPr>
            <a:xfrm>
              <a:off x="0" y="0"/>
              <a:ext cx="1181100" cy="11811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51" name="Google Shape;151;p1"/>
            <p:cNvPicPr preferRelativeResize="0"/>
            <p:nvPr/>
          </p:nvPicPr>
          <p:blipFill rotWithShape="1">
            <a:blip r:embed="rId6">
              <a:alphaModFix/>
            </a:blip>
            <a:srcRect b="0" l="0" r="0" t="0"/>
            <a:stretch/>
          </p:blipFill>
          <p:spPr>
            <a:xfrm>
              <a:off x="1630680" y="182880"/>
              <a:ext cx="746125" cy="94488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52" name="Google Shape;152;p1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2868612" y="126976"/>
              <a:ext cx="1203960" cy="92011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53" name="Google Shape;153;p1"/>
            <p:cNvPicPr preferRelativeResize="0"/>
            <p:nvPr/>
          </p:nvPicPr>
          <p:blipFill rotWithShape="1">
            <a:blip r:embed="rId7">
              <a:alphaModFix/>
            </a:blip>
            <a:srcRect b="0" l="0" r="0" t="0"/>
            <a:stretch/>
          </p:blipFill>
          <p:spPr>
            <a:xfrm>
              <a:off x="4564380" y="228600"/>
              <a:ext cx="899160" cy="899160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7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Google Shape;158;p2"/>
          <p:cNvSpPr txBox="1"/>
          <p:nvPr>
            <p:ph type="title"/>
          </p:nvPr>
        </p:nvSpPr>
        <p:spPr>
          <a:xfrm>
            <a:off x="677334" y="609600"/>
            <a:ext cx="8596668" cy="74102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 fontScale="90000"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267768"/>
              <a:buFont typeface="Trebuchet MS"/>
              <a:buNone/>
            </a:pPr>
            <a:r>
              <a:rPr lang="it-IT"/>
              <a:t>Temat 1: Eksperymenty w edukacji i sposoby ich skutecznego przeprowadzania</a:t>
            </a:r>
            <a:endParaRPr b="1" sz="2200"/>
          </a:p>
        </p:txBody>
      </p:sp>
      <p:sp>
        <p:nvSpPr>
          <p:cNvPr id="159" name="Google Shape;159;p2"/>
          <p:cNvSpPr txBox="1"/>
          <p:nvPr/>
        </p:nvSpPr>
        <p:spPr>
          <a:xfrm>
            <a:off x="1034300" y="2186525"/>
            <a:ext cx="8024100" cy="3889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355600" lvl="0" marL="457200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Trebuchet MS"/>
              <a:buChar char="➢"/>
            </a:pPr>
            <a:r>
              <a:rPr lang="it-IT" sz="20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rPr>
              <a:t>W tym temacie zamierzamy przedstawić, jak ewoluowała dziedzina edukacji, szczególnie koncentrując się na erze akademickiej i jej zmianach.</a:t>
            </a:r>
            <a:endParaRPr sz="2000">
              <a:solidFill>
                <a:schemeClr val="dk1"/>
              </a:solidFill>
              <a:latin typeface="Trebuchet MS"/>
              <a:ea typeface="Trebuchet MS"/>
              <a:cs typeface="Trebuchet MS"/>
              <a:sym typeface="Trebuchet MS"/>
            </a:endParaRPr>
          </a:p>
          <a:p>
            <a:pPr indent="-355600" lvl="0" marL="457200" marR="0" rtl="0" algn="just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Trebuchet MS"/>
              <a:buChar char="➢"/>
            </a:pPr>
            <a:r>
              <a:rPr lang="it-IT" sz="20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rPr>
              <a:t>Zilustrujemy nowe innowacje edukacyjne i sposób, w jaki nowa metoda "eksperymentów w klasie" zmieniła sposób uczenia się. (Webinarium 1)</a:t>
            </a:r>
            <a:endParaRPr sz="2000">
              <a:solidFill>
                <a:schemeClr val="dk1"/>
              </a:solidFill>
              <a:latin typeface="Trebuchet MS"/>
              <a:ea typeface="Trebuchet MS"/>
              <a:cs typeface="Trebuchet MS"/>
              <a:sym typeface="Trebuchet MS"/>
            </a:endParaRPr>
          </a:p>
          <a:p>
            <a:pPr indent="-355600" lvl="0" marL="457200" marR="0" rtl="0" algn="just">
              <a:lnSpc>
                <a:spcPct val="150000"/>
              </a:lnSpc>
              <a:spcBef>
                <a:spcPts val="1000"/>
              </a:spcBef>
              <a:spcAft>
                <a:spcPts val="1000"/>
              </a:spcAft>
              <a:buClr>
                <a:schemeClr val="accent2"/>
              </a:buClr>
              <a:buSzPts val="2000"/>
              <a:buFont typeface="Trebuchet MS"/>
              <a:buChar char="➢"/>
            </a:pPr>
            <a:r>
              <a:rPr lang="it-IT" sz="20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rPr>
              <a:t>Na koniec pokażemy, jak przeprowadzić skuteczny eksperyment w klasie. (Prezentacja 1)</a:t>
            </a:r>
            <a:endParaRPr sz="2000">
              <a:solidFill>
                <a:schemeClr val="dk1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3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Google Shape;164;p3"/>
          <p:cNvSpPr txBox="1"/>
          <p:nvPr>
            <p:ph type="title"/>
          </p:nvPr>
        </p:nvSpPr>
        <p:spPr>
          <a:xfrm>
            <a:off x="677334" y="609600"/>
            <a:ext cx="8596668" cy="74102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Trebuchet MS"/>
              <a:buNone/>
            </a:pPr>
            <a:r>
              <a:rPr lang="it-IT"/>
              <a:t>Temat 2: Innowacje i edukacja</a:t>
            </a:r>
            <a:endParaRPr b="1" sz="2200"/>
          </a:p>
        </p:txBody>
      </p:sp>
      <p:sp>
        <p:nvSpPr>
          <p:cNvPr id="165" name="Google Shape;165;p3"/>
          <p:cNvSpPr txBox="1"/>
          <p:nvPr/>
        </p:nvSpPr>
        <p:spPr>
          <a:xfrm>
            <a:off x="777376" y="2186525"/>
            <a:ext cx="7938900" cy="3299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355600" lvl="0" marL="457200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Trebuchet MS"/>
              <a:buChar char="➢"/>
            </a:pPr>
            <a:r>
              <a:rPr lang="it-IT" sz="20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rPr>
              <a:t>W tym temacie postaramy się zdefiniować termin "innowacja", aby wyjaśnić jego znaczenie i wskazać jego rozmaite zastosowania. (Webinarium 2)</a:t>
            </a:r>
            <a:endParaRPr sz="2000">
              <a:solidFill>
                <a:schemeClr val="dk1"/>
              </a:solidFill>
              <a:latin typeface="Trebuchet MS"/>
              <a:ea typeface="Trebuchet MS"/>
              <a:cs typeface="Trebuchet MS"/>
              <a:sym typeface="Trebuchet MS"/>
            </a:endParaRPr>
          </a:p>
          <a:p>
            <a:pPr indent="-355600" lvl="0" marL="457200" marR="0" rtl="0" algn="just">
              <a:lnSpc>
                <a:spcPct val="150000"/>
              </a:lnSpc>
              <a:spcBef>
                <a:spcPts val="1000"/>
              </a:spcBef>
              <a:spcAft>
                <a:spcPts val="1000"/>
              </a:spcAft>
              <a:buClr>
                <a:schemeClr val="accent2"/>
              </a:buClr>
              <a:buSzPts val="2000"/>
              <a:buFont typeface="Trebuchet MS"/>
              <a:buChar char="➢"/>
            </a:pPr>
            <a:r>
              <a:rPr lang="it-IT" sz="20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rPr>
              <a:t>Zilustrujemy, czym są innowacyjne rozwiązania i jak wpłynęły one na dziedzinę edukacji. Na koniec zaproponujemy kilka sposobów na osiągnięcie dobrej jakości e-learningu z wykorzystaniem </a:t>
            </a:r>
            <a:r>
              <a:rPr lang="it-IT" sz="20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rPr>
              <a:t>innowacyjnych</a:t>
            </a:r>
            <a:r>
              <a:rPr lang="it-IT" sz="20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rPr>
              <a:t> rozwiązań. (Prezentacja 2)</a:t>
            </a:r>
            <a:endParaRPr sz="2000">
              <a:solidFill>
                <a:schemeClr val="dk1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9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Google Shape;170;p4"/>
          <p:cNvSpPr txBox="1"/>
          <p:nvPr>
            <p:ph type="title"/>
          </p:nvPr>
        </p:nvSpPr>
        <p:spPr>
          <a:xfrm>
            <a:off x="677334" y="609600"/>
            <a:ext cx="8596668" cy="74102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 fontScale="90000"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267768"/>
              <a:buFont typeface="Trebuchet MS"/>
              <a:buNone/>
            </a:pPr>
            <a:r>
              <a:rPr lang="it-IT"/>
              <a:t>T</a:t>
            </a:r>
            <a:r>
              <a:rPr lang="it-IT"/>
              <a:t>emat 3: Przeprowadzenie eksperymentu w klasie dotyczącego wprowadzenia technologii do sali lekcyjnej</a:t>
            </a:r>
            <a:endParaRPr b="1" sz="2200"/>
          </a:p>
        </p:txBody>
      </p:sp>
      <p:sp>
        <p:nvSpPr>
          <p:cNvPr id="171" name="Google Shape;171;p4"/>
          <p:cNvSpPr txBox="1"/>
          <p:nvPr/>
        </p:nvSpPr>
        <p:spPr>
          <a:xfrm>
            <a:off x="757600" y="2562700"/>
            <a:ext cx="8145600" cy="3453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it-IT" sz="2100">
                <a:latin typeface="Trebuchet MS"/>
                <a:ea typeface="Trebuchet MS"/>
                <a:cs typeface="Trebuchet MS"/>
                <a:sym typeface="Trebuchet MS"/>
              </a:rPr>
              <a:t>Celem tego tematu jest wytłumaczenie odbiorcom kursu aspektów innowacyjnych rozwiązań, takich jak eksperymenty w klasie i zmiany wprowadzone w edukacji przez nowe technologie.</a:t>
            </a:r>
            <a:endParaRPr b="1" sz="2100">
              <a:latin typeface="Trebuchet MS"/>
              <a:ea typeface="Trebuchet MS"/>
              <a:cs typeface="Trebuchet MS"/>
              <a:sym typeface="Trebuchet MS"/>
            </a:endParaRPr>
          </a:p>
          <a:p>
            <a:pPr indent="0" lvl="0" marL="0" marR="0" rtl="0" algn="just">
              <a:lnSpc>
                <a:spcPct val="150000"/>
              </a:lnSpc>
              <a:spcBef>
                <a:spcPts val="1000"/>
              </a:spcBef>
              <a:spcAft>
                <a:spcPts val="10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it-IT" sz="2100">
                <a:latin typeface="Trebuchet MS"/>
                <a:ea typeface="Trebuchet MS"/>
                <a:cs typeface="Trebuchet MS"/>
                <a:sym typeface="Trebuchet MS"/>
              </a:rPr>
              <a:t>Poprosimy uczestników o stworzenie funkcjonalnego i kreatywnego eksperymentu w klasie; wybierzemy trzy najlepsze i sporządzimy raport na ich temat.</a:t>
            </a:r>
            <a:endParaRPr sz="2100">
              <a:latin typeface="Trebuchet MS"/>
              <a:ea typeface="Trebuchet MS"/>
              <a:cs typeface="Trebuchet MS"/>
              <a:sym typeface="Trebuchet MS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5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Google Shape;176;p5"/>
          <p:cNvSpPr txBox="1"/>
          <p:nvPr>
            <p:ph type="title"/>
          </p:nvPr>
        </p:nvSpPr>
        <p:spPr>
          <a:xfrm>
            <a:off x="677334" y="609600"/>
            <a:ext cx="8596668" cy="75320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Trebuchet MS"/>
              <a:buNone/>
            </a:pPr>
            <a:r>
              <a:rPr lang="it-IT"/>
              <a:t>Odniesienia</a:t>
            </a:r>
            <a:endParaRPr/>
          </a:p>
        </p:txBody>
      </p:sp>
      <p:sp>
        <p:nvSpPr>
          <p:cNvPr id="177" name="Google Shape;177;p5"/>
          <p:cNvSpPr txBox="1"/>
          <p:nvPr>
            <p:ph idx="1" type="body"/>
          </p:nvPr>
        </p:nvSpPr>
        <p:spPr>
          <a:xfrm>
            <a:off x="911675" y="1587500"/>
            <a:ext cx="7988700" cy="4869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361950" lvl="0" marL="3429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80"/>
              <a:buChar char="►"/>
            </a:pPr>
            <a:r>
              <a:rPr lang="it-IT" sz="1400"/>
              <a:t>Kenneth B. Khan, School of Business, VirginiaCommonwealth University, 301 W. Main Street, Richmond,VA 23284-4000, U.S.A.</a:t>
            </a:r>
            <a:endParaRPr sz="2100"/>
          </a:p>
          <a:p>
            <a:pPr indent="-361950" lvl="0" marL="34290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180"/>
              <a:buChar char="►"/>
            </a:pPr>
            <a:r>
              <a:rPr lang="it-IT" sz="1400"/>
              <a:t>Abu Talib, M., Bettayeb, A.M. &amp; Omer, R.I. Analytical study on the impact of technology in higher education during theage of COVID-19: Systematic literature review. Educ Inf Technol 26, 6719-6746 (2021). Retrieved by </a:t>
            </a:r>
            <a:r>
              <a:rPr lang="it-IT" sz="1400" u="sng">
                <a:solidFill>
                  <a:schemeClr val="hlink"/>
                </a:solidFill>
                <a:hlinkClick r:id="rId3"/>
              </a:rPr>
              <a:t>https://doi.org/10.1007/s10639-021-10507</a:t>
            </a:r>
            <a:endParaRPr sz="1400"/>
          </a:p>
          <a:p>
            <a:pPr indent="-361950" lvl="0" marL="34290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180"/>
              <a:buChar char="►"/>
            </a:pPr>
            <a:r>
              <a:rPr lang="it-IT" sz="1400" u="sng">
                <a:solidFill>
                  <a:schemeClr val="hlink"/>
                </a:solidFill>
                <a:hlinkClick r:id="rId4"/>
              </a:rPr>
              <a:t>https://serc.carleton.edu/sp/library/experiments/how.html</a:t>
            </a:r>
            <a:r>
              <a:rPr lang="it-IT" sz="1400"/>
              <a:t> (retrieved on 05/09/2022)</a:t>
            </a:r>
            <a:endParaRPr sz="2100"/>
          </a:p>
          <a:p>
            <a:pPr indent="-361950" lvl="0" marL="34290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180"/>
              <a:buChar char="►"/>
            </a:pPr>
            <a:r>
              <a:rPr b="0" i="0" lang="it-IT" sz="1400" u="sng" strike="noStrik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  <a:hlinkClick r:id="rId5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https://www.embibe.com/exams/how-is-technology-changing-education/</a:t>
            </a:r>
            <a:r>
              <a:rPr b="0" i="0" lang="it-IT" sz="1400" u="none" strike="noStrik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  (retrieved on 05/09/2022)</a:t>
            </a:r>
            <a:endParaRPr sz="2100"/>
          </a:p>
          <a:p>
            <a:pPr indent="-361950" lvl="0" marL="34290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180"/>
              <a:buChar char="►"/>
            </a:pPr>
            <a:r>
              <a:rPr b="0" i="0" lang="it-IT" sz="1400" u="none" strike="noStrik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Shailendra Palvia, Prageet Aeron, Parul Gupta, Diptiranjan Mahapatra, Ratri Parida, Rebecca Rosner &amp; Sumita Sindhi (2018) Online Education: Worldwide Status, Challenges, Trends, and Implications, Journal of Global Information Technology Management, 21:4, 233-241, DOI: 10.1080/1097198X.2018.154226</a:t>
            </a:r>
            <a:endParaRPr sz="2100"/>
          </a:p>
          <a:p>
            <a:pPr indent="-361950" lvl="0" marL="34290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180"/>
              <a:buChar char="►"/>
            </a:pPr>
            <a:r>
              <a:rPr b="0" i="0" lang="it-IT" sz="1400" u="none" strike="noStrik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How Is Technology Changing Education: Improve Learning, 2022 (retrieved by embibe.com on 05/09/2022)</a:t>
            </a:r>
            <a:endParaRPr sz="2100"/>
          </a:p>
          <a:p>
            <a:pPr indent="-361950" lvl="0" marL="34290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180"/>
              <a:buChar char="►"/>
            </a:pPr>
            <a:r>
              <a:rPr b="0" i="0" lang="it-IT" sz="1400" u="none" strike="noStrik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Richardson W., Five Ways Traditional Education Has to Change - National Institute for Student-Centered Education, 2014 (retrieved by nisce.org on 02/09/2022)</a:t>
            </a:r>
            <a:endParaRPr sz="2100"/>
          </a:p>
          <a:p>
            <a:pPr indent="-361950" lvl="0" marL="34290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180"/>
              <a:buChar char="►"/>
            </a:pPr>
            <a:r>
              <a:rPr b="0" i="0" lang="it-IT" sz="1400" u="none" strike="noStrik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Five ways the education system should improve - Acton Academy Miami South, 2019 (retrieved by actonmiamisouth.com on 02/09/2022)</a:t>
            </a:r>
            <a:endParaRPr sz="140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Google Shape;182;p6"/>
          <p:cNvSpPr txBox="1"/>
          <p:nvPr>
            <p:ph idx="1" type="subTitle"/>
          </p:nvPr>
        </p:nvSpPr>
        <p:spPr>
          <a:xfrm>
            <a:off x="2378366" y="1625206"/>
            <a:ext cx="5829054" cy="4533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 fontScale="55000" lnSpcReduction="2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SzPct val="80000"/>
              <a:buNone/>
            </a:pPr>
            <a:r>
              <a:rPr b="1" lang="it-IT" sz="2400"/>
              <a:t>Creative Box: Promowanie innowacyjnego podejścia do tworzenia formatów edukacyjnych w pracy z młodzieżą</a:t>
            </a:r>
            <a:endParaRPr b="1"/>
          </a:p>
        </p:txBody>
      </p:sp>
      <p:pic>
        <p:nvPicPr>
          <p:cNvPr id="183" name="Google Shape;183;p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75508" y="5874924"/>
            <a:ext cx="1627464" cy="331057"/>
          </a:xfrm>
          <a:prstGeom prst="rect">
            <a:avLst/>
          </a:prstGeom>
          <a:noFill/>
          <a:ln>
            <a:noFill/>
          </a:ln>
        </p:spPr>
      </p:pic>
      <p:sp>
        <p:nvSpPr>
          <p:cNvPr id="184" name="Google Shape;184;p6"/>
          <p:cNvSpPr txBox="1"/>
          <p:nvPr/>
        </p:nvSpPr>
        <p:spPr>
          <a:xfrm>
            <a:off x="1550777" y="2126357"/>
            <a:ext cx="7766936" cy="980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Font typeface="Noto Sans Symbols"/>
              <a:buNone/>
            </a:pPr>
            <a:r>
              <a:rPr lang="it-IT" sz="60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rPr>
              <a:t>Dziękujemy!</a:t>
            </a:r>
            <a:endParaRPr sz="6000">
              <a:solidFill>
                <a:schemeClr val="dk1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185" name="Google Shape;185;p6"/>
          <p:cNvSpPr txBox="1"/>
          <p:nvPr/>
        </p:nvSpPr>
        <p:spPr>
          <a:xfrm>
            <a:off x="2661070" y="3344173"/>
            <a:ext cx="5546350" cy="18180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 lnSpcReduction="20000"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80"/>
              <a:buFont typeface="Noto Sans Symbols"/>
              <a:buNone/>
            </a:pPr>
            <a:r>
              <a:rPr lang="it-IT" sz="1600">
                <a:solidFill>
                  <a:srgbClr val="7F7F7F"/>
                </a:solidFill>
                <a:latin typeface="Trebuchet MS"/>
                <a:ea typeface="Trebuchet MS"/>
                <a:cs typeface="Trebuchet MS"/>
                <a:sym typeface="Trebuchet MS"/>
              </a:rPr>
              <a:t>Kontakt</a:t>
            </a:r>
            <a:r>
              <a:rPr b="0" i="0" lang="it-IT" sz="1600" u="none" cap="none" strike="noStrike">
                <a:solidFill>
                  <a:srgbClr val="7F7F7F"/>
                </a:solidFill>
                <a:latin typeface="Trebuchet MS"/>
                <a:ea typeface="Trebuchet MS"/>
                <a:cs typeface="Trebuchet MS"/>
                <a:sym typeface="Trebuchet MS"/>
              </a:rPr>
              <a:t>: </a:t>
            </a:r>
            <a:endParaRPr b="0" i="0" sz="1600" u="none" cap="none" strike="noStrike">
              <a:solidFill>
                <a:srgbClr val="7F7F7F"/>
              </a:solidFill>
              <a:latin typeface="Trebuchet MS"/>
              <a:ea typeface="Trebuchet MS"/>
              <a:cs typeface="Trebuchet MS"/>
              <a:sym typeface="Trebuchet MS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280"/>
              <a:buFont typeface="Noto Sans Symbols"/>
              <a:buNone/>
            </a:pPr>
            <a:r>
              <a:rPr b="1" i="0" lang="it-IT" sz="1600" u="none" cap="none" strike="noStrike">
                <a:solidFill>
                  <a:srgbClr val="595959"/>
                </a:solidFill>
                <a:latin typeface="Trebuchet MS"/>
                <a:ea typeface="Trebuchet MS"/>
                <a:cs typeface="Trebuchet MS"/>
                <a:sym typeface="Trebuchet MS"/>
              </a:rPr>
              <a:t>CCIF Cyprus – Cross Culture International Foudation Cyprus</a:t>
            </a:r>
            <a:endParaRPr b="1" i="0" sz="1600" u="none" cap="none" strike="noStrike">
              <a:solidFill>
                <a:srgbClr val="595959"/>
              </a:solidFill>
              <a:latin typeface="Trebuchet MS"/>
              <a:ea typeface="Trebuchet MS"/>
              <a:cs typeface="Trebuchet MS"/>
              <a:sym typeface="Trebuchet MS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280"/>
              <a:buFont typeface="Noto Sans Symbols"/>
              <a:buNone/>
            </a:pPr>
            <a:r>
              <a:rPr lang="it-IT" sz="1600">
                <a:solidFill>
                  <a:srgbClr val="7F7F7F"/>
                </a:solidFill>
                <a:latin typeface="Trebuchet MS"/>
                <a:ea typeface="Trebuchet MS"/>
                <a:cs typeface="Trebuchet MS"/>
                <a:sym typeface="Trebuchet MS"/>
              </a:rPr>
              <a:t>Osoba kontaktowa</a:t>
            </a:r>
            <a:r>
              <a:rPr b="0" i="0" lang="it-IT" sz="1600" u="none" cap="none" strike="noStrike">
                <a:solidFill>
                  <a:srgbClr val="7F7F7F"/>
                </a:solidFill>
                <a:latin typeface="Trebuchet MS"/>
                <a:ea typeface="Trebuchet MS"/>
                <a:cs typeface="Trebuchet MS"/>
                <a:sym typeface="Trebuchet MS"/>
              </a:rPr>
              <a:t>: </a:t>
            </a:r>
            <a:endParaRPr b="0" i="0" sz="1600" u="none" cap="none" strike="noStrike">
              <a:solidFill>
                <a:srgbClr val="7F7F7F"/>
              </a:solidFill>
              <a:latin typeface="Trebuchet MS"/>
              <a:ea typeface="Trebuchet MS"/>
              <a:cs typeface="Trebuchet MS"/>
              <a:sym typeface="Trebuchet MS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280"/>
              <a:buFont typeface="Noto Sans Symbols"/>
              <a:buNone/>
            </a:pPr>
            <a:r>
              <a:rPr b="0" i="0" lang="it-IT" sz="1600" u="none" cap="none" strike="noStrike">
                <a:solidFill>
                  <a:srgbClr val="7F7F7F"/>
                </a:solidFill>
                <a:latin typeface="Trebuchet MS"/>
                <a:ea typeface="Trebuchet MS"/>
                <a:cs typeface="Trebuchet MS"/>
                <a:sym typeface="Trebuchet MS"/>
              </a:rPr>
              <a:t>Email: ccifcyprus@outlook.com</a:t>
            </a:r>
            <a:endParaRPr b="0" i="0" sz="1600" u="none" cap="none" strike="noStrike">
              <a:solidFill>
                <a:srgbClr val="7F7F7F"/>
              </a:solidFill>
              <a:latin typeface="Trebuchet MS"/>
              <a:ea typeface="Trebuchet MS"/>
              <a:cs typeface="Trebuchet MS"/>
              <a:sym typeface="Trebuchet MS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280"/>
              <a:buFont typeface="Noto Sans Symbols"/>
              <a:buNone/>
            </a:pPr>
            <a:r>
              <a:t/>
            </a:r>
            <a:endParaRPr b="0" i="0" sz="1600" u="none" cap="none" strike="noStrike">
              <a:solidFill>
                <a:srgbClr val="7F7F7F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186" name="Google Shape;186;p6"/>
          <p:cNvSpPr txBox="1"/>
          <p:nvPr/>
        </p:nvSpPr>
        <p:spPr>
          <a:xfrm>
            <a:off x="2378366" y="5748066"/>
            <a:ext cx="6581076" cy="5847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b="0" i="0" lang="it-IT" sz="800" u="none" cap="none" strike="noStrike">
                <a:solidFill>
                  <a:srgbClr val="595959"/>
                </a:solidFill>
                <a:latin typeface="Trebuchet MS"/>
                <a:ea typeface="Trebuchet MS"/>
                <a:cs typeface="Trebuchet MS"/>
                <a:sym typeface="Trebuchet MS"/>
              </a:rPr>
              <a:t>This project has been funded with support from the European Commission.</a:t>
            </a:r>
            <a:br>
              <a:rPr b="0" i="0" lang="it-IT" sz="800" u="none" cap="none" strike="noStrike">
                <a:solidFill>
                  <a:srgbClr val="595959"/>
                </a:solidFill>
                <a:latin typeface="Trebuchet MS"/>
                <a:ea typeface="Trebuchet MS"/>
                <a:cs typeface="Trebuchet MS"/>
                <a:sym typeface="Trebuchet MS"/>
              </a:rPr>
            </a:br>
            <a:r>
              <a:rPr b="1" i="0" lang="it-IT" sz="800" u="none" cap="none" strike="noStrik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rPr>
              <a:t>Project N</a:t>
            </a:r>
            <a:r>
              <a:rPr b="1" baseline="30000" i="0" lang="it-IT" sz="800" u="none" cap="none" strike="noStrik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rPr>
              <a:t>o</a:t>
            </a:r>
            <a:r>
              <a:rPr b="1" i="0" lang="it-IT" sz="800" u="none" cap="none" strike="noStrik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rPr>
              <a:t>: 2021-1-PL01-KA220-YOU-000028673</a:t>
            </a:r>
            <a:br>
              <a:rPr b="0" i="0" lang="it-IT" sz="800" u="none" cap="none" strike="noStrik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rPr>
            </a:br>
            <a:r>
              <a:rPr b="1" i="0" lang="it-IT" sz="800" u="none" cap="none" strike="noStrike">
                <a:solidFill>
                  <a:srgbClr val="595959"/>
                </a:solidFill>
                <a:latin typeface="Trebuchet MS"/>
                <a:ea typeface="Trebuchet MS"/>
                <a:cs typeface="Trebuchet MS"/>
                <a:sym typeface="Trebuchet MS"/>
              </a:rPr>
              <a:t>This communication reflects the views only of the author, and the Commission cannot be held responsible for any use which may be made of the information contained therein.</a:t>
            </a:r>
            <a:endParaRPr b="0" i="0" sz="800" u="none" cap="none" strike="noStrike">
              <a:solidFill>
                <a:schemeClr val="dk1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Facet">
  <a:themeElements>
    <a:clrScheme name="Facet">
      <a:dk1>
        <a:srgbClr val="000000"/>
      </a:dk1>
      <a:lt1>
        <a:srgbClr val="FFFFFF"/>
      </a:lt1>
      <a:dk2>
        <a:srgbClr val="2C3C43"/>
      </a:dk2>
      <a:lt2>
        <a:srgbClr val="EBEBEB"/>
      </a:lt2>
      <a:accent1>
        <a:srgbClr val="5FCBEF"/>
      </a:accent1>
      <a:accent2>
        <a:srgbClr val="2E83C3"/>
      </a:accent2>
      <a:accent3>
        <a:srgbClr val="42D0A2"/>
      </a:accent3>
      <a:accent4>
        <a:srgbClr val="2E946B"/>
      </a:accent4>
      <a:accent5>
        <a:srgbClr val="42B051"/>
      </a:accent5>
      <a:accent6>
        <a:srgbClr val="96D141"/>
      </a:accent6>
      <a:hlink>
        <a:srgbClr val="3FCDE7"/>
      </a:hlink>
      <a:folHlink>
        <a:srgbClr val="A9D3E1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2021-10-19T10:03:56Z</dcterms:created>
  <dc:creator>Andrianna Emphasyscentre</dc:creator>
</cp:coreProperties>
</file>