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05" r:id="rId3"/>
    <p:sldId id="259" r:id="rId4"/>
    <p:sldId id="318" r:id="rId5"/>
    <p:sldId id="268" r:id="rId6"/>
    <p:sldId id="285" r:id="rId7"/>
    <p:sldId id="283" r:id="rId8"/>
    <p:sldId id="267" r:id="rId9"/>
    <p:sldId id="289" r:id="rId10"/>
    <p:sldId id="322" r:id="rId11"/>
    <p:sldId id="32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2" pos="1209" userDrawn="1">
          <p15:clr>
            <a:srgbClr val="A4A3A4"/>
          </p15:clr>
        </p15:guide>
        <p15:guide id="3" pos="5269" userDrawn="1">
          <p15:clr>
            <a:srgbClr val="A4A3A4"/>
          </p15:clr>
        </p15:guide>
        <p15:guide id="5" orient="horz" pos="299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0A1F"/>
    <a:srgbClr val="1FCC92"/>
    <a:srgbClr val="4A4A4A"/>
    <a:srgbClr val="060606"/>
    <a:srgbClr val="050505"/>
    <a:srgbClr val="262626"/>
    <a:srgbClr val="051423"/>
    <a:srgbClr val="FFFFFF"/>
    <a:srgbClr val="29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12" autoAdjust="0"/>
    <p:restoredTop sz="96340" autoAdjust="0"/>
  </p:normalViewPr>
  <p:slideViewPr>
    <p:cSldViewPr snapToGrid="0" showGuides="1">
      <p:cViewPr varScale="1">
        <p:scale>
          <a:sx n="109" d="100"/>
          <a:sy n="109" d="100"/>
        </p:scale>
        <p:origin x="-984" y="-180"/>
      </p:cViewPr>
      <p:guideLst>
        <p:guide orient="horz" pos="2999"/>
        <p:guide pos="1209"/>
        <p:guide pos="5269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 varScale="1">
      <p:scale>
        <a:sx n="1" d="1"/>
        <a:sy n="1" d="1"/>
      </p:scale>
      <p:origin x="0" y="-233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E3BED5-8963-4346-B470-25173F292DAB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8F6487-DC96-4288-8221-4269A55B94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559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F6487-DC96-4288-8221-4269A55B94F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810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0106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2040C0F8-F3E9-4493-98FA-DEA0EEF0F3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713306" y="1285875"/>
            <a:ext cx="3390900" cy="4286250"/>
          </a:xfrm>
          <a:custGeom>
            <a:avLst/>
            <a:gdLst>
              <a:gd name="connsiteX0" fmla="*/ 0 w 3390900"/>
              <a:gd name="connsiteY0" fmla="*/ 0 h 4286250"/>
              <a:gd name="connsiteX1" fmla="*/ 3390900 w 3390900"/>
              <a:gd name="connsiteY1" fmla="*/ 0 h 4286250"/>
              <a:gd name="connsiteX2" fmla="*/ 3390900 w 3390900"/>
              <a:gd name="connsiteY2" fmla="*/ 4286250 h 4286250"/>
              <a:gd name="connsiteX3" fmla="*/ 0 w 3390900"/>
              <a:gd name="connsiteY3" fmla="*/ 4286250 h 4286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90900" h="4286250">
                <a:moveTo>
                  <a:pt x="0" y="0"/>
                </a:moveTo>
                <a:lnTo>
                  <a:pt x="3390900" y="0"/>
                </a:lnTo>
                <a:lnTo>
                  <a:pt x="3390900" y="4286250"/>
                </a:lnTo>
                <a:lnTo>
                  <a:pt x="0" y="42862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841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5C4F0F86-2CA4-4026-B681-CB254DE7F1F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3145094"/>
          </a:xfrm>
          <a:custGeom>
            <a:avLst/>
            <a:gdLst>
              <a:gd name="connsiteX0" fmla="*/ 0 w 6096000"/>
              <a:gd name="connsiteY0" fmla="*/ 0 h 3145094"/>
              <a:gd name="connsiteX1" fmla="*/ 6096000 w 6096000"/>
              <a:gd name="connsiteY1" fmla="*/ 0 h 3145094"/>
              <a:gd name="connsiteX2" fmla="*/ 6096000 w 6096000"/>
              <a:gd name="connsiteY2" fmla="*/ 3145094 h 3145094"/>
              <a:gd name="connsiteX3" fmla="*/ 0 w 6096000"/>
              <a:gd name="connsiteY3" fmla="*/ 3145094 h 3145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3145094">
                <a:moveTo>
                  <a:pt x="0" y="0"/>
                </a:moveTo>
                <a:lnTo>
                  <a:pt x="6096000" y="0"/>
                </a:lnTo>
                <a:lnTo>
                  <a:pt x="6096000" y="3145094"/>
                </a:lnTo>
                <a:lnTo>
                  <a:pt x="0" y="314509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41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C21C9A8A-BBC5-4AFF-B81D-3580C42757A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778492" cy="6858000"/>
          </a:xfrm>
          <a:custGeom>
            <a:avLst/>
            <a:gdLst>
              <a:gd name="connsiteX0" fmla="*/ 0 w 3778492"/>
              <a:gd name="connsiteY0" fmla="*/ 0 h 6858000"/>
              <a:gd name="connsiteX1" fmla="*/ 3778492 w 3778492"/>
              <a:gd name="connsiteY1" fmla="*/ 0 h 6858000"/>
              <a:gd name="connsiteX2" fmla="*/ 3778492 w 3778492"/>
              <a:gd name="connsiteY2" fmla="*/ 6858000 h 6858000"/>
              <a:gd name="connsiteX3" fmla="*/ 0 w 377849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8492" h="6858000">
                <a:moveTo>
                  <a:pt x="0" y="0"/>
                </a:moveTo>
                <a:lnTo>
                  <a:pt x="3778492" y="0"/>
                </a:lnTo>
                <a:lnTo>
                  <a:pt x="377849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462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FEE9C47D-69FF-4827-92CF-161184A2C7D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445945" y="0"/>
            <a:ext cx="3778492" cy="6858000"/>
          </a:xfrm>
          <a:custGeom>
            <a:avLst/>
            <a:gdLst>
              <a:gd name="connsiteX0" fmla="*/ 0 w 3778492"/>
              <a:gd name="connsiteY0" fmla="*/ 0 h 6858000"/>
              <a:gd name="connsiteX1" fmla="*/ 3778492 w 3778492"/>
              <a:gd name="connsiteY1" fmla="*/ 0 h 6858000"/>
              <a:gd name="connsiteX2" fmla="*/ 3778492 w 3778492"/>
              <a:gd name="connsiteY2" fmla="*/ 6858000 h 6858000"/>
              <a:gd name="connsiteX3" fmla="*/ 0 w 377849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8492" h="6858000">
                <a:moveTo>
                  <a:pt x="0" y="0"/>
                </a:moveTo>
                <a:lnTo>
                  <a:pt x="3778492" y="0"/>
                </a:lnTo>
                <a:lnTo>
                  <a:pt x="377849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96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823BB5D2-0CB4-4988-8168-7A86F4522DCB}"/>
              </a:ext>
            </a:extLst>
          </p:cNvPr>
          <p:cNvSpPr/>
          <p:nvPr userDrawn="1"/>
        </p:nvSpPr>
        <p:spPr>
          <a:xfrm>
            <a:off x="0" y="1"/>
            <a:ext cx="12192000" cy="4648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icture Placeholder 11">
            <a:extLst>
              <a:ext uri="{FF2B5EF4-FFF2-40B4-BE49-F238E27FC236}">
                <a16:creationId xmlns="" xmlns:a16="http://schemas.microsoft.com/office/drawing/2014/main" id="{2AEB031A-7A86-44C2-8393-E67F21176E4A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>
          <a:xfrm rot="21060000">
            <a:off x="7661305" y="1516734"/>
            <a:ext cx="4159651" cy="2667691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perspectiveContrastingLeftFacing" fov="2700000">
              <a:rot lat="20580000" lon="3540000" rev="21000000"/>
            </a:camera>
            <a:lightRig rig="threePt" dir="t"/>
          </a:scene3d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Image placeholder</a:t>
            </a:r>
          </a:p>
          <a:p>
            <a:endParaRPr lang="en-US" dirty="0"/>
          </a:p>
        </p:txBody>
      </p:sp>
      <p:sp>
        <p:nvSpPr>
          <p:cNvPr id="4" name="Picture Placeholder 11">
            <a:extLst>
              <a:ext uri="{FF2B5EF4-FFF2-40B4-BE49-F238E27FC236}">
                <a16:creationId xmlns="" xmlns:a16="http://schemas.microsoft.com/office/drawing/2014/main" id="{39D4ADAE-3C33-4D57-A035-2C4FBAED8D9E}"/>
              </a:ext>
            </a:extLst>
          </p:cNvPr>
          <p:cNvSpPr>
            <a:spLocks noGrp="1" noChangeAspect="1"/>
          </p:cNvSpPr>
          <p:nvPr>
            <p:ph type="pic" sz="quarter" idx="12" hasCustomPrompt="1"/>
          </p:nvPr>
        </p:nvSpPr>
        <p:spPr>
          <a:xfrm rot="21060000">
            <a:off x="6961912" y="1512347"/>
            <a:ext cx="3740027" cy="2398576"/>
          </a:xfrm>
          <a:prstGeom prst="rect">
            <a:avLst/>
          </a:prstGeom>
          <a:solidFill>
            <a:schemeClr val="bg1">
              <a:lumMod val="95000"/>
              <a:alpha val="39000"/>
            </a:schemeClr>
          </a:solidFill>
          <a:effectLst>
            <a:outerShdw blurRad="749300" dist="584200" dir="1500000" sx="94000" sy="94000" algn="tl" rotWithShape="0">
              <a:prstClr val="black">
                <a:alpha val="40000"/>
              </a:prstClr>
            </a:outerShdw>
          </a:effectLst>
          <a:scene3d>
            <a:camera prst="perspectiveContrastingLeftFacing" fov="2700000">
              <a:rot lat="20580000" lon="3540000" rev="21000000"/>
            </a:camera>
            <a:lightRig rig="threePt" dir="t"/>
          </a:scene3d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5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Image placeholder</a:t>
            </a:r>
          </a:p>
          <a:p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144C0958-C338-4435-AFA2-20D124B69D91}"/>
              </a:ext>
            </a:extLst>
          </p:cNvPr>
          <p:cNvGrpSpPr/>
          <p:nvPr userDrawn="1"/>
        </p:nvGrpSpPr>
        <p:grpSpPr>
          <a:xfrm>
            <a:off x="257176" y="272392"/>
            <a:ext cx="412046" cy="286490"/>
            <a:chOff x="6096000" y="2895502"/>
            <a:chExt cx="3373829" cy="2345776"/>
          </a:xfrm>
          <a:solidFill>
            <a:schemeClr val="bg1"/>
          </a:solidFill>
        </p:grpSpPr>
        <p:sp>
          <p:nvSpPr>
            <p:cNvPr id="7" name="Block Arc 6">
              <a:extLst>
                <a:ext uri="{FF2B5EF4-FFF2-40B4-BE49-F238E27FC236}">
                  <a16:creationId xmlns="" xmlns:a16="http://schemas.microsoft.com/office/drawing/2014/main" id="{89AA1B9A-8C44-468C-A174-44D524C5B038}"/>
                </a:ext>
              </a:extLst>
            </p:cNvPr>
            <p:cNvSpPr/>
            <p:nvPr/>
          </p:nvSpPr>
          <p:spPr>
            <a:xfrm rot="14116484">
              <a:off x="6096000" y="2895502"/>
              <a:ext cx="2345776" cy="2345776"/>
            </a:xfrm>
            <a:prstGeom prst="blockArc">
              <a:avLst>
                <a:gd name="adj1" fmla="val 10217557"/>
                <a:gd name="adj2" fmla="val 4695742"/>
                <a:gd name="adj3" fmla="val 419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8" name="Block Arc 7">
              <a:extLst>
                <a:ext uri="{FF2B5EF4-FFF2-40B4-BE49-F238E27FC236}">
                  <a16:creationId xmlns="" xmlns:a16="http://schemas.microsoft.com/office/drawing/2014/main" id="{4A30F96E-B8BC-4A42-990B-CA1AFD1C751A}"/>
                </a:ext>
              </a:extLst>
            </p:cNvPr>
            <p:cNvSpPr/>
            <p:nvPr/>
          </p:nvSpPr>
          <p:spPr>
            <a:xfrm rot="14116484">
              <a:off x="6265685" y="3065187"/>
              <a:ext cx="2006405" cy="2006405"/>
            </a:xfrm>
            <a:prstGeom prst="blockArc">
              <a:avLst>
                <a:gd name="adj1" fmla="val 10311064"/>
                <a:gd name="adj2" fmla="val 4695742"/>
                <a:gd name="adj3" fmla="val 419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" name="Block Arc 8">
              <a:extLst>
                <a:ext uri="{FF2B5EF4-FFF2-40B4-BE49-F238E27FC236}">
                  <a16:creationId xmlns="" xmlns:a16="http://schemas.microsoft.com/office/drawing/2014/main" id="{507AF8FA-8A04-47A6-97F4-F05648D16365}"/>
                </a:ext>
              </a:extLst>
            </p:cNvPr>
            <p:cNvSpPr/>
            <p:nvPr/>
          </p:nvSpPr>
          <p:spPr>
            <a:xfrm rot="14116484">
              <a:off x="7535978" y="3097006"/>
              <a:ext cx="1933851" cy="1933851"/>
            </a:xfrm>
            <a:prstGeom prst="blockArc">
              <a:avLst>
                <a:gd name="adj1" fmla="val 10276116"/>
                <a:gd name="adj2" fmla="val 4695742"/>
                <a:gd name="adj3" fmla="val 419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" name="Block Arc 9">
              <a:extLst>
                <a:ext uri="{FF2B5EF4-FFF2-40B4-BE49-F238E27FC236}">
                  <a16:creationId xmlns="" xmlns:a16="http://schemas.microsoft.com/office/drawing/2014/main" id="{B5666424-8C60-4827-A5E4-EFF47019228A}"/>
                </a:ext>
              </a:extLst>
            </p:cNvPr>
            <p:cNvSpPr/>
            <p:nvPr/>
          </p:nvSpPr>
          <p:spPr>
            <a:xfrm rot="14116484">
              <a:off x="7675866" y="3236894"/>
              <a:ext cx="1654075" cy="1654075"/>
            </a:xfrm>
            <a:prstGeom prst="blockArc">
              <a:avLst>
                <a:gd name="adj1" fmla="val 10288993"/>
                <a:gd name="adj2" fmla="val 4695742"/>
                <a:gd name="adj3" fmla="val 419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13262AEA-EB9B-4FB6-9DF8-3778AFB083FE}"/>
              </a:ext>
            </a:extLst>
          </p:cNvPr>
          <p:cNvSpPr txBox="1"/>
          <p:nvPr userDrawn="1"/>
        </p:nvSpPr>
        <p:spPr>
          <a:xfrm>
            <a:off x="623525" y="260646"/>
            <a:ext cx="1525739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id-ID" sz="1600" dirty="0">
                <a:solidFill>
                  <a:schemeClr val="bg1"/>
                </a:solidFill>
                <a:latin typeface="Nexa Light" panose="02000000000000000000" pitchFamily="50" charset="0"/>
              </a:rPr>
              <a:t>CONCEPTION</a:t>
            </a:r>
            <a:endParaRPr lang="en-GB" sz="1600" dirty="0">
              <a:solidFill>
                <a:schemeClr val="bg1"/>
              </a:solidFill>
              <a:latin typeface="Nexa Light" panose="02000000000000000000" pitchFamily="50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94826552-A353-4458-B1C5-75CDC664CA4C}"/>
              </a:ext>
            </a:extLst>
          </p:cNvPr>
          <p:cNvSpPr txBox="1"/>
          <p:nvPr userDrawn="1"/>
        </p:nvSpPr>
        <p:spPr>
          <a:xfrm rot="10800000" flipV="1">
            <a:off x="10433048" y="68129"/>
            <a:ext cx="175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7200" b="1" i="0" spc="-150" smtClean="0">
                <a:solidFill>
                  <a:schemeClr val="bg1">
                    <a:alpha val="25000"/>
                  </a:schemeClr>
                </a:solidFill>
                <a:latin typeface="Nexa Light" panose="02000000000000000000" pitchFamily="50" charset="0"/>
                <a:ea typeface="Roboto Condensed" panose="02000000000000000000" pitchFamily="2" charset="0"/>
                <a:cs typeface="Segoe UI" panose="020B0502040204020203" pitchFamily="34" charset="0"/>
              </a:rPr>
              <a:pPr algn="ctr"/>
              <a:t>‹#›</a:t>
            </a:fld>
            <a:endParaRPr lang="id-ID" sz="41300" b="1" i="0" spc="-150" dirty="0">
              <a:solidFill>
                <a:schemeClr val="bg1">
                  <a:alpha val="25000"/>
                </a:schemeClr>
              </a:solidFill>
              <a:latin typeface="Nexa Light" panose="02000000000000000000" pitchFamily="50" charset="0"/>
              <a:ea typeface="Roboto Condensed" panose="02000000000000000000" pitchFamily="2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198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="" xmlns:a16="http://schemas.microsoft.com/office/drawing/2014/main" id="{FBE07AE3-4CD5-4627-B8B4-2827128B365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354654" y="2153210"/>
            <a:ext cx="1495833" cy="2185307"/>
          </a:xfrm>
          <a:custGeom>
            <a:avLst/>
            <a:gdLst>
              <a:gd name="connsiteX0" fmla="*/ 0 w 1321208"/>
              <a:gd name="connsiteY0" fmla="*/ 0 h 2312307"/>
              <a:gd name="connsiteX1" fmla="*/ 1321208 w 1321208"/>
              <a:gd name="connsiteY1" fmla="*/ 0 h 2312307"/>
              <a:gd name="connsiteX2" fmla="*/ 1321208 w 1321208"/>
              <a:gd name="connsiteY2" fmla="*/ 2312307 h 2312307"/>
              <a:gd name="connsiteX3" fmla="*/ 0 w 1321208"/>
              <a:gd name="connsiteY3" fmla="*/ 2312307 h 2312307"/>
              <a:gd name="connsiteX4" fmla="*/ 0 w 1321208"/>
              <a:gd name="connsiteY4" fmla="*/ 0 h 2312307"/>
              <a:gd name="connsiteX0" fmla="*/ 138112 w 1321208"/>
              <a:gd name="connsiteY0" fmla="*/ 0 h 2340882"/>
              <a:gd name="connsiteX1" fmla="*/ 1321208 w 1321208"/>
              <a:gd name="connsiteY1" fmla="*/ 28575 h 2340882"/>
              <a:gd name="connsiteX2" fmla="*/ 1321208 w 1321208"/>
              <a:gd name="connsiteY2" fmla="*/ 2340882 h 2340882"/>
              <a:gd name="connsiteX3" fmla="*/ 0 w 1321208"/>
              <a:gd name="connsiteY3" fmla="*/ 2340882 h 2340882"/>
              <a:gd name="connsiteX4" fmla="*/ 138112 w 1321208"/>
              <a:gd name="connsiteY4" fmla="*/ 0 h 2340882"/>
              <a:gd name="connsiteX0" fmla="*/ 173037 w 1321208"/>
              <a:gd name="connsiteY0" fmla="*/ 0 h 2331357"/>
              <a:gd name="connsiteX1" fmla="*/ 1321208 w 1321208"/>
              <a:gd name="connsiteY1" fmla="*/ 19050 h 2331357"/>
              <a:gd name="connsiteX2" fmla="*/ 1321208 w 1321208"/>
              <a:gd name="connsiteY2" fmla="*/ 2331357 h 2331357"/>
              <a:gd name="connsiteX3" fmla="*/ 0 w 1321208"/>
              <a:gd name="connsiteY3" fmla="*/ 2331357 h 2331357"/>
              <a:gd name="connsiteX4" fmla="*/ 173037 w 1321208"/>
              <a:gd name="connsiteY4" fmla="*/ 0 h 2331357"/>
              <a:gd name="connsiteX0" fmla="*/ 150812 w 1321208"/>
              <a:gd name="connsiteY0" fmla="*/ 0 h 2347232"/>
              <a:gd name="connsiteX1" fmla="*/ 1321208 w 1321208"/>
              <a:gd name="connsiteY1" fmla="*/ 34925 h 2347232"/>
              <a:gd name="connsiteX2" fmla="*/ 1321208 w 1321208"/>
              <a:gd name="connsiteY2" fmla="*/ 2347232 h 2347232"/>
              <a:gd name="connsiteX3" fmla="*/ 0 w 1321208"/>
              <a:gd name="connsiteY3" fmla="*/ 2347232 h 2347232"/>
              <a:gd name="connsiteX4" fmla="*/ 150812 w 1321208"/>
              <a:gd name="connsiteY4" fmla="*/ 0 h 2347232"/>
              <a:gd name="connsiteX0" fmla="*/ 325437 w 1495833"/>
              <a:gd name="connsiteY0" fmla="*/ 0 h 2347232"/>
              <a:gd name="connsiteX1" fmla="*/ 1495833 w 1495833"/>
              <a:gd name="connsiteY1" fmla="*/ 34925 h 2347232"/>
              <a:gd name="connsiteX2" fmla="*/ 1495833 w 1495833"/>
              <a:gd name="connsiteY2" fmla="*/ 2347232 h 2347232"/>
              <a:gd name="connsiteX3" fmla="*/ 0 w 1495833"/>
              <a:gd name="connsiteY3" fmla="*/ 2032907 h 2347232"/>
              <a:gd name="connsiteX4" fmla="*/ 325437 w 1495833"/>
              <a:gd name="connsiteY4" fmla="*/ 0 h 2347232"/>
              <a:gd name="connsiteX0" fmla="*/ 325437 w 1495833"/>
              <a:gd name="connsiteY0" fmla="*/ 0 h 2039257"/>
              <a:gd name="connsiteX1" fmla="*/ 1495833 w 1495833"/>
              <a:gd name="connsiteY1" fmla="*/ 34925 h 2039257"/>
              <a:gd name="connsiteX2" fmla="*/ 1333908 w 1495833"/>
              <a:gd name="connsiteY2" fmla="*/ 2039257 h 2039257"/>
              <a:gd name="connsiteX3" fmla="*/ 0 w 1495833"/>
              <a:gd name="connsiteY3" fmla="*/ 2032907 h 2039257"/>
              <a:gd name="connsiteX4" fmla="*/ 325437 w 1495833"/>
              <a:gd name="connsiteY4" fmla="*/ 0 h 2039257"/>
              <a:gd name="connsiteX0" fmla="*/ 325437 w 1495833"/>
              <a:gd name="connsiteY0" fmla="*/ 0 h 2185307"/>
              <a:gd name="connsiteX1" fmla="*/ 1495833 w 1495833"/>
              <a:gd name="connsiteY1" fmla="*/ 34925 h 2185307"/>
              <a:gd name="connsiteX2" fmla="*/ 1187858 w 1495833"/>
              <a:gd name="connsiteY2" fmla="*/ 2185307 h 2185307"/>
              <a:gd name="connsiteX3" fmla="*/ 0 w 1495833"/>
              <a:gd name="connsiteY3" fmla="*/ 2032907 h 2185307"/>
              <a:gd name="connsiteX4" fmla="*/ 325437 w 1495833"/>
              <a:gd name="connsiteY4" fmla="*/ 0 h 2185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5833" h="2185307">
                <a:moveTo>
                  <a:pt x="325437" y="0"/>
                </a:moveTo>
                <a:lnTo>
                  <a:pt x="1495833" y="34925"/>
                </a:lnTo>
                <a:lnTo>
                  <a:pt x="1187858" y="2185307"/>
                </a:lnTo>
                <a:lnTo>
                  <a:pt x="0" y="2032907"/>
                </a:lnTo>
                <a:lnTo>
                  <a:pt x="325437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Drag and Drop Image Here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633160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="" xmlns:a16="http://schemas.microsoft.com/office/drawing/2014/main" id="{AD3E2D6C-7D2F-4CA8-9F28-6372A4C387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433" y="0"/>
            <a:ext cx="3500284" cy="2286000"/>
          </a:xfrm>
          <a:custGeom>
            <a:avLst/>
            <a:gdLst>
              <a:gd name="connsiteX0" fmla="*/ 0 w 3500284"/>
              <a:gd name="connsiteY0" fmla="*/ 0 h 2286000"/>
              <a:gd name="connsiteX1" fmla="*/ 3500284 w 3500284"/>
              <a:gd name="connsiteY1" fmla="*/ 0 h 2286000"/>
              <a:gd name="connsiteX2" fmla="*/ 3500284 w 3500284"/>
              <a:gd name="connsiteY2" fmla="*/ 2286000 h 2286000"/>
              <a:gd name="connsiteX3" fmla="*/ 0 w 3500284"/>
              <a:gd name="connsiteY3" fmla="*/ 228600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0284" h="2286000">
                <a:moveTo>
                  <a:pt x="0" y="0"/>
                </a:moveTo>
                <a:lnTo>
                  <a:pt x="3500284" y="0"/>
                </a:lnTo>
                <a:lnTo>
                  <a:pt x="3500284" y="2286000"/>
                </a:lnTo>
                <a:lnTo>
                  <a:pt x="0" y="2286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="" xmlns:a16="http://schemas.microsoft.com/office/drawing/2014/main" id="{723CEDA4-227E-4651-9413-09DE2800DF8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691717" y="0"/>
            <a:ext cx="3500284" cy="2286000"/>
          </a:xfrm>
          <a:custGeom>
            <a:avLst/>
            <a:gdLst>
              <a:gd name="connsiteX0" fmla="*/ 0 w 3500284"/>
              <a:gd name="connsiteY0" fmla="*/ 0 h 2286000"/>
              <a:gd name="connsiteX1" fmla="*/ 3500284 w 3500284"/>
              <a:gd name="connsiteY1" fmla="*/ 0 h 2286000"/>
              <a:gd name="connsiteX2" fmla="*/ 3500284 w 3500284"/>
              <a:gd name="connsiteY2" fmla="*/ 2286000 h 2286000"/>
              <a:gd name="connsiteX3" fmla="*/ 0 w 3500284"/>
              <a:gd name="connsiteY3" fmla="*/ 228600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0284" h="2286000">
                <a:moveTo>
                  <a:pt x="0" y="0"/>
                </a:moveTo>
                <a:lnTo>
                  <a:pt x="3500284" y="0"/>
                </a:lnTo>
                <a:lnTo>
                  <a:pt x="3500284" y="2286000"/>
                </a:lnTo>
                <a:lnTo>
                  <a:pt x="0" y="2286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9" name="Picture Placeholder 18">
            <a:extLst>
              <a:ext uri="{FF2B5EF4-FFF2-40B4-BE49-F238E27FC236}">
                <a16:creationId xmlns="" xmlns:a16="http://schemas.microsoft.com/office/drawing/2014/main" id="{0998CA85-1CB4-49F0-85E4-4F50C46CFC3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691717" y="2286000"/>
            <a:ext cx="3500284" cy="2286000"/>
          </a:xfrm>
          <a:custGeom>
            <a:avLst/>
            <a:gdLst>
              <a:gd name="connsiteX0" fmla="*/ 0 w 3500284"/>
              <a:gd name="connsiteY0" fmla="*/ 0 h 2286000"/>
              <a:gd name="connsiteX1" fmla="*/ 3500284 w 3500284"/>
              <a:gd name="connsiteY1" fmla="*/ 0 h 2286000"/>
              <a:gd name="connsiteX2" fmla="*/ 3500284 w 3500284"/>
              <a:gd name="connsiteY2" fmla="*/ 2286000 h 2286000"/>
              <a:gd name="connsiteX3" fmla="*/ 0 w 3500284"/>
              <a:gd name="connsiteY3" fmla="*/ 228600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0284" h="2286000">
                <a:moveTo>
                  <a:pt x="0" y="0"/>
                </a:moveTo>
                <a:lnTo>
                  <a:pt x="3500284" y="0"/>
                </a:lnTo>
                <a:lnTo>
                  <a:pt x="3500284" y="2286000"/>
                </a:lnTo>
                <a:lnTo>
                  <a:pt x="0" y="2286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8" name="Picture Placeholder 17">
            <a:extLst>
              <a:ext uri="{FF2B5EF4-FFF2-40B4-BE49-F238E27FC236}">
                <a16:creationId xmlns="" xmlns:a16="http://schemas.microsoft.com/office/drawing/2014/main" id="{7460E594-8CA3-43C4-8866-8B7672703ED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91433" y="2286000"/>
            <a:ext cx="3500284" cy="2286000"/>
          </a:xfrm>
          <a:custGeom>
            <a:avLst/>
            <a:gdLst>
              <a:gd name="connsiteX0" fmla="*/ 0 w 3500284"/>
              <a:gd name="connsiteY0" fmla="*/ 0 h 2286000"/>
              <a:gd name="connsiteX1" fmla="*/ 3500284 w 3500284"/>
              <a:gd name="connsiteY1" fmla="*/ 0 h 2286000"/>
              <a:gd name="connsiteX2" fmla="*/ 3500284 w 3500284"/>
              <a:gd name="connsiteY2" fmla="*/ 2286000 h 2286000"/>
              <a:gd name="connsiteX3" fmla="*/ 0 w 3500284"/>
              <a:gd name="connsiteY3" fmla="*/ 228600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0284" h="2286000">
                <a:moveTo>
                  <a:pt x="0" y="0"/>
                </a:moveTo>
                <a:lnTo>
                  <a:pt x="3500284" y="0"/>
                </a:lnTo>
                <a:lnTo>
                  <a:pt x="3500284" y="2286000"/>
                </a:lnTo>
                <a:lnTo>
                  <a:pt x="0" y="2286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0" name="Picture Placeholder 19">
            <a:extLst>
              <a:ext uri="{FF2B5EF4-FFF2-40B4-BE49-F238E27FC236}">
                <a16:creationId xmlns="" xmlns:a16="http://schemas.microsoft.com/office/drawing/2014/main" id="{44018080-B224-4DCD-9236-E27B77E0C82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191433" y="4572000"/>
            <a:ext cx="3500284" cy="2286000"/>
          </a:xfrm>
          <a:custGeom>
            <a:avLst/>
            <a:gdLst>
              <a:gd name="connsiteX0" fmla="*/ 0 w 3500284"/>
              <a:gd name="connsiteY0" fmla="*/ 0 h 2286000"/>
              <a:gd name="connsiteX1" fmla="*/ 3500284 w 3500284"/>
              <a:gd name="connsiteY1" fmla="*/ 0 h 2286000"/>
              <a:gd name="connsiteX2" fmla="*/ 3500284 w 3500284"/>
              <a:gd name="connsiteY2" fmla="*/ 2286000 h 2286000"/>
              <a:gd name="connsiteX3" fmla="*/ 0 w 3500284"/>
              <a:gd name="connsiteY3" fmla="*/ 228600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0284" h="2286000">
                <a:moveTo>
                  <a:pt x="0" y="0"/>
                </a:moveTo>
                <a:lnTo>
                  <a:pt x="3500284" y="0"/>
                </a:lnTo>
                <a:lnTo>
                  <a:pt x="3500284" y="2286000"/>
                </a:lnTo>
                <a:lnTo>
                  <a:pt x="0" y="2286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1" name="Picture Placeholder 20">
            <a:extLst>
              <a:ext uri="{FF2B5EF4-FFF2-40B4-BE49-F238E27FC236}">
                <a16:creationId xmlns="" xmlns:a16="http://schemas.microsoft.com/office/drawing/2014/main" id="{9064E001-C785-4C7C-99D0-F953924E7FB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691717" y="4572000"/>
            <a:ext cx="3500284" cy="2286000"/>
          </a:xfrm>
          <a:custGeom>
            <a:avLst/>
            <a:gdLst>
              <a:gd name="connsiteX0" fmla="*/ 0 w 3500284"/>
              <a:gd name="connsiteY0" fmla="*/ 0 h 2286000"/>
              <a:gd name="connsiteX1" fmla="*/ 3500284 w 3500284"/>
              <a:gd name="connsiteY1" fmla="*/ 0 h 2286000"/>
              <a:gd name="connsiteX2" fmla="*/ 3500284 w 3500284"/>
              <a:gd name="connsiteY2" fmla="*/ 2286000 h 2286000"/>
              <a:gd name="connsiteX3" fmla="*/ 0 w 3500284"/>
              <a:gd name="connsiteY3" fmla="*/ 228600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0284" h="2286000">
                <a:moveTo>
                  <a:pt x="0" y="0"/>
                </a:moveTo>
                <a:lnTo>
                  <a:pt x="3500284" y="0"/>
                </a:lnTo>
                <a:lnTo>
                  <a:pt x="3500284" y="2286000"/>
                </a:lnTo>
                <a:lnTo>
                  <a:pt x="0" y="2286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0390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F20DF689-B16D-476B-B046-5BF502CA54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553075" y="1162050"/>
            <a:ext cx="5429250" cy="3390900"/>
          </a:xfrm>
          <a:custGeom>
            <a:avLst/>
            <a:gdLst>
              <a:gd name="connsiteX0" fmla="*/ 115223 w 5429250"/>
              <a:gd name="connsiteY0" fmla="*/ 0 h 3390900"/>
              <a:gd name="connsiteX1" fmla="*/ 5314027 w 5429250"/>
              <a:gd name="connsiteY1" fmla="*/ 0 h 3390900"/>
              <a:gd name="connsiteX2" fmla="*/ 5429250 w 5429250"/>
              <a:gd name="connsiteY2" fmla="*/ 115223 h 3390900"/>
              <a:gd name="connsiteX3" fmla="*/ 5429250 w 5429250"/>
              <a:gd name="connsiteY3" fmla="*/ 3275677 h 3390900"/>
              <a:gd name="connsiteX4" fmla="*/ 5314027 w 5429250"/>
              <a:gd name="connsiteY4" fmla="*/ 3390900 h 3390900"/>
              <a:gd name="connsiteX5" fmla="*/ 115223 w 5429250"/>
              <a:gd name="connsiteY5" fmla="*/ 3390900 h 3390900"/>
              <a:gd name="connsiteX6" fmla="*/ 0 w 5429250"/>
              <a:gd name="connsiteY6" fmla="*/ 3275677 h 3390900"/>
              <a:gd name="connsiteX7" fmla="*/ 0 w 5429250"/>
              <a:gd name="connsiteY7" fmla="*/ 115223 h 3390900"/>
              <a:gd name="connsiteX8" fmla="*/ 115223 w 5429250"/>
              <a:gd name="connsiteY8" fmla="*/ 0 h 3390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429250" h="3390900">
                <a:moveTo>
                  <a:pt x="115223" y="0"/>
                </a:moveTo>
                <a:lnTo>
                  <a:pt x="5314027" y="0"/>
                </a:lnTo>
                <a:cubicBezTo>
                  <a:pt x="5377663" y="0"/>
                  <a:pt x="5429250" y="51587"/>
                  <a:pt x="5429250" y="115223"/>
                </a:cubicBezTo>
                <a:lnTo>
                  <a:pt x="5429250" y="3275677"/>
                </a:lnTo>
                <a:cubicBezTo>
                  <a:pt x="5429250" y="3339313"/>
                  <a:pt x="5377663" y="3390900"/>
                  <a:pt x="5314027" y="3390900"/>
                </a:cubicBezTo>
                <a:lnTo>
                  <a:pt x="115223" y="3390900"/>
                </a:lnTo>
                <a:cubicBezTo>
                  <a:pt x="51587" y="3390900"/>
                  <a:pt x="0" y="3339313"/>
                  <a:pt x="0" y="3275677"/>
                </a:cubicBezTo>
                <a:lnTo>
                  <a:pt x="0" y="115223"/>
                </a:lnTo>
                <a:cubicBezTo>
                  <a:pt x="0" y="51587"/>
                  <a:pt x="51587" y="0"/>
                  <a:pt x="115223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5523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="" xmlns:a16="http://schemas.microsoft.com/office/drawing/2014/main" id="{94C564F3-29A3-496B-B0E7-111A2948B44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3600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="" xmlns:a16="http://schemas.microsoft.com/office/drawing/2014/main" id="{32D877CC-11C8-4994-A581-F3590403F88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898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="" xmlns:a16="http://schemas.microsoft.com/office/drawing/2014/main" id="{926D4910-1F56-414D-97F8-322D055A86A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96089" y="2293270"/>
            <a:ext cx="2476034" cy="2353443"/>
          </a:xfrm>
          <a:custGeom>
            <a:avLst/>
            <a:gdLst>
              <a:gd name="connsiteX0" fmla="*/ 100007 w 2476034"/>
              <a:gd name="connsiteY0" fmla="*/ 0 h 2353443"/>
              <a:gd name="connsiteX1" fmla="*/ 2376027 w 2476034"/>
              <a:gd name="connsiteY1" fmla="*/ 0 h 2353443"/>
              <a:gd name="connsiteX2" fmla="*/ 2476034 w 2476034"/>
              <a:gd name="connsiteY2" fmla="*/ 100007 h 2353443"/>
              <a:gd name="connsiteX3" fmla="*/ 2476034 w 2476034"/>
              <a:gd name="connsiteY3" fmla="*/ 2353443 h 2353443"/>
              <a:gd name="connsiteX4" fmla="*/ 0 w 2476034"/>
              <a:gd name="connsiteY4" fmla="*/ 2353443 h 2353443"/>
              <a:gd name="connsiteX5" fmla="*/ 0 w 2476034"/>
              <a:gd name="connsiteY5" fmla="*/ 100007 h 2353443"/>
              <a:gd name="connsiteX6" fmla="*/ 100007 w 2476034"/>
              <a:gd name="connsiteY6" fmla="*/ 0 h 2353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76034" h="2353443">
                <a:moveTo>
                  <a:pt x="100007" y="0"/>
                </a:moveTo>
                <a:lnTo>
                  <a:pt x="2376027" y="0"/>
                </a:lnTo>
                <a:cubicBezTo>
                  <a:pt x="2431260" y="0"/>
                  <a:pt x="2476034" y="44775"/>
                  <a:pt x="2476034" y="100007"/>
                </a:cubicBezTo>
                <a:lnTo>
                  <a:pt x="2476034" y="2353443"/>
                </a:lnTo>
                <a:lnTo>
                  <a:pt x="0" y="2353443"/>
                </a:lnTo>
                <a:lnTo>
                  <a:pt x="0" y="100007"/>
                </a:lnTo>
                <a:cubicBezTo>
                  <a:pt x="0" y="44775"/>
                  <a:pt x="44775" y="0"/>
                  <a:pt x="10000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="" xmlns:a16="http://schemas.microsoft.com/office/drawing/2014/main" id="{29672539-4644-4584-8FB4-6AB83C162E1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537352" y="2293270"/>
            <a:ext cx="2476034" cy="2353443"/>
          </a:xfrm>
          <a:custGeom>
            <a:avLst/>
            <a:gdLst>
              <a:gd name="connsiteX0" fmla="*/ 100007 w 2476034"/>
              <a:gd name="connsiteY0" fmla="*/ 0 h 2353443"/>
              <a:gd name="connsiteX1" fmla="*/ 2376027 w 2476034"/>
              <a:gd name="connsiteY1" fmla="*/ 0 h 2353443"/>
              <a:gd name="connsiteX2" fmla="*/ 2476034 w 2476034"/>
              <a:gd name="connsiteY2" fmla="*/ 100007 h 2353443"/>
              <a:gd name="connsiteX3" fmla="*/ 2476034 w 2476034"/>
              <a:gd name="connsiteY3" fmla="*/ 2353443 h 2353443"/>
              <a:gd name="connsiteX4" fmla="*/ 0 w 2476034"/>
              <a:gd name="connsiteY4" fmla="*/ 2353443 h 2353443"/>
              <a:gd name="connsiteX5" fmla="*/ 0 w 2476034"/>
              <a:gd name="connsiteY5" fmla="*/ 100007 h 2353443"/>
              <a:gd name="connsiteX6" fmla="*/ 100007 w 2476034"/>
              <a:gd name="connsiteY6" fmla="*/ 0 h 2353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76034" h="2353443">
                <a:moveTo>
                  <a:pt x="100007" y="0"/>
                </a:moveTo>
                <a:lnTo>
                  <a:pt x="2376027" y="0"/>
                </a:lnTo>
                <a:cubicBezTo>
                  <a:pt x="2431260" y="0"/>
                  <a:pt x="2476034" y="44775"/>
                  <a:pt x="2476034" y="100007"/>
                </a:cubicBezTo>
                <a:lnTo>
                  <a:pt x="2476034" y="2353443"/>
                </a:lnTo>
                <a:lnTo>
                  <a:pt x="0" y="2353443"/>
                </a:lnTo>
                <a:lnTo>
                  <a:pt x="0" y="100007"/>
                </a:lnTo>
                <a:cubicBezTo>
                  <a:pt x="0" y="44775"/>
                  <a:pt x="44775" y="0"/>
                  <a:pt x="10000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3" name="Picture Placeholder 12">
            <a:extLst>
              <a:ext uri="{FF2B5EF4-FFF2-40B4-BE49-F238E27FC236}">
                <a16:creationId xmlns="" xmlns:a16="http://schemas.microsoft.com/office/drawing/2014/main" id="{3A3F6439-7E92-419B-ADE9-153921BCBC4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78616" y="2293270"/>
            <a:ext cx="2476034" cy="2353443"/>
          </a:xfrm>
          <a:custGeom>
            <a:avLst/>
            <a:gdLst>
              <a:gd name="connsiteX0" fmla="*/ 100008 w 2476034"/>
              <a:gd name="connsiteY0" fmla="*/ 0 h 2353443"/>
              <a:gd name="connsiteX1" fmla="*/ 2376027 w 2476034"/>
              <a:gd name="connsiteY1" fmla="*/ 0 h 2353443"/>
              <a:gd name="connsiteX2" fmla="*/ 2476034 w 2476034"/>
              <a:gd name="connsiteY2" fmla="*/ 100007 h 2353443"/>
              <a:gd name="connsiteX3" fmla="*/ 2476034 w 2476034"/>
              <a:gd name="connsiteY3" fmla="*/ 2353443 h 2353443"/>
              <a:gd name="connsiteX4" fmla="*/ 0 w 2476034"/>
              <a:gd name="connsiteY4" fmla="*/ 2353443 h 2353443"/>
              <a:gd name="connsiteX5" fmla="*/ 0 w 2476034"/>
              <a:gd name="connsiteY5" fmla="*/ 100007 h 2353443"/>
              <a:gd name="connsiteX6" fmla="*/ 100008 w 2476034"/>
              <a:gd name="connsiteY6" fmla="*/ 0 h 2353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76034" h="2353443">
                <a:moveTo>
                  <a:pt x="100008" y="0"/>
                </a:moveTo>
                <a:lnTo>
                  <a:pt x="2376027" y="0"/>
                </a:lnTo>
                <a:cubicBezTo>
                  <a:pt x="2431260" y="0"/>
                  <a:pt x="2476034" y="44775"/>
                  <a:pt x="2476034" y="100007"/>
                </a:cubicBezTo>
                <a:lnTo>
                  <a:pt x="2476034" y="2353443"/>
                </a:lnTo>
                <a:lnTo>
                  <a:pt x="0" y="2353443"/>
                </a:lnTo>
                <a:lnTo>
                  <a:pt x="0" y="100007"/>
                </a:lnTo>
                <a:cubicBezTo>
                  <a:pt x="0" y="44775"/>
                  <a:pt x="44775" y="0"/>
                  <a:pt x="10000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4" name="Picture Placeholder 13">
            <a:extLst>
              <a:ext uri="{FF2B5EF4-FFF2-40B4-BE49-F238E27FC236}">
                <a16:creationId xmlns="" xmlns:a16="http://schemas.microsoft.com/office/drawing/2014/main" id="{E60B9E76-CFEE-43E9-B8EF-25CCF60CE38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819879" y="2293270"/>
            <a:ext cx="2476034" cy="2353443"/>
          </a:xfrm>
          <a:custGeom>
            <a:avLst/>
            <a:gdLst>
              <a:gd name="connsiteX0" fmla="*/ 100007 w 2476034"/>
              <a:gd name="connsiteY0" fmla="*/ 0 h 2353443"/>
              <a:gd name="connsiteX1" fmla="*/ 2376027 w 2476034"/>
              <a:gd name="connsiteY1" fmla="*/ 0 h 2353443"/>
              <a:gd name="connsiteX2" fmla="*/ 2476034 w 2476034"/>
              <a:gd name="connsiteY2" fmla="*/ 100007 h 2353443"/>
              <a:gd name="connsiteX3" fmla="*/ 2476034 w 2476034"/>
              <a:gd name="connsiteY3" fmla="*/ 2353443 h 2353443"/>
              <a:gd name="connsiteX4" fmla="*/ 0 w 2476034"/>
              <a:gd name="connsiteY4" fmla="*/ 2353443 h 2353443"/>
              <a:gd name="connsiteX5" fmla="*/ 0 w 2476034"/>
              <a:gd name="connsiteY5" fmla="*/ 100007 h 2353443"/>
              <a:gd name="connsiteX6" fmla="*/ 100007 w 2476034"/>
              <a:gd name="connsiteY6" fmla="*/ 0 h 2353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76034" h="2353443">
                <a:moveTo>
                  <a:pt x="100007" y="0"/>
                </a:moveTo>
                <a:lnTo>
                  <a:pt x="2376027" y="0"/>
                </a:lnTo>
                <a:cubicBezTo>
                  <a:pt x="2431259" y="0"/>
                  <a:pt x="2476034" y="44775"/>
                  <a:pt x="2476034" y="100007"/>
                </a:cubicBezTo>
                <a:lnTo>
                  <a:pt x="2476034" y="2353443"/>
                </a:lnTo>
                <a:lnTo>
                  <a:pt x="0" y="2353443"/>
                </a:lnTo>
                <a:lnTo>
                  <a:pt x="0" y="100007"/>
                </a:lnTo>
                <a:cubicBezTo>
                  <a:pt x="0" y="44775"/>
                  <a:pt x="44775" y="0"/>
                  <a:pt x="10000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952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="" xmlns:a16="http://schemas.microsoft.com/office/drawing/2014/main" id="{6689646C-6562-428F-9747-0C8B0FB600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9008" y="3429001"/>
            <a:ext cx="3314606" cy="3015343"/>
          </a:xfrm>
          <a:custGeom>
            <a:avLst/>
            <a:gdLst>
              <a:gd name="connsiteX0" fmla="*/ 0 w 3314606"/>
              <a:gd name="connsiteY0" fmla="*/ 0 h 3015343"/>
              <a:gd name="connsiteX1" fmla="*/ 3314606 w 3314606"/>
              <a:gd name="connsiteY1" fmla="*/ 0 h 3015343"/>
              <a:gd name="connsiteX2" fmla="*/ 3314606 w 3314606"/>
              <a:gd name="connsiteY2" fmla="*/ 3015343 h 3015343"/>
              <a:gd name="connsiteX3" fmla="*/ 0 w 3314606"/>
              <a:gd name="connsiteY3" fmla="*/ 3015343 h 301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4606" h="3015343">
                <a:moveTo>
                  <a:pt x="0" y="0"/>
                </a:moveTo>
                <a:lnTo>
                  <a:pt x="3314606" y="0"/>
                </a:lnTo>
                <a:lnTo>
                  <a:pt x="3314606" y="3015343"/>
                </a:lnTo>
                <a:lnTo>
                  <a:pt x="0" y="301534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5" name="Picture Placeholder 14">
            <a:extLst>
              <a:ext uri="{FF2B5EF4-FFF2-40B4-BE49-F238E27FC236}">
                <a16:creationId xmlns="" xmlns:a16="http://schemas.microsoft.com/office/drawing/2014/main" id="{7B9CF383-B963-43DA-8095-007604B2420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467319" y="3429001"/>
            <a:ext cx="3314606" cy="2159000"/>
          </a:xfrm>
          <a:custGeom>
            <a:avLst/>
            <a:gdLst>
              <a:gd name="connsiteX0" fmla="*/ 0 w 3314606"/>
              <a:gd name="connsiteY0" fmla="*/ 0 h 2159000"/>
              <a:gd name="connsiteX1" fmla="*/ 3314606 w 3314606"/>
              <a:gd name="connsiteY1" fmla="*/ 0 h 2159000"/>
              <a:gd name="connsiteX2" fmla="*/ 3314606 w 3314606"/>
              <a:gd name="connsiteY2" fmla="*/ 2159000 h 2159000"/>
              <a:gd name="connsiteX3" fmla="*/ 0 w 3314606"/>
              <a:gd name="connsiteY3" fmla="*/ 2159000 h 215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4606" h="2159000">
                <a:moveTo>
                  <a:pt x="0" y="0"/>
                </a:moveTo>
                <a:lnTo>
                  <a:pt x="3314606" y="0"/>
                </a:lnTo>
                <a:lnTo>
                  <a:pt x="3314606" y="2159000"/>
                </a:lnTo>
                <a:lnTo>
                  <a:pt x="0" y="2159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6" name="Picture Placeholder 15">
            <a:extLst>
              <a:ext uri="{FF2B5EF4-FFF2-40B4-BE49-F238E27FC236}">
                <a16:creationId xmlns="" xmlns:a16="http://schemas.microsoft.com/office/drawing/2014/main" id="{0C7EBA86-8F1E-4436-AD48-8F0100ABBC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910240" y="3429001"/>
            <a:ext cx="3314606" cy="3708399"/>
          </a:xfrm>
          <a:custGeom>
            <a:avLst/>
            <a:gdLst>
              <a:gd name="connsiteX0" fmla="*/ 0 w 3314606"/>
              <a:gd name="connsiteY0" fmla="*/ 0 h 3708399"/>
              <a:gd name="connsiteX1" fmla="*/ 3314606 w 3314606"/>
              <a:gd name="connsiteY1" fmla="*/ 0 h 3708399"/>
              <a:gd name="connsiteX2" fmla="*/ 3314606 w 3314606"/>
              <a:gd name="connsiteY2" fmla="*/ 3708399 h 3708399"/>
              <a:gd name="connsiteX3" fmla="*/ 0 w 3314606"/>
              <a:gd name="connsiteY3" fmla="*/ 3708399 h 3708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4606" h="3708399">
                <a:moveTo>
                  <a:pt x="0" y="0"/>
                </a:moveTo>
                <a:lnTo>
                  <a:pt x="3314606" y="0"/>
                </a:lnTo>
                <a:lnTo>
                  <a:pt x="3314606" y="3708399"/>
                </a:lnTo>
                <a:lnTo>
                  <a:pt x="0" y="37083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="" xmlns:a16="http://schemas.microsoft.com/office/drawing/2014/main" id="{495A7E4D-6944-491F-8196-D1504B3AF6D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67319" y="5749925"/>
            <a:ext cx="3314606" cy="2203450"/>
          </a:xfrm>
          <a:custGeom>
            <a:avLst/>
            <a:gdLst>
              <a:gd name="connsiteX0" fmla="*/ 0 w 3314606"/>
              <a:gd name="connsiteY0" fmla="*/ 0 h 2203450"/>
              <a:gd name="connsiteX1" fmla="*/ 3314606 w 3314606"/>
              <a:gd name="connsiteY1" fmla="*/ 0 h 2203450"/>
              <a:gd name="connsiteX2" fmla="*/ 3314606 w 3314606"/>
              <a:gd name="connsiteY2" fmla="*/ 2203450 h 2203450"/>
              <a:gd name="connsiteX3" fmla="*/ 0 w 3314606"/>
              <a:gd name="connsiteY3" fmla="*/ 2203450 h 220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4606" h="2203450">
                <a:moveTo>
                  <a:pt x="0" y="0"/>
                </a:moveTo>
                <a:lnTo>
                  <a:pt x="3314606" y="0"/>
                </a:lnTo>
                <a:lnTo>
                  <a:pt x="3314606" y="2203450"/>
                </a:lnTo>
                <a:lnTo>
                  <a:pt x="0" y="22034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Picture Placeholder 17">
            <a:extLst>
              <a:ext uri="{FF2B5EF4-FFF2-40B4-BE49-F238E27FC236}">
                <a16:creationId xmlns="" xmlns:a16="http://schemas.microsoft.com/office/drawing/2014/main" id="{C9CDA618-A430-44F3-8DBE-7070718C303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30514" y="6601764"/>
            <a:ext cx="3314606" cy="3758551"/>
          </a:xfrm>
          <a:custGeom>
            <a:avLst/>
            <a:gdLst>
              <a:gd name="connsiteX0" fmla="*/ 0 w 3314606"/>
              <a:gd name="connsiteY0" fmla="*/ 0 h 3758551"/>
              <a:gd name="connsiteX1" fmla="*/ 3314606 w 3314606"/>
              <a:gd name="connsiteY1" fmla="*/ 0 h 3758551"/>
              <a:gd name="connsiteX2" fmla="*/ 3314606 w 3314606"/>
              <a:gd name="connsiteY2" fmla="*/ 3758551 h 3758551"/>
              <a:gd name="connsiteX3" fmla="*/ 0 w 3314606"/>
              <a:gd name="connsiteY3" fmla="*/ 3758551 h 3758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4606" h="3758551">
                <a:moveTo>
                  <a:pt x="0" y="0"/>
                </a:moveTo>
                <a:lnTo>
                  <a:pt x="3314606" y="0"/>
                </a:lnTo>
                <a:lnTo>
                  <a:pt x="3314606" y="3758551"/>
                </a:lnTo>
                <a:lnTo>
                  <a:pt x="0" y="37585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532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10000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="" xmlns:a16="http://schemas.microsoft.com/office/drawing/2014/main" id="{603DDFA9-81DA-4F36-9FE4-746074B4099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4021138"/>
            <a:ext cx="12192000" cy="283686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7" name="Picture Placeholder 16">
            <a:extLst>
              <a:ext uri="{FF2B5EF4-FFF2-40B4-BE49-F238E27FC236}">
                <a16:creationId xmlns="" xmlns:a16="http://schemas.microsoft.com/office/drawing/2014/main" id="{756D7C34-3257-4E8F-BD88-96CD20382E1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30514" y="-275770"/>
            <a:ext cx="3314606" cy="3758551"/>
          </a:xfrm>
          <a:custGeom>
            <a:avLst/>
            <a:gdLst>
              <a:gd name="connsiteX0" fmla="*/ 0 w 3314606"/>
              <a:gd name="connsiteY0" fmla="*/ 0 h 3758551"/>
              <a:gd name="connsiteX1" fmla="*/ 3314606 w 3314606"/>
              <a:gd name="connsiteY1" fmla="*/ 0 h 3758551"/>
              <a:gd name="connsiteX2" fmla="*/ 3314606 w 3314606"/>
              <a:gd name="connsiteY2" fmla="*/ 3758551 h 3758551"/>
              <a:gd name="connsiteX3" fmla="*/ 0 w 3314606"/>
              <a:gd name="connsiteY3" fmla="*/ 3758551 h 3758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4606" h="3758551">
                <a:moveTo>
                  <a:pt x="0" y="0"/>
                </a:moveTo>
                <a:lnTo>
                  <a:pt x="3314606" y="0"/>
                </a:lnTo>
                <a:lnTo>
                  <a:pt x="3314606" y="3758551"/>
                </a:lnTo>
                <a:lnTo>
                  <a:pt x="0" y="37585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Picture Placeholder 17">
            <a:extLst>
              <a:ext uri="{FF2B5EF4-FFF2-40B4-BE49-F238E27FC236}">
                <a16:creationId xmlns="" xmlns:a16="http://schemas.microsoft.com/office/drawing/2014/main" id="{BCD193CD-3943-41BE-8B7F-EF85B3FAD39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467319" y="-1101725"/>
            <a:ext cx="3314606" cy="2203450"/>
          </a:xfrm>
          <a:custGeom>
            <a:avLst/>
            <a:gdLst>
              <a:gd name="connsiteX0" fmla="*/ 0 w 3314606"/>
              <a:gd name="connsiteY0" fmla="*/ 0 h 2203450"/>
              <a:gd name="connsiteX1" fmla="*/ 3314606 w 3314606"/>
              <a:gd name="connsiteY1" fmla="*/ 0 h 2203450"/>
              <a:gd name="connsiteX2" fmla="*/ 3314606 w 3314606"/>
              <a:gd name="connsiteY2" fmla="*/ 2203450 h 2203450"/>
              <a:gd name="connsiteX3" fmla="*/ 0 w 3314606"/>
              <a:gd name="connsiteY3" fmla="*/ 2203450 h 220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4606" h="2203450">
                <a:moveTo>
                  <a:pt x="0" y="0"/>
                </a:moveTo>
                <a:lnTo>
                  <a:pt x="3314606" y="0"/>
                </a:lnTo>
                <a:lnTo>
                  <a:pt x="3314606" y="2203450"/>
                </a:lnTo>
                <a:lnTo>
                  <a:pt x="0" y="22034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9" name="Picture Placeholder 18">
            <a:extLst>
              <a:ext uri="{FF2B5EF4-FFF2-40B4-BE49-F238E27FC236}">
                <a16:creationId xmlns="" xmlns:a16="http://schemas.microsoft.com/office/drawing/2014/main" id="{41A7165E-9CC7-43A7-9F17-B4A065A4515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67319" y="1243014"/>
            <a:ext cx="3314606" cy="2239767"/>
          </a:xfrm>
          <a:custGeom>
            <a:avLst/>
            <a:gdLst>
              <a:gd name="connsiteX0" fmla="*/ 0 w 3314606"/>
              <a:gd name="connsiteY0" fmla="*/ 0 h 2239767"/>
              <a:gd name="connsiteX1" fmla="*/ 3314606 w 3314606"/>
              <a:gd name="connsiteY1" fmla="*/ 0 h 2239767"/>
              <a:gd name="connsiteX2" fmla="*/ 3314606 w 3314606"/>
              <a:gd name="connsiteY2" fmla="*/ 2239767 h 2239767"/>
              <a:gd name="connsiteX3" fmla="*/ 0 w 3314606"/>
              <a:gd name="connsiteY3" fmla="*/ 2239767 h 2239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4606" h="2239767">
                <a:moveTo>
                  <a:pt x="0" y="0"/>
                </a:moveTo>
                <a:lnTo>
                  <a:pt x="3314606" y="0"/>
                </a:lnTo>
                <a:lnTo>
                  <a:pt x="3314606" y="2239767"/>
                </a:lnTo>
                <a:lnTo>
                  <a:pt x="0" y="223976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1" name="Picture Placeholder 20">
            <a:extLst>
              <a:ext uri="{FF2B5EF4-FFF2-40B4-BE49-F238E27FC236}">
                <a16:creationId xmlns="" xmlns:a16="http://schemas.microsoft.com/office/drawing/2014/main" id="{6886EDA8-0CFD-46C5-932F-8EB31E2FC33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905630" y="409576"/>
            <a:ext cx="3314606" cy="3073205"/>
          </a:xfrm>
          <a:custGeom>
            <a:avLst/>
            <a:gdLst>
              <a:gd name="connsiteX0" fmla="*/ 0 w 3314606"/>
              <a:gd name="connsiteY0" fmla="*/ 0 h 3073205"/>
              <a:gd name="connsiteX1" fmla="*/ 3314606 w 3314606"/>
              <a:gd name="connsiteY1" fmla="*/ 0 h 3073205"/>
              <a:gd name="connsiteX2" fmla="*/ 3314606 w 3314606"/>
              <a:gd name="connsiteY2" fmla="*/ 3073205 h 3073205"/>
              <a:gd name="connsiteX3" fmla="*/ 0 w 3314606"/>
              <a:gd name="connsiteY3" fmla="*/ 3073205 h 3073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4606" h="3073205">
                <a:moveTo>
                  <a:pt x="0" y="0"/>
                </a:moveTo>
                <a:lnTo>
                  <a:pt x="3314606" y="0"/>
                </a:lnTo>
                <a:lnTo>
                  <a:pt x="3314606" y="3073205"/>
                </a:lnTo>
                <a:lnTo>
                  <a:pt x="0" y="307320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0" name="Picture Placeholder 19">
            <a:extLst>
              <a:ext uri="{FF2B5EF4-FFF2-40B4-BE49-F238E27FC236}">
                <a16:creationId xmlns="" xmlns:a16="http://schemas.microsoft.com/office/drawing/2014/main" id="{12F1570E-8F32-4375-8593-7BF27DB2966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910240" y="-3460076"/>
            <a:ext cx="3314606" cy="3708399"/>
          </a:xfrm>
          <a:custGeom>
            <a:avLst/>
            <a:gdLst>
              <a:gd name="connsiteX0" fmla="*/ 0 w 3314606"/>
              <a:gd name="connsiteY0" fmla="*/ 0 h 3708399"/>
              <a:gd name="connsiteX1" fmla="*/ 3314606 w 3314606"/>
              <a:gd name="connsiteY1" fmla="*/ 0 h 3708399"/>
              <a:gd name="connsiteX2" fmla="*/ 3314606 w 3314606"/>
              <a:gd name="connsiteY2" fmla="*/ 3708399 h 3708399"/>
              <a:gd name="connsiteX3" fmla="*/ 0 w 3314606"/>
              <a:gd name="connsiteY3" fmla="*/ 3708399 h 3708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4606" h="3708399">
                <a:moveTo>
                  <a:pt x="0" y="0"/>
                </a:moveTo>
                <a:lnTo>
                  <a:pt x="3314606" y="0"/>
                </a:lnTo>
                <a:lnTo>
                  <a:pt x="3314606" y="3708399"/>
                </a:lnTo>
                <a:lnTo>
                  <a:pt x="0" y="37083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572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 nodePh="1">
                                  <p:stCondLst>
                                    <p:cond delay="75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9" grpId="0" animBg="1"/>
      <p:bldP spid="21" grpId="0" animBg="1"/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9A3EC959-A2C2-423D-9B98-0BE2FB17AB2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4516" y="2638879"/>
            <a:ext cx="10962968" cy="3213918"/>
          </a:xfrm>
          <a:custGeom>
            <a:avLst/>
            <a:gdLst>
              <a:gd name="connsiteX0" fmla="*/ 30243 w 10962968"/>
              <a:gd name="connsiteY0" fmla="*/ 0 h 3213918"/>
              <a:gd name="connsiteX1" fmla="*/ 10932725 w 10962968"/>
              <a:gd name="connsiteY1" fmla="*/ 0 h 3213918"/>
              <a:gd name="connsiteX2" fmla="*/ 10962968 w 10962968"/>
              <a:gd name="connsiteY2" fmla="*/ 30243 h 3213918"/>
              <a:gd name="connsiteX3" fmla="*/ 10962968 w 10962968"/>
              <a:gd name="connsiteY3" fmla="*/ 3183675 h 3213918"/>
              <a:gd name="connsiteX4" fmla="*/ 10932725 w 10962968"/>
              <a:gd name="connsiteY4" fmla="*/ 3213918 h 3213918"/>
              <a:gd name="connsiteX5" fmla="*/ 30243 w 10962968"/>
              <a:gd name="connsiteY5" fmla="*/ 3213918 h 3213918"/>
              <a:gd name="connsiteX6" fmla="*/ 0 w 10962968"/>
              <a:gd name="connsiteY6" fmla="*/ 3183675 h 3213918"/>
              <a:gd name="connsiteX7" fmla="*/ 0 w 10962968"/>
              <a:gd name="connsiteY7" fmla="*/ 30243 h 3213918"/>
              <a:gd name="connsiteX8" fmla="*/ 30243 w 10962968"/>
              <a:gd name="connsiteY8" fmla="*/ 0 h 3213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62968" h="3213918">
                <a:moveTo>
                  <a:pt x="30243" y="0"/>
                </a:moveTo>
                <a:lnTo>
                  <a:pt x="10932725" y="0"/>
                </a:lnTo>
                <a:cubicBezTo>
                  <a:pt x="10949428" y="0"/>
                  <a:pt x="10962968" y="13540"/>
                  <a:pt x="10962968" y="30243"/>
                </a:cubicBezTo>
                <a:lnTo>
                  <a:pt x="10962968" y="3183675"/>
                </a:lnTo>
                <a:cubicBezTo>
                  <a:pt x="10962968" y="3200378"/>
                  <a:pt x="10949428" y="3213918"/>
                  <a:pt x="10932725" y="3213918"/>
                </a:cubicBezTo>
                <a:lnTo>
                  <a:pt x="30243" y="3213918"/>
                </a:lnTo>
                <a:cubicBezTo>
                  <a:pt x="13540" y="3213918"/>
                  <a:pt x="0" y="3200378"/>
                  <a:pt x="0" y="3183675"/>
                </a:cubicBezTo>
                <a:lnTo>
                  <a:pt x="0" y="30243"/>
                </a:lnTo>
                <a:cubicBezTo>
                  <a:pt x="0" y="13540"/>
                  <a:pt x="13540" y="0"/>
                  <a:pt x="30243" y="0"/>
                </a:cubicBez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516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 nodePh="1">
                                  <p:stCondLst>
                                    <p:cond delay="75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="" xmlns:a16="http://schemas.microsoft.com/office/drawing/2014/main" id="{81E9C28A-6065-43CC-BD78-FBF4CFFCF1C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10993" y="1112761"/>
            <a:ext cx="1650654" cy="3569977"/>
          </a:xfrm>
          <a:custGeom>
            <a:avLst/>
            <a:gdLst>
              <a:gd name="connsiteX0" fmla="*/ 154551 w 1650654"/>
              <a:gd name="connsiteY0" fmla="*/ 0 h 3569977"/>
              <a:gd name="connsiteX1" fmla="*/ 356414 w 1650654"/>
              <a:gd name="connsiteY1" fmla="*/ 0 h 3569977"/>
              <a:gd name="connsiteX2" fmla="*/ 356414 w 1650654"/>
              <a:gd name="connsiteY2" fmla="*/ 11429 h 3569977"/>
              <a:gd name="connsiteX3" fmla="*/ 479654 w 1650654"/>
              <a:gd name="connsiteY3" fmla="*/ 133666 h 3569977"/>
              <a:gd name="connsiteX4" fmla="*/ 1173242 w 1650654"/>
              <a:gd name="connsiteY4" fmla="*/ 133666 h 3569977"/>
              <a:gd name="connsiteX5" fmla="*/ 1296481 w 1650654"/>
              <a:gd name="connsiteY5" fmla="*/ 11429 h 3569977"/>
              <a:gd name="connsiteX6" fmla="*/ 1296481 w 1650654"/>
              <a:gd name="connsiteY6" fmla="*/ 0 h 3569977"/>
              <a:gd name="connsiteX7" fmla="*/ 1496104 w 1650654"/>
              <a:gd name="connsiteY7" fmla="*/ 0 h 3569977"/>
              <a:gd name="connsiteX8" fmla="*/ 1650654 w 1650654"/>
              <a:gd name="connsiteY8" fmla="*/ 153294 h 3569977"/>
              <a:gd name="connsiteX9" fmla="*/ 1650654 w 1650654"/>
              <a:gd name="connsiteY9" fmla="*/ 3416683 h 3569977"/>
              <a:gd name="connsiteX10" fmla="*/ 1496104 w 1650654"/>
              <a:gd name="connsiteY10" fmla="*/ 3569977 h 3569977"/>
              <a:gd name="connsiteX11" fmla="*/ 154551 w 1650654"/>
              <a:gd name="connsiteY11" fmla="*/ 3569977 h 3569977"/>
              <a:gd name="connsiteX12" fmla="*/ 0 w 1650654"/>
              <a:gd name="connsiteY12" fmla="*/ 3416683 h 3569977"/>
              <a:gd name="connsiteX13" fmla="*/ 0 w 1650654"/>
              <a:gd name="connsiteY13" fmla="*/ 153294 h 3569977"/>
              <a:gd name="connsiteX14" fmla="*/ 154551 w 1650654"/>
              <a:gd name="connsiteY14" fmla="*/ 0 h 3569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50654" h="3569977">
                <a:moveTo>
                  <a:pt x="154551" y="0"/>
                </a:moveTo>
                <a:lnTo>
                  <a:pt x="356414" y="0"/>
                </a:lnTo>
                <a:lnTo>
                  <a:pt x="356414" y="11429"/>
                </a:lnTo>
                <a:cubicBezTo>
                  <a:pt x="356414" y="78938"/>
                  <a:pt x="411590" y="133666"/>
                  <a:pt x="479654" y="133666"/>
                </a:cubicBezTo>
                <a:lnTo>
                  <a:pt x="1173242" y="133666"/>
                </a:lnTo>
                <a:cubicBezTo>
                  <a:pt x="1241305" y="133666"/>
                  <a:pt x="1296481" y="78938"/>
                  <a:pt x="1296481" y="11429"/>
                </a:cubicBezTo>
                <a:lnTo>
                  <a:pt x="1296481" y="0"/>
                </a:lnTo>
                <a:lnTo>
                  <a:pt x="1496104" y="0"/>
                </a:lnTo>
                <a:cubicBezTo>
                  <a:pt x="1581460" y="0"/>
                  <a:pt x="1650654" y="68632"/>
                  <a:pt x="1650654" y="153294"/>
                </a:cubicBezTo>
                <a:lnTo>
                  <a:pt x="1650654" y="3416683"/>
                </a:lnTo>
                <a:cubicBezTo>
                  <a:pt x="1650654" y="3501346"/>
                  <a:pt x="1581460" y="3569977"/>
                  <a:pt x="1496104" y="3569977"/>
                </a:cubicBezTo>
                <a:lnTo>
                  <a:pt x="154551" y="3569977"/>
                </a:lnTo>
                <a:cubicBezTo>
                  <a:pt x="69195" y="3569977"/>
                  <a:pt x="0" y="3501346"/>
                  <a:pt x="0" y="3416683"/>
                </a:cubicBezTo>
                <a:lnTo>
                  <a:pt x="0" y="153294"/>
                </a:lnTo>
                <a:cubicBezTo>
                  <a:pt x="0" y="68632"/>
                  <a:pt x="69195" y="0"/>
                  <a:pt x="154551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innerShdw blurRad="114300">
              <a:prstClr val="black"/>
            </a:inn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Picture Placeholder 8">
            <a:extLst>
              <a:ext uri="{FF2B5EF4-FFF2-40B4-BE49-F238E27FC236}">
                <a16:creationId xmlns="" xmlns:a16="http://schemas.microsoft.com/office/drawing/2014/main" id="{7B46603D-51E4-4CE6-AEBE-51249944692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392955" y="1473270"/>
            <a:ext cx="1658471" cy="2927135"/>
          </a:xfrm>
          <a:custGeom>
            <a:avLst/>
            <a:gdLst>
              <a:gd name="connsiteX0" fmla="*/ 0 w 1658471"/>
              <a:gd name="connsiteY0" fmla="*/ 0 h 2927135"/>
              <a:gd name="connsiteX1" fmla="*/ 1658471 w 1658471"/>
              <a:gd name="connsiteY1" fmla="*/ 0 h 2927135"/>
              <a:gd name="connsiteX2" fmla="*/ 1658471 w 1658471"/>
              <a:gd name="connsiteY2" fmla="*/ 2927135 h 2927135"/>
              <a:gd name="connsiteX3" fmla="*/ 0 w 1658471"/>
              <a:gd name="connsiteY3" fmla="*/ 2927135 h 29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8471" h="2927135">
                <a:moveTo>
                  <a:pt x="0" y="0"/>
                </a:moveTo>
                <a:lnTo>
                  <a:pt x="1658471" y="0"/>
                </a:lnTo>
                <a:lnTo>
                  <a:pt x="1658471" y="2927135"/>
                </a:lnTo>
                <a:lnTo>
                  <a:pt x="0" y="292713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innerShdw blurRad="114300">
              <a:prstClr val="black"/>
            </a:inn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7858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5A577DFE-4F14-4913-901A-7B0F461226F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67545" y="2496458"/>
            <a:ext cx="2714171" cy="3253174"/>
          </a:xfrm>
          <a:custGeom>
            <a:avLst/>
            <a:gdLst>
              <a:gd name="connsiteX0" fmla="*/ 56129 w 2714171"/>
              <a:gd name="connsiteY0" fmla="*/ 0 h 3253174"/>
              <a:gd name="connsiteX1" fmla="*/ 2658042 w 2714171"/>
              <a:gd name="connsiteY1" fmla="*/ 0 h 3253174"/>
              <a:gd name="connsiteX2" fmla="*/ 2714171 w 2714171"/>
              <a:gd name="connsiteY2" fmla="*/ 56129 h 3253174"/>
              <a:gd name="connsiteX3" fmla="*/ 2714171 w 2714171"/>
              <a:gd name="connsiteY3" fmla="*/ 3197045 h 3253174"/>
              <a:gd name="connsiteX4" fmla="*/ 2658042 w 2714171"/>
              <a:gd name="connsiteY4" fmla="*/ 3253174 h 3253174"/>
              <a:gd name="connsiteX5" fmla="*/ 56129 w 2714171"/>
              <a:gd name="connsiteY5" fmla="*/ 3253174 h 3253174"/>
              <a:gd name="connsiteX6" fmla="*/ 0 w 2714171"/>
              <a:gd name="connsiteY6" fmla="*/ 3197045 h 3253174"/>
              <a:gd name="connsiteX7" fmla="*/ 0 w 2714171"/>
              <a:gd name="connsiteY7" fmla="*/ 56129 h 3253174"/>
              <a:gd name="connsiteX8" fmla="*/ 56129 w 2714171"/>
              <a:gd name="connsiteY8" fmla="*/ 0 h 3253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14171" h="3253174">
                <a:moveTo>
                  <a:pt x="56129" y="0"/>
                </a:moveTo>
                <a:lnTo>
                  <a:pt x="2658042" y="0"/>
                </a:lnTo>
                <a:cubicBezTo>
                  <a:pt x="2689041" y="0"/>
                  <a:pt x="2714171" y="25130"/>
                  <a:pt x="2714171" y="56129"/>
                </a:cubicBezTo>
                <a:lnTo>
                  <a:pt x="2714171" y="3197045"/>
                </a:lnTo>
                <a:cubicBezTo>
                  <a:pt x="2714171" y="3228044"/>
                  <a:pt x="2689041" y="3253174"/>
                  <a:pt x="2658042" y="3253174"/>
                </a:cubicBezTo>
                <a:lnTo>
                  <a:pt x="56129" y="3253174"/>
                </a:lnTo>
                <a:cubicBezTo>
                  <a:pt x="25130" y="3253174"/>
                  <a:pt x="0" y="3228044"/>
                  <a:pt x="0" y="3197045"/>
                </a:cubicBezTo>
                <a:lnTo>
                  <a:pt x="0" y="56129"/>
                </a:lnTo>
                <a:cubicBezTo>
                  <a:pt x="0" y="25130"/>
                  <a:pt x="25130" y="0"/>
                  <a:pt x="56129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781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="" xmlns:a16="http://schemas.microsoft.com/office/drawing/2014/main" id="{883C48A4-492C-4030-A75A-D89D52D961C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747235" y="3389698"/>
            <a:ext cx="2099940" cy="2544963"/>
          </a:xfrm>
          <a:prstGeom prst="roundRect">
            <a:avLst>
              <a:gd name="adj" fmla="val 1699"/>
            </a:avLst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Picture Placeholder 8">
            <a:extLst>
              <a:ext uri="{FF2B5EF4-FFF2-40B4-BE49-F238E27FC236}">
                <a16:creationId xmlns="" xmlns:a16="http://schemas.microsoft.com/office/drawing/2014/main" id="{607389E5-09D9-44AE-B791-8ECADEB82EA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537041" y="3389698"/>
            <a:ext cx="2099940" cy="2544963"/>
          </a:xfrm>
          <a:prstGeom prst="roundRect">
            <a:avLst>
              <a:gd name="adj" fmla="val 1245"/>
            </a:avLst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85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="" xmlns:a16="http://schemas.microsoft.com/office/drawing/2014/main" id="{46A0BDF9-8E36-49A1-A626-AF265E78DC2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55688" y="2227306"/>
            <a:ext cx="2860519" cy="1620794"/>
          </a:xfrm>
          <a:custGeom>
            <a:avLst/>
            <a:gdLst>
              <a:gd name="connsiteX0" fmla="*/ 41541 w 2860519"/>
              <a:gd name="connsiteY0" fmla="*/ 0 h 1620794"/>
              <a:gd name="connsiteX1" fmla="*/ 2818978 w 2860519"/>
              <a:gd name="connsiteY1" fmla="*/ 0 h 1620794"/>
              <a:gd name="connsiteX2" fmla="*/ 2860519 w 2860519"/>
              <a:gd name="connsiteY2" fmla="*/ 41541 h 1620794"/>
              <a:gd name="connsiteX3" fmla="*/ 2860519 w 2860519"/>
              <a:gd name="connsiteY3" fmla="*/ 1579253 h 1620794"/>
              <a:gd name="connsiteX4" fmla="*/ 2818978 w 2860519"/>
              <a:gd name="connsiteY4" fmla="*/ 1620794 h 1620794"/>
              <a:gd name="connsiteX5" fmla="*/ 41541 w 2860519"/>
              <a:gd name="connsiteY5" fmla="*/ 1620794 h 1620794"/>
              <a:gd name="connsiteX6" fmla="*/ 0 w 2860519"/>
              <a:gd name="connsiteY6" fmla="*/ 1579253 h 1620794"/>
              <a:gd name="connsiteX7" fmla="*/ 0 w 2860519"/>
              <a:gd name="connsiteY7" fmla="*/ 41541 h 1620794"/>
              <a:gd name="connsiteX8" fmla="*/ 41541 w 2860519"/>
              <a:gd name="connsiteY8" fmla="*/ 0 h 1620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60519" h="1620794">
                <a:moveTo>
                  <a:pt x="41541" y="0"/>
                </a:moveTo>
                <a:lnTo>
                  <a:pt x="2818978" y="0"/>
                </a:lnTo>
                <a:cubicBezTo>
                  <a:pt x="2841920" y="0"/>
                  <a:pt x="2860519" y="18599"/>
                  <a:pt x="2860519" y="41541"/>
                </a:cubicBezTo>
                <a:lnTo>
                  <a:pt x="2860519" y="1579253"/>
                </a:lnTo>
                <a:cubicBezTo>
                  <a:pt x="2860519" y="1602195"/>
                  <a:pt x="2841920" y="1620794"/>
                  <a:pt x="2818978" y="1620794"/>
                </a:cubicBezTo>
                <a:lnTo>
                  <a:pt x="41541" y="1620794"/>
                </a:lnTo>
                <a:cubicBezTo>
                  <a:pt x="18599" y="1620794"/>
                  <a:pt x="0" y="1602195"/>
                  <a:pt x="0" y="1579253"/>
                </a:cubicBezTo>
                <a:lnTo>
                  <a:pt x="0" y="41541"/>
                </a:lnTo>
                <a:cubicBezTo>
                  <a:pt x="0" y="18599"/>
                  <a:pt x="18599" y="0"/>
                  <a:pt x="41541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="" xmlns:a16="http://schemas.microsoft.com/office/drawing/2014/main" id="{2020707F-833E-4636-B039-28BD3B5B820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65741" y="2227306"/>
            <a:ext cx="2860519" cy="1620794"/>
          </a:xfrm>
          <a:custGeom>
            <a:avLst/>
            <a:gdLst>
              <a:gd name="connsiteX0" fmla="*/ 45350 w 2860519"/>
              <a:gd name="connsiteY0" fmla="*/ 0 h 1620794"/>
              <a:gd name="connsiteX1" fmla="*/ 2815169 w 2860519"/>
              <a:gd name="connsiteY1" fmla="*/ 0 h 1620794"/>
              <a:gd name="connsiteX2" fmla="*/ 2860519 w 2860519"/>
              <a:gd name="connsiteY2" fmla="*/ 45350 h 1620794"/>
              <a:gd name="connsiteX3" fmla="*/ 2860519 w 2860519"/>
              <a:gd name="connsiteY3" fmla="*/ 1575444 h 1620794"/>
              <a:gd name="connsiteX4" fmla="*/ 2815169 w 2860519"/>
              <a:gd name="connsiteY4" fmla="*/ 1620794 h 1620794"/>
              <a:gd name="connsiteX5" fmla="*/ 45350 w 2860519"/>
              <a:gd name="connsiteY5" fmla="*/ 1620794 h 1620794"/>
              <a:gd name="connsiteX6" fmla="*/ 0 w 2860519"/>
              <a:gd name="connsiteY6" fmla="*/ 1575444 h 1620794"/>
              <a:gd name="connsiteX7" fmla="*/ 0 w 2860519"/>
              <a:gd name="connsiteY7" fmla="*/ 45350 h 1620794"/>
              <a:gd name="connsiteX8" fmla="*/ 45350 w 2860519"/>
              <a:gd name="connsiteY8" fmla="*/ 0 h 1620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60519" h="1620794">
                <a:moveTo>
                  <a:pt x="45350" y="0"/>
                </a:moveTo>
                <a:lnTo>
                  <a:pt x="2815169" y="0"/>
                </a:lnTo>
                <a:cubicBezTo>
                  <a:pt x="2840215" y="0"/>
                  <a:pt x="2860519" y="20304"/>
                  <a:pt x="2860519" y="45350"/>
                </a:cubicBezTo>
                <a:lnTo>
                  <a:pt x="2860519" y="1575444"/>
                </a:lnTo>
                <a:cubicBezTo>
                  <a:pt x="2860519" y="1600490"/>
                  <a:pt x="2840215" y="1620794"/>
                  <a:pt x="2815169" y="1620794"/>
                </a:cubicBezTo>
                <a:lnTo>
                  <a:pt x="45350" y="1620794"/>
                </a:lnTo>
                <a:cubicBezTo>
                  <a:pt x="20304" y="1620794"/>
                  <a:pt x="0" y="1600490"/>
                  <a:pt x="0" y="1575444"/>
                </a:cubicBezTo>
                <a:lnTo>
                  <a:pt x="0" y="45350"/>
                </a:lnTo>
                <a:cubicBezTo>
                  <a:pt x="0" y="20304"/>
                  <a:pt x="20304" y="0"/>
                  <a:pt x="4535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="" xmlns:a16="http://schemas.microsoft.com/office/drawing/2014/main" id="{22963E77-4A65-4692-89AE-965C46FE1A9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275794" y="2227306"/>
            <a:ext cx="2860519" cy="1620794"/>
          </a:xfrm>
          <a:custGeom>
            <a:avLst/>
            <a:gdLst>
              <a:gd name="connsiteX0" fmla="*/ 32011 w 2860519"/>
              <a:gd name="connsiteY0" fmla="*/ 0 h 1620794"/>
              <a:gd name="connsiteX1" fmla="*/ 2828508 w 2860519"/>
              <a:gd name="connsiteY1" fmla="*/ 0 h 1620794"/>
              <a:gd name="connsiteX2" fmla="*/ 2860519 w 2860519"/>
              <a:gd name="connsiteY2" fmla="*/ 32011 h 1620794"/>
              <a:gd name="connsiteX3" fmla="*/ 2860519 w 2860519"/>
              <a:gd name="connsiteY3" fmla="*/ 1588783 h 1620794"/>
              <a:gd name="connsiteX4" fmla="*/ 2828508 w 2860519"/>
              <a:gd name="connsiteY4" fmla="*/ 1620794 h 1620794"/>
              <a:gd name="connsiteX5" fmla="*/ 32011 w 2860519"/>
              <a:gd name="connsiteY5" fmla="*/ 1620794 h 1620794"/>
              <a:gd name="connsiteX6" fmla="*/ 0 w 2860519"/>
              <a:gd name="connsiteY6" fmla="*/ 1588783 h 1620794"/>
              <a:gd name="connsiteX7" fmla="*/ 0 w 2860519"/>
              <a:gd name="connsiteY7" fmla="*/ 32011 h 1620794"/>
              <a:gd name="connsiteX8" fmla="*/ 32011 w 2860519"/>
              <a:gd name="connsiteY8" fmla="*/ 0 h 1620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60519" h="1620794">
                <a:moveTo>
                  <a:pt x="32011" y="0"/>
                </a:moveTo>
                <a:lnTo>
                  <a:pt x="2828508" y="0"/>
                </a:lnTo>
                <a:cubicBezTo>
                  <a:pt x="2846187" y="0"/>
                  <a:pt x="2860519" y="14332"/>
                  <a:pt x="2860519" y="32011"/>
                </a:cubicBezTo>
                <a:lnTo>
                  <a:pt x="2860519" y="1588783"/>
                </a:lnTo>
                <a:cubicBezTo>
                  <a:pt x="2860519" y="1606462"/>
                  <a:pt x="2846187" y="1620794"/>
                  <a:pt x="2828508" y="1620794"/>
                </a:cubicBezTo>
                <a:lnTo>
                  <a:pt x="32011" y="1620794"/>
                </a:lnTo>
                <a:cubicBezTo>
                  <a:pt x="14332" y="1620794"/>
                  <a:pt x="0" y="1606462"/>
                  <a:pt x="0" y="1588783"/>
                </a:cubicBezTo>
                <a:lnTo>
                  <a:pt x="0" y="32011"/>
                </a:lnTo>
                <a:cubicBezTo>
                  <a:pt x="0" y="14332"/>
                  <a:pt x="14332" y="0"/>
                  <a:pt x="32011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2709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65E87205-2C93-40A5-B0BB-F3243F15275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370286" cy="6858000"/>
          </a:xfrm>
          <a:custGeom>
            <a:avLst/>
            <a:gdLst>
              <a:gd name="connsiteX0" fmla="*/ 0 w 5370286"/>
              <a:gd name="connsiteY0" fmla="*/ 0 h 6858000"/>
              <a:gd name="connsiteX1" fmla="*/ 5370286 w 5370286"/>
              <a:gd name="connsiteY1" fmla="*/ 0 h 6858000"/>
              <a:gd name="connsiteX2" fmla="*/ 5370286 w 5370286"/>
              <a:gd name="connsiteY2" fmla="*/ 6858000 h 6858000"/>
              <a:gd name="connsiteX3" fmla="*/ 0 w 5370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70286" h="6858000">
                <a:moveTo>
                  <a:pt x="0" y="0"/>
                </a:moveTo>
                <a:lnTo>
                  <a:pt x="5370286" y="0"/>
                </a:lnTo>
                <a:lnTo>
                  <a:pt x="5370286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5655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54573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C543EE4E-CC85-4D82-917A-142B570B3DA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3395045"/>
          </a:xfrm>
          <a:custGeom>
            <a:avLst/>
            <a:gdLst>
              <a:gd name="connsiteX0" fmla="*/ 0 w 12192000"/>
              <a:gd name="connsiteY0" fmla="*/ 0 h 3395045"/>
              <a:gd name="connsiteX1" fmla="*/ 12192000 w 12192000"/>
              <a:gd name="connsiteY1" fmla="*/ 0 h 3395045"/>
              <a:gd name="connsiteX2" fmla="*/ 12192000 w 12192000"/>
              <a:gd name="connsiteY2" fmla="*/ 2441228 h 3395045"/>
              <a:gd name="connsiteX3" fmla="*/ 11915084 w 12192000"/>
              <a:gd name="connsiteY3" fmla="*/ 2495942 h 3395045"/>
              <a:gd name="connsiteX4" fmla="*/ 7344697 w 12192000"/>
              <a:gd name="connsiteY4" fmla="*/ 3234799 h 3395045"/>
              <a:gd name="connsiteX5" fmla="*/ 3628103 w 12192000"/>
              <a:gd name="connsiteY5" fmla="*/ 2764282 h 3395045"/>
              <a:gd name="connsiteX6" fmla="*/ 353961 w 12192000"/>
              <a:gd name="connsiteY6" fmla="*/ 3372032 h 3395045"/>
              <a:gd name="connsiteX7" fmla="*/ 143044 w 12192000"/>
              <a:gd name="connsiteY7" fmla="*/ 3387967 h 3395045"/>
              <a:gd name="connsiteX8" fmla="*/ 0 w 12192000"/>
              <a:gd name="connsiteY8" fmla="*/ 3395045 h 3395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395045">
                <a:moveTo>
                  <a:pt x="0" y="0"/>
                </a:moveTo>
                <a:lnTo>
                  <a:pt x="12192000" y="0"/>
                </a:lnTo>
                <a:lnTo>
                  <a:pt x="12192000" y="2441228"/>
                </a:lnTo>
                <a:lnTo>
                  <a:pt x="11915084" y="2495942"/>
                </a:lnTo>
                <a:cubicBezTo>
                  <a:pt x="10561689" y="2764283"/>
                  <a:pt x="8513507" y="3175985"/>
                  <a:pt x="7344697" y="3234799"/>
                </a:cubicBezTo>
                <a:cubicBezTo>
                  <a:pt x="5786286" y="3313218"/>
                  <a:pt x="4793227" y="2741410"/>
                  <a:pt x="3628103" y="2764282"/>
                </a:cubicBezTo>
                <a:cubicBezTo>
                  <a:pt x="2462980" y="2787155"/>
                  <a:pt x="1420761" y="3274008"/>
                  <a:pt x="353961" y="3372032"/>
                </a:cubicBezTo>
                <a:cubicBezTo>
                  <a:pt x="287286" y="3378159"/>
                  <a:pt x="216732" y="3383443"/>
                  <a:pt x="143044" y="3387967"/>
                </a:cubicBezTo>
                <a:lnTo>
                  <a:pt x="0" y="3395045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000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DFEE64B3-FB9A-4728-8567-AB2C6037FDF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08079" y="0"/>
            <a:ext cx="3638025" cy="6858000"/>
          </a:xfrm>
          <a:custGeom>
            <a:avLst/>
            <a:gdLst>
              <a:gd name="connsiteX0" fmla="*/ 0 w 3638025"/>
              <a:gd name="connsiteY0" fmla="*/ 0 h 6858000"/>
              <a:gd name="connsiteX1" fmla="*/ 3638025 w 3638025"/>
              <a:gd name="connsiteY1" fmla="*/ 0 h 6858000"/>
              <a:gd name="connsiteX2" fmla="*/ 3638025 w 3638025"/>
              <a:gd name="connsiteY2" fmla="*/ 6858000 h 6858000"/>
              <a:gd name="connsiteX3" fmla="*/ 0 w 36380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38025" h="6858000">
                <a:moveTo>
                  <a:pt x="0" y="0"/>
                </a:moveTo>
                <a:lnTo>
                  <a:pt x="3638025" y="0"/>
                </a:lnTo>
                <a:lnTo>
                  <a:pt x="363802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>
              <a:defRPr lang="en-GB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marL="0" lvl="0" indent="0" algn="ctr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371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="" xmlns:a16="http://schemas.microsoft.com/office/drawing/2014/main" id="{B8CC0829-BB06-4FE6-B863-E9EBE0A383F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7477431" cy="6858000"/>
          </a:xfrm>
          <a:custGeom>
            <a:avLst/>
            <a:gdLst>
              <a:gd name="connsiteX0" fmla="*/ 0 w 7477431"/>
              <a:gd name="connsiteY0" fmla="*/ 0 h 6858000"/>
              <a:gd name="connsiteX1" fmla="*/ 7477431 w 7477431"/>
              <a:gd name="connsiteY1" fmla="*/ 0 h 6858000"/>
              <a:gd name="connsiteX2" fmla="*/ 7477431 w 7477431"/>
              <a:gd name="connsiteY2" fmla="*/ 6858000 h 6858000"/>
              <a:gd name="connsiteX3" fmla="*/ 0 w 747743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77431" h="6858000">
                <a:moveTo>
                  <a:pt x="0" y="0"/>
                </a:moveTo>
                <a:lnTo>
                  <a:pt x="7477431" y="0"/>
                </a:lnTo>
                <a:lnTo>
                  <a:pt x="747743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0464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2982144E-B55D-4D06-8613-D37504DBA3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71772" y="1767114"/>
            <a:ext cx="5268686" cy="3323772"/>
          </a:xfrm>
          <a:custGeom>
            <a:avLst/>
            <a:gdLst>
              <a:gd name="connsiteX0" fmla="*/ 0 w 5268686"/>
              <a:gd name="connsiteY0" fmla="*/ 0 h 3323772"/>
              <a:gd name="connsiteX1" fmla="*/ 5268686 w 5268686"/>
              <a:gd name="connsiteY1" fmla="*/ 0 h 3323772"/>
              <a:gd name="connsiteX2" fmla="*/ 5268686 w 5268686"/>
              <a:gd name="connsiteY2" fmla="*/ 3323772 h 3323772"/>
              <a:gd name="connsiteX3" fmla="*/ 0 w 5268686"/>
              <a:gd name="connsiteY3" fmla="*/ 3323772 h 3323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68686" h="3323772">
                <a:moveTo>
                  <a:pt x="0" y="0"/>
                </a:moveTo>
                <a:lnTo>
                  <a:pt x="5268686" y="0"/>
                </a:lnTo>
                <a:lnTo>
                  <a:pt x="5268686" y="3323772"/>
                </a:lnTo>
                <a:lnTo>
                  <a:pt x="0" y="332377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innerShdw blurRad="88900">
              <a:prstClr val="black">
                <a:alpha val="50000"/>
              </a:prstClr>
            </a:inn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8805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5C77E272-AA7B-4A43-9B67-D89750D7F8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572432" y="1581297"/>
            <a:ext cx="1081396" cy="1081396"/>
          </a:xfrm>
          <a:custGeom>
            <a:avLst/>
            <a:gdLst>
              <a:gd name="connsiteX0" fmla="*/ 540698 w 1081396"/>
              <a:gd name="connsiteY0" fmla="*/ 0 h 1081396"/>
              <a:gd name="connsiteX1" fmla="*/ 1081396 w 1081396"/>
              <a:gd name="connsiteY1" fmla="*/ 540698 h 1081396"/>
              <a:gd name="connsiteX2" fmla="*/ 540698 w 1081396"/>
              <a:gd name="connsiteY2" fmla="*/ 1081396 h 1081396"/>
              <a:gd name="connsiteX3" fmla="*/ 0 w 1081396"/>
              <a:gd name="connsiteY3" fmla="*/ 540698 h 1081396"/>
              <a:gd name="connsiteX4" fmla="*/ 540698 w 1081396"/>
              <a:gd name="connsiteY4" fmla="*/ 0 h 1081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1396" h="1081396">
                <a:moveTo>
                  <a:pt x="540698" y="0"/>
                </a:moveTo>
                <a:cubicBezTo>
                  <a:pt x="839317" y="0"/>
                  <a:pt x="1081396" y="242079"/>
                  <a:pt x="1081396" y="540698"/>
                </a:cubicBezTo>
                <a:cubicBezTo>
                  <a:pt x="1081396" y="839317"/>
                  <a:pt x="839317" y="1081396"/>
                  <a:pt x="540698" y="1081396"/>
                </a:cubicBezTo>
                <a:cubicBezTo>
                  <a:pt x="242079" y="1081396"/>
                  <a:pt x="0" y="839317"/>
                  <a:pt x="0" y="540698"/>
                </a:cubicBezTo>
                <a:cubicBezTo>
                  <a:pt x="0" y="242079"/>
                  <a:pt x="242079" y="0"/>
                  <a:pt x="54069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160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DD59C983-3734-435C-A6F6-A7320E20E95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03926" y="1897744"/>
            <a:ext cx="3325564" cy="2367116"/>
          </a:xfrm>
          <a:custGeom>
            <a:avLst/>
            <a:gdLst>
              <a:gd name="connsiteX0" fmla="*/ 51603 w 3325564"/>
              <a:gd name="connsiteY0" fmla="*/ 0 h 2367116"/>
              <a:gd name="connsiteX1" fmla="*/ 3273961 w 3325564"/>
              <a:gd name="connsiteY1" fmla="*/ 0 h 2367116"/>
              <a:gd name="connsiteX2" fmla="*/ 3325564 w 3325564"/>
              <a:gd name="connsiteY2" fmla="*/ 51603 h 2367116"/>
              <a:gd name="connsiteX3" fmla="*/ 3325564 w 3325564"/>
              <a:gd name="connsiteY3" fmla="*/ 2315513 h 2367116"/>
              <a:gd name="connsiteX4" fmla="*/ 3273961 w 3325564"/>
              <a:gd name="connsiteY4" fmla="*/ 2367116 h 2367116"/>
              <a:gd name="connsiteX5" fmla="*/ 51603 w 3325564"/>
              <a:gd name="connsiteY5" fmla="*/ 2367116 h 2367116"/>
              <a:gd name="connsiteX6" fmla="*/ 0 w 3325564"/>
              <a:gd name="connsiteY6" fmla="*/ 2315513 h 2367116"/>
              <a:gd name="connsiteX7" fmla="*/ 0 w 3325564"/>
              <a:gd name="connsiteY7" fmla="*/ 51603 h 2367116"/>
              <a:gd name="connsiteX8" fmla="*/ 51603 w 3325564"/>
              <a:gd name="connsiteY8" fmla="*/ 0 h 2367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25564" h="2367116">
                <a:moveTo>
                  <a:pt x="51603" y="0"/>
                </a:moveTo>
                <a:lnTo>
                  <a:pt x="3273961" y="0"/>
                </a:lnTo>
                <a:cubicBezTo>
                  <a:pt x="3302461" y="0"/>
                  <a:pt x="3325564" y="23103"/>
                  <a:pt x="3325564" y="51603"/>
                </a:cubicBezTo>
                <a:lnTo>
                  <a:pt x="3325564" y="2315513"/>
                </a:lnTo>
                <a:cubicBezTo>
                  <a:pt x="3325564" y="2344013"/>
                  <a:pt x="3302461" y="2367116"/>
                  <a:pt x="3273961" y="2367116"/>
                </a:cubicBezTo>
                <a:lnTo>
                  <a:pt x="51603" y="2367116"/>
                </a:lnTo>
                <a:cubicBezTo>
                  <a:pt x="23103" y="2367116"/>
                  <a:pt x="0" y="2344013"/>
                  <a:pt x="0" y="2315513"/>
                </a:cubicBezTo>
                <a:lnTo>
                  <a:pt x="0" y="51603"/>
                </a:lnTo>
                <a:cubicBezTo>
                  <a:pt x="0" y="23103"/>
                  <a:pt x="23103" y="0"/>
                  <a:pt x="51603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="" xmlns:a16="http://schemas.microsoft.com/office/drawing/2014/main" id="{B8FCE6C6-B5A6-4A40-8F4F-8B82DC0ECD7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433218" y="1897744"/>
            <a:ext cx="3325564" cy="2367116"/>
          </a:xfrm>
          <a:custGeom>
            <a:avLst/>
            <a:gdLst>
              <a:gd name="connsiteX0" fmla="*/ 51603 w 3325564"/>
              <a:gd name="connsiteY0" fmla="*/ 0 h 2367116"/>
              <a:gd name="connsiteX1" fmla="*/ 3273961 w 3325564"/>
              <a:gd name="connsiteY1" fmla="*/ 0 h 2367116"/>
              <a:gd name="connsiteX2" fmla="*/ 3325564 w 3325564"/>
              <a:gd name="connsiteY2" fmla="*/ 51603 h 2367116"/>
              <a:gd name="connsiteX3" fmla="*/ 3325564 w 3325564"/>
              <a:gd name="connsiteY3" fmla="*/ 2315513 h 2367116"/>
              <a:gd name="connsiteX4" fmla="*/ 3273961 w 3325564"/>
              <a:gd name="connsiteY4" fmla="*/ 2367116 h 2367116"/>
              <a:gd name="connsiteX5" fmla="*/ 51603 w 3325564"/>
              <a:gd name="connsiteY5" fmla="*/ 2367116 h 2367116"/>
              <a:gd name="connsiteX6" fmla="*/ 0 w 3325564"/>
              <a:gd name="connsiteY6" fmla="*/ 2315513 h 2367116"/>
              <a:gd name="connsiteX7" fmla="*/ 0 w 3325564"/>
              <a:gd name="connsiteY7" fmla="*/ 51603 h 2367116"/>
              <a:gd name="connsiteX8" fmla="*/ 51603 w 3325564"/>
              <a:gd name="connsiteY8" fmla="*/ 0 h 2367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25564" h="2367116">
                <a:moveTo>
                  <a:pt x="51603" y="0"/>
                </a:moveTo>
                <a:lnTo>
                  <a:pt x="3273961" y="0"/>
                </a:lnTo>
                <a:cubicBezTo>
                  <a:pt x="3302461" y="0"/>
                  <a:pt x="3325564" y="23103"/>
                  <a:pt x="3325564" y="51603"/>
                </a:cubicBezTo>
                <a:lnTo>
                  <a:pt x="3325564" y="2315513"/>
                </a:lnTo>
                <a:cubicBezTo>
                  <a:pt x="3325564" y="2344013"/>
                  <a:pt x="3302461" y="2367116"/>
                  <a:pt x="3273961" y="2367116"/>
                </a:cubicBezTo>
                <a:lnTo>
                  <a:pt x="51603" y="2367116"/>
                </a:lnTo>
                <a:cubicBezTo>
                  <a:pt x="23103" y="2367116"/>
                  <a:pt x="0" y="2344013"/>
                  <a:pt x="0" y="2315513"/>
                </a:cubicBezTo>
                <a:lnTo>
                  <a:pt x="0" y="51603"/>
                </a:lnTo>
                <a:cubicBezTo>
                  <a:pt x="0" y="23103"/>
                  <a:pt x="23103" y="0"/>
                  <a:pt x="51603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Picture Placeholder 4">
            <a:extLst>
              <a:ext uri="{FF2B5EF4-FFF2-40B4-BE49-F238E27FC236}">
                <a16:creationId xmlns="" xmlns:a16="http://schemas.microsoft.com/office/drawing/2014/main" id="{28F92256-8268-4A59-A23D-49E91B3D8E6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962510" y="1897744"/>
            <a:ext cx="3325564" cy="2367116"/>
          </a:xfrm>
          <a:custGeom>
            <a:avLst/>
            <a:gdLst>
              <a:gd name="connsiteX0" fmla="*/ 51603 w 3325564"/>
              <a:gd name="connsiteY0" fmla="*/ 0 h 2367116"/>
              <a:gd name="connsiteX1" fmla="*/ 3273961 w 3325564"/>
              <a:gd name="connsiteY1" fmla="*/ 0 h 2367116"/>
              <a:gd name="connsiteX2" fmla="*/ 3325564 w 3325564"/>
              <a:gd name="connsiteY2" fmla="*/ 51603 h 2367116"/>
              <a:gd name="connsiteX3" fmla="*/ 3325564 w 3325564"/>
              <a:gd name="connsiteY3" fmla="*/ 2315513 h 2367116"/>
              <a:gd name="connsiteX4" fmla="*/ 3273961 w 3325564"/>
              <a:gd name="connsiteY4" fmla="*/ 2367116 h 2367116"/>
              <a:gd name="connsiteX5" fmla="*/ 51603 w 3325564"/>
              <a:gd name="connsiteY5" fmla="*/ 2367116 h 2367116"/>
              <a:gd name="connsiteX6" fmla="*/ 0 w 3325564"/>
              <a:gd name="connsiteY6" fmla="*/ 2315513 h 2367116"/>
              <a:gd name="connsiteX7" fmla="*/ 0 w 3325564"/>
              <a:gd name="connsiteY7" fmla="*/ 51603 h 2367116"/>
              <a:gd name="connsiteX8" fmla="*/ 51603 w 3325564"/>
              <a:gd name="connsiteY8" fmla="*/ 0 h 2367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25564" h="2367116">
                <a:moveTo>
                  <a:pt x="51603" y="0"/>
                </a:moveTo>
                <a:lnTo>
                  <a:pt x="3273961" y="0"/>
                </a:lnTo>
                <a:cubicBezTo>
                  <a:pt x="3302461" y="0"/>
                  <a:pt x="3325564" y="23103"/>
                  <a:pt x="3325564" y="51603"/>
                </a:cubicBezTo>
                <a:lnTo>
                  <a:pt x="3325564" y="2315513"/>
                </a:lnTo>
                <a:cubicBezTo>
                  <a:pt x="3325564" y="2344013"/>
                  <a:pt x="3302461" y="2367116"/>
                  <a:pt x="3273961" y="2367116"/>
                </a:cubicBezTo>
                <a:lnTo>
                  <a:pt x="51603" y="2367116"/>
                </a:lnTo>
                <a:cubicBezTo>
                  <a:pt x="23103" y="2367116"/>
                  <a:pt x="0" y="2344013"/>
                  <a:pt x="0" y="2315513"/>
                </a:cubicBezTo>
                <a:lnTo>
                  <a:pt x="0" y="51603"/>
                </a:lnTo>
                <a:cubicBezTo>
                  <a:pt x="0" y="23103"/>
                  <a:pt x="23103" y="0"/>
                  <a:pt x="51603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586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83A851E-B1AB-4FEE-8C51-053C14D2E5C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03926" y="1897744"/>
            <a:ext cx="3325564" cy="2367116"/>
          </a:xfrm>
          <a:custGeom>
            <a:avLst/>
            <a:gdLst>
              <a:gd name="connsiteX0" fmla="*/ 51603 w 3325564"/>
              <a:gd name="connsiteY0" fmla="*/ 0 h 2367116"/>
              <a:gd name="connsiteX1" fmla="*/ 3273961 w 3325564"/>
              <a:gd name="connsiteY1" fmla="*/ 0 h 2367116"/>
              <a:gd name="connsiteX2" fmla="*/ 3325564 w 3325564"/>
              <a:gd name="connsiteY2" fmla="*/ 51603 h 2367116"/>
              <a:gd name="connsiteX3" fmla="*/ 3325564 w 3325564"/>
              <a:gd name="connsiteY3" fmla="*/ 2315513 h 2367116"/>
              <a:gd name="connsiteX4" fmla="*/ 3273961 w 3325564"/>
              <a:gd name="connsiteY4" fmla="*/ 2367116 h 2367116"/>
              <a:gd name="connsiteX5" fmla="*/ 51603 w 3325564"/>
              <a:gd name="connsiteY5" fmla="*/ 2367116 h 2367116"/>
              <a:gd name="connsiteX6" fmla="*/ 0 w 3325564"/>
              <a:gd name="connsiteY6" fmla="*/ 2315513 h 2367116"/>
              <a:gd name="connsiteX7" fmla="*/ 0 w 3325564"/>
              <a:gd name="connsiteY7" fmla="*/ 51603 h 2367116"/>
              <a:gd name="connsiteX8" fmla="*/ 51603 w 3325564"/>
              <a:gd name="connsiteY8" fmla="*/ 0 h 2367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25564" h="2367116">
                <a:moveTo>
                  <a:pt x="51603" y="0"/>
                </a:moveTo>
                <a:lnTo>
                  <a:pt x="3273961" y="0"/>
                </a:lnTo>
                <a:cubicBezTo>
                  <a:pt x="3302461" y="0"/>
                  <a:pt x="3325564" y="23103"/>
                  <a:pt x="3325564" y="51603"/>
                </a:cubicBezTo>
                <a:lnTo>
                  <a:pt x="3325564" y="2315513"/>
                </a:lnTo>
                <a:cubicBezTo>
                  <a:pt x="3325564" y="2344013"/>
                  <a:pt x="3302461" y="2367116"/>
                  <a:pt x="3273961" y="2367116"/>
                </a:cubicBezTo>
                <a:lnTo>
                  <a:pt x="51603" y="2367116"/>
                </a:lnTo>
                <a:cubicBezTo>
                  <a:pt x="23103" y="2367116"/>
                  <a:pt x="0" y="2344013"/>
                  <a:pt x="0" y="2315513"/>
                </a:cubicBezTo>
                <a:lnTo>
                  <a:pt x="0" y="51603"/>
                </a:lnTo>
                <a:cubicBezTo>
                  <a:pt x="0" y="23103"/>
                  <a:pt x="23103" y="0"/>
                  <a:pt x="51603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="" xmlns:a16="http://schemas.microsoft.com/office/drawing/2014/main" id="{0501F74E-C496-4826-85E6-CCF253BDEEF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433218" y="1897744"/>
            <a:ext cx="3325564" cy="2367116"/>
          </a:xfrm>
          <a:custGeom>
            <a:avLst/>
            <a:gdLst>
              <a:gd name="connsiteX0" fmla="*/ 51603 w 3325564"/>
              <a:gd name="connsiteY0" fmla="*/ 0 h 2367116"/>
              <a:gd name="connsiteX1" fmla="*/ 3273961 w 3325564"/>
              <a:gd name="connsiteY1" fmla="*/ 0 h 2367116"/>
              <a:gd name="connsiteX2" fmla="*/ 3325564 w 3325564"/>
              <a:gd name="connsiteY2" fmla="*/ 51603 h 2367116"/>
              <a:gd name="connsiteX3" fmla="*/ 3325564 w 3325564"/>
              <a:gd name="connsiteY3" fmla="*/ 2315513 h 2367116"/>
              <a:gd name="connsiteX4" fmla="*/ 3273961 w 3325564"/>
              <a:gd name="connsiteY4" fmla="*/ 2367116 h 2367116"/>
              <a:gd name="connsiteX5" fmla="*/ 51603 w 3325564"/>
              <a:gd name="connsiteY5" fmla="*/ 2367116 h 2367116"/>
              <a:gd name="connsiteX6" fmla="*/ 0 w 3325564"/>
              <a:gd name="connsiteY6" fmla="*/ 2315513 h 2367116"/>
              <a:gd name="connsiteX7" fmla="*/ 0 w 3325564"/>
              <a:gd name="connsiteY7" fmla="*/ 51603 h 2367116"/>
              <a:gd name="connsiteX8" fmla="*/ 51603 w 3325564"/>
              <a:gd name="connsiteY8" fmla="*/ 0 h 2367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25564" h="2367116">
                <a:moveTo>
                  <a:pt x="51603" y="0"/>
                </a:moveTo>
                <a:lnTo>
                  <a:pt x="3273961" y="0"/>
                </a:lnTo>
                <a:cubicBezTo>
                  <a:pt x="3302461" y="0"/>
                  <a:pt x="3325564" y="23103"/>
                  <a:pt x="3325564" y="51603"/>
                </a:cubicBezTo>
                <a:lnTo>
                  <a:pt x="3325564" y="2315513"/>
                </a:lnTo>
                <a:cubicBezTo>
                  <a:pt x="3325564" y="2344013"/>
                  <a:pt x="3302461" y="2367116"/>
                  <a:pt x="3273961" y="2367116"/>
                </a:cubicBezTo>
                <a:lnTo>
                  <a:pt x="51603" y="2367116"/>
                </a:lnTo>
                <a:cubicBezTo>
                  <a:pt x="23103" y="2367116"/>
                  <a:pt x="0" y="2344013"/>
                  <a:pt x="0" y="2315513"/>
                </a:cubicBezTo>
                <a:lnTo>
                  <a:pt x="0" y="51603"/>
                </a:lnTo>
                <a:cubicBezTo>
                  <a:pt x="0" y="23103"/>
                  <a:pt x="23103" y="0"/>
                  <a:pt x="51603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Picture Placeholder 4">
            <a:extLst>
              <a:ext uri="{FF2B5EF4-FFF2-40B4-BE49-F238E27FC236}">
                <a16:creationId xmlns="" xmlns:a16="http://schemas.microsoft.com/office/drawing/2014/main" id="{81C32E0A-61B1-4B20-9A8B-AEDE95CDA4E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962510" y="1897744"/>
            <a:ext cx="3325564" cy="2367116"/>
          </a:xfrm>
          <a:custGeom>
            <a:avLst/>
            <a:gdLst>
              <a:gd name="connsiteX0" fmla="*/ 51603 w 3325564"/>
              <a:gd name="connsiteY0" fmla="*/ 0 h 2367116"/>
              <a:gd name="connsiteX1" fmla="*/ 3273961 w 3325564"/>
              <a:gd name="connsiteY1" fmla="*/ 0 h 2367116"/>
              <a:gd name="connsiteX2" fmla="*/ 3325564 w 3325564"/>
              <a:gd name="connsiteY2" fmla="*/ 51603 h 2367116"/>
              <a:gd name="connsiteX3" fmla="*/ 3325564 w 3325564"/>
              <a:gd name="connsiteY3" fmla="*/ 2315513 h 2367116"/>
              <a:gd name="connsiteX4" fmla="*/ 3273961 w 3325564"/>
              <a:gd name="connsiteY4" fmla="*/ 2367116 h 2367116"/>
              <a:gd name="connsiteX5" fmla="*/ 51603 w 3325564"/>
              <a:gd name="connsiteY5" fmla="*/ 2367116 h 2367116"/>
              <a:gd name="connsiteX6" fmla="*/ 0 w 3325564"/>
              <a:gd name="connsiteY6" fmla="*/ 2315513 h 2367116"/>
              <a:gd name="connsiteX7" fmla="*/ 0 w 3325564"/>
              <a:gd name="connsiteY7" fmla="*/ 51603 h 2367116"/>
              <a:gd name="connsiteX8" fmla="*/ 51603 w 3325564"/>
              <a:gd name="connsiteY8" fmla="*/ 0 h 2367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25564" h="2367116">
                <a:moveTo>
                  <a:pt x="51603" y="0"/>
                </a:moveTo>
                <a:lnTo>
                  <a:pt x="3273961" y="0"/>
                </a:lnTo>
                <a:cubicBezTo>
                  <a:pt x="3302461" y="0"/>
                  <a:pt x="3325564" y="23103"/>
                  <a:pt x="3325564" y="51603"/>
                </a:cubicBezTo>
                <a:lnTo>
                  <a:pt x="3325564" y="2315513"/>
                </a:lnTo>
                <a:cubicBezTo>
                  <a:pt x="3325564" y="2344013"/>
                  <a:pt x="3302461" y="2367116"/>
                  <a:pt x="3273961" y="2367116"/>
                </a:cubicBezTo>
                <a:lnTo>
                  <a:pt x="51603" y="2367116"/>
                </a:lnTo>
                <a:cubicBezTo>
                  <a:pt x="23103" y="2367116"/>
                  <a:pt x="0" y="2344013"/>
                  <a:pt x="0" y="2315513"/>
                </a:cubicBezTo>
                <a:lnTo>
                  <a:pt x="0" y="51603"/>
                </a:lnTo>
                <a:cubicBezTo>
                  <a:pt x="0" y="23103"/>
                  <a:pt x="23103" y="0"/>
                  <a:pt x="51603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95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="" xmlns:a16="http://schemas.microsoft.com/office/drawing/2014/main" id="{14DBE3A5-97DE-4531-960B-C09ACC3412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69844" y="2791786"/>
            <a:ext cx="2727960" cy="1788004"/>
          </a:xfrm>
          <a:custGeom>
            <a:avLst/>
            <a:gdLst>
              <a:gd name="connsiteX0" fmla="*/ 142128 w 2727960"/>
              <a:gd name="connsiteY0" fmla="*/ 0 h 1788004"/>
              <a:gd name="connsiteX1" fmla="*/ 2585832 w 2727960"/>
              <a:gd name="connsiteY1" fmla="*/ 0 h 1788004"/>
              <a:gd name="connsiteX2" fmla="*/ 2727960 w 2727960"/>
              <a:gd name="connsiteY2" fmla="*/ 142128 h 1788004"/>
              <a:gd name="connsiteX3" fmla="*/ 2727960 w 2727960"/>
              <a:gd name="connsiteY3" fmla="*/ 1645876 h 1788004"/>
              <a:gd name="connsiteX4" fmla="*/ 2585832 w 2727960"/>
              <a:gd name="connsiteY4" fmla="*/ 1788004 h 1788004"/>
              <a:gd name="connsiteX5" fmla="*/ 142128 w 2727960"/>
              <a:gd name="connsiteY5" fmla="*/ 1788004 h 1788004"/>
              <a:gd name="connsiteX6" fmla="*/ 0 w 2727960"/>
              <a:gd name="connsiteY6" fmla="*/ 1645876 h 1788004"/>
              <a:gd name="connsiteX7" fmla="*/ 0 w 2727960"/>
              <a:gd name="connsiteY7" fmla="*/ 142128 h 1788004"/>
              <a:gd name="connsiteX8" fmla="*/ 142128 w 2727960"/>
              <a:gd name="connsiteY8" fmla="*/ 0 h 1788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27960" h="1788004">
                <a:moveTo>
                  <a:pt x="142128" y="0"/>
                </a:moveTo>
                <a:lnTo>
                  <a:pt x="2585832" y="0"/>
                </a:lnTo>
                <a:cubicBezTo>
                  <a:pt x="2664327" y="0"/>
                  <a:pt x="2727960" y="63633"/>
                  <a:pt x="2727960" y="142128"/>
                </a:cubicBezTo>
                <a:lnTo>
                  <a:pt x="2727960" y="1645876"/>
                </a:lnTo>
                <a:cubicBezTo>
                  <a:pt x="2727960" y="1724371"/>
                  <a:pt x="2664327" y="1788004"/>
                  <a:pt x="2585832" y="1788004"/>
                </a:cubicBezTo>
                <a:lnTo>
                  <a:pt x="142128" y="1788004"/>
                </a:lnTo>
                <a:cubicBezTo>
                  <a:pt x="63633" y="1788004"/>
                  <a:pt x="0" y="1724371"/>
                  <a:pt x="0" y="1645876"/>
                </a:cubicBezTo>
                <a:lnTo>
                  <a:pt x="0" y="142128"/>
                </a:lnTo>
                <a:cubicBezTo>
                  <a:pt x="0" y="63633"/>
                  <a:pt x="63633" y="0"/>
                  <a:pt x="14212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="" xmlns:a16="http://schemas.microsoft.com/office/drawing/2014/main" id="{036DC9B4-9048-4830-9180-AB6E72E28E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278232" y="2792190"/>
            <a:ext cx="2727325" cy="1787525"/>
          </a:xfrm>
          <a:custGeom>
            <a:avLst/>
            <a:gdLst>
              <a:gd name="connsiteX0" fmla="*/ 142090 w 2727325"/>
              <a:gd name="connsiteY0" fmla="*/ 0 h 1787525"/>
              <a:gd name="connsiteX1" fmla="*/ 2585235 w 2727325"/>
              <a:gd name="connsiteY1" fmla="*/ 0 h 1787525"/>
              <a:gd name="connsiteX2" fmla="*/ 2727325 w 2727325"/>
              <a:gd name="connsiteY2" fmla="*/ 142090 h 1787525"/>
              <a:gd name="connsiteX3" fmla="*/ 2727325 w 2727325"/>
              <a:gd name="connsiteY3" fmla="*/ 1645435 h 1787525"/>
              <a:gd name="connsiteX4" fmla="*/ 2585235 w 2727325"/>
              <a:gd name="connsiteY4" fmla="*/ 1787525 h 1787525"/>
              <a:gd name="connsiteX5" fmla="*/ 142090 w 2727325"/>
              <a:gd name="connsiteY5" fmla="*/ 1787525 h 1787525"/>
              <a:gd name="connsiteX6" fmla="*/ 0 w 2727325"/>
              <a:gd name="connsiteY6" fmla="*/ 1645435 h 1787525"/>
              <a:gd name="connsiteX7" fmla="*/ 0 w 2727325"/>
              <a:gd name="connsiteY7" fmla="*/ 142090 h 1787525"/>
              <a:gd name="connsiteX8" fmla="*/ 142090 w 2727325"/>
              <a:gd name="connsiteY8" fmla="*/ 0 h 1787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27325" h="1787525">
                <a:moveTo>
                  <a:pt x="142090" y="0"/>
                </a:moveTo>
                <a:lnTo>
                  <a:pt x="2585235" y="0"/>
                </a:lnTo>
                <a:cubicBezTo>
                  <a:pt x="2663709" y="0"/>
                  <a:pt x="2727325" y="63616"/>
                  <a:pt x="2727325" y="142090"/>
                </a:cubicBezTo>
                <a:lnTo>
                  <a:pt x="2727325" y="1645435"/>
                </a:lnTo>
                <a:cubicBezTo>
                  <a:pt x="2727325" y="1723909"/>
                  <a:pt x="2663709" y="1787525"/>
                  <a:pt x="2585235" y="1787525"/>
                </a:cubicBezTo>
                <a:lnTo>
                  <a:pt x="142090" y="1787525"/>
                </a:lnTo>
                <a:cubicBezTo>
                  <a:pt x="63616" y="1787525"/>
                  <a:pt x="0" y="1723909"/>
                  <a:pt x="0" y="1645435"/>
                </a:cubicBezTo>
                <a:lnTo>
                  <a:pt x="0" y="142090"/>
                </a:lnTo>
                <a:cubicBezTo>
                  <a:pt x="0" y="63616"/>
                  <a:pt x="63616" y="0"/>
                  <a:pt x="14209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="" xmlns:a16="http://schemas.microsoft.com/office/drawing/2014/main" id="{C577C728-2AA8-41D5-AFD6-2119FBE88BB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86532" y="2792190"/>
            <a:ext cx="2727325" cy="1787525"/>
          </a:xfrm>
          <a:custGeom>
            <a:avLst/>
            <a:gdLst>
              <a:gd name="connsiteX0" fmla="*/ 142090 w 2727325"/>
              <a:gd name="connsiteY0" fmla="*/ 0 h 1787525"/>
              <a:gd name="connsiteX1" fmla="*/ 2585235 w 2727325"/>
              <a:gd name="connsiteY1" fmla="*/ 0 h 1787525"/>
              <a:gd name="connsiteX2" fmla="*/ 2727325 w 2727325"/>
              <a:gd name="connsiteY2" fmla="*/ 142090 h 1787525"/>
              <a:gd name="connsiteX3" fmla="*/ 2727325 w 2727325"/>
              <a:gd name="connsiteY3" fmla="*/ 1645435 h 1787525"/>
              <a:gd name="connsiteX4" fmla="*/ 2585235 w 2727325"/>
              <a:gd name="connsiteY4" fmla="*/ 1787525 h 1787525"/>
              <a:gd name="connsiteX5" fmla="*/ 142090 w 2727325"/>
              <a:gd name="connsiteY5" fmla="*/ 1787525 h 1787525"/>
              <a:gd name="connsiteX6" fmla="*/ 0 w 2727325"/>
              <a:gd name="connsiteY6" fmla="*/ 1645435 h 1787525"/>
              <a:gd name="connsiteX7" fmla="*/ 0 w 2727325"/>
              <a:gd name="connsiteY7" fmla="*/ 142090 h 1787525"/>
              <a:gd name="connsiteX8" fmla="*/ 142090 w 2727325"/>
              <a:gd name="connsiteY8" fmla="*/ 0 h 1787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27325" h="1787525">
                <a:moveTo>
                  <a:pt x="142090" y="0"/>
                </a:moveTo>
                <a:lnTo>
                  <a:pt x="2585235" y="0"/>
                </a:lnTo>
                <a:cubicBezTo>
                  <a:pt x="2663709" y="0"/>
                  <a:pt x="2727325" y="63616"/>
                  <a:pt x="2727325" y="142090"/>
                </a:cubicBezTo>
                <a:lnTo>
                  <a:pt x="2727325" y="1645435"/>
                </a:lnTo>
                <a:cubicBezTo>
                  <a:pt x="2727325" y="1723909"/>
                  <a:pt x="2663709" y="1787525"/>
                  <a:pt x="2585235" y="1787525"/>
                </a:cubicBezTo>
                <a:lnTo>
                  <a:pt x="142090" y="1787525"/>
                </a:lnTo>
                <a:cubicBezTo>
                  <a:pt x="63616" y="1787525"/>
                  <a:pt x="0" y="1723909"/>
                  <a:pt x="0" y="1645435"/>
                </a:cubicBezTo>
                <a:lnTo>
                  <a:pt x="0" y="142090"/>
                </a:lnTo>
                <a:cubicBezTo>
                  <a:pt x="0" y="63616"/>
                  <a:pt x="63616" y="0"/>
                  <a:pt x="14209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5" name="Picture Placeholder 14">
            <a:extLst>
              <a:ext uri="{FF2B5EF4-FFF2-40B4-BE49-F238E27FC236}">
                <a16:creationId xmlns="" xmlns:a16="http://schemas.microsoft.com/office/drawing/2014/main" id="{52C75227-CDCD-4BA0-9315-315F3EC285B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94832" y="2792190"/>
            <a:ext cx="2727325" cy="1787525"/>
          </a:xfrm>
          <a:custGeom>
            <a:avLst/>
            <a:gdLst>
              <a:gd name="connsiteX0" fmla="*/ 142090 w 2727325"/>
              <a:gd name="connsiteY0" fmla="*/ 0 h 1787525"/>
              <a:gd name="connsiteX1" fmla="*/ 2585235 w 2727325"/>
              <a:gd name="connsiteY1" fmla="*/ 0 h 1787525"/>
              <a:gd name="connsiteX2" fmla="*/ 2727325 w 2727325"/>
              <a:gd name="connsiteY2" fmla="*/ 142090 h 1787525"/>
              <a:gd name="connsiteX3" fmla="*/ 2727325 w 2727325"/>
              <a:gd name="connsiteY3" fmla="*/ 1645435 h 1787525"/>
              <a:gd name="connsiteX4" fmla="*/ 2585235 w 2727325"/>
              <a:gd name="connsiteY4" fmla="*/ 1787525 h 1787525"/>
              <a:gd name="connsiteX5" fmla="*/ 142090 w 2727325"/>
              <a:gd name="connsiteY5" fmla="*/ 1787525 h 1787525"/>
              <a:gd name="connsiteX6" fmla="*/ 0 w 2727325"/>
              <a:gd name="connsiteY6" fmla="*/ 1645435 h 1787525"/>
              <a:gd name="connsiteX7" fmla="*/ 0 w 2727325"/>
              <a:gd name="connsiteY7" fmla="*/ 142090 h 1787525"/>
              <a:gd name="connsiteX8" fmla="*/ 142090 w 2727325"/>
              <a:gd name="connsiteY8" fmla="*/ 0 h 1787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27325" h="1787525">
                <a:moveTo>
                  <a:pt x="142090" y="0"/>
                </a:moveTo>
                <a:lnTo>
                  <a:pt x="2585235" y="0"/>
                </a:lnTo>
                <a:cubicBezTo>
                  <a:pt x="2663709" y="0"/>
                  <a:pt x="2727325" y="63616"/>
                  <a:pt x="2727325" y="142090"/>
                </a:cubicBezTo>
                <a:lnTo>
                  <a:pt x="2727325" y="1645435"/>
                </a:lnTo>
                <a:cubicBezTo>
                  <a:pt x="2727325" y="1723909"/>
                  <a:pt x="2663709" y="1787525"/>
                  <a:pt x="2585235" y="1787525"/>
                </a:cubicBezTo>
                <a:lnTo>
                  <a:pt x="142090" y="1787525"/>
                </a:lnTo>
                <a:cubicBezTo>
                  <a:pt x="63616" y="1787525"/>
                  <a:pt x="0" y="1723909"/>
                  <a:pt x="0" y="1645435"/>
                </a:cubicBezTo>
                <a:lnTo>
                  <a:pt x="0" y="142090"/>
                </a:lnTo>
                <a:cubicBezTo>
                  <a:pt x="0" y="63616"/>
                  <a:pt x="63616" y="0"/>
                  <a:pt x="14209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4458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CFA9DE98-C2BE-4A2C-B2CA-DBA383E0F4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73370" y="0"/>
            <a:ext cx="5718630" cy="6858000"/>
          </a:xfrm>
          <a:custGeom>
            <a:avLst/>
            <a:gdLst>
              <a:gd name="connsiteX0" fmla="*/ 0 w 5718630"/>
              <a:gd name="connsiteY0" fmla="*/ 0 h 6858000"/>
              <a:gd name="connsiteX1" fmla="*/ 5718630 w 5718630"/>
              <a:gd name="connsiteY1" fmla="*/ 0 h 6858000"/>
              <a:gd name="connsiteX2" fmla="*/ 5718630 w 5718630"/>
              <a:gd name="connsiteY2" fmla="*/ 6858000 h 6858000"/>
              <a:gd name="connsiteX3" fmla="*/ 0 w 571863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18630" h="6858000">
                <a:moveTo>
                  <a:pt x="0" y="0"/>
                </a:moveTo>
                <a:lnTo>
                  <a:pt x="5718630" y="0"/>
                </a:lnTo>
                <a:lnTo>
                  <a:pt x="571863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3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="" xmlns:a16="http://schemas.microsoft.com/office/drawing/2014/main" id="{8391B412-6894-45DB-B2C8-15F90AB0941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412911" y="1146630"/>
            <a:ext cx="4187892" cy="5711371"/>
          </a:xfrm>
          <a:custGeom>
            <a:avLst/>
            <a:gdLst>
              <a:gd name="connsiteX0" fmla="*/ 0 w 4187892"/>
              <a:gd name="connsiteY0" fmla="*/ 0 h 5711371"/>
              <a:gd name="connsiteX1" fmla="*/ 4187892 w 4187892"/>
              <a:gd name="connsiteY1" fmla="*/ 0 h 5711371"/>
              <a:gd name="connsiteX2" fmla="*/ 4187892 w 4187892"/>
              <a:gd name="connsiteY2" fmla="*/ 5711371 h 5711371"/>
              <a:gd name="connsiteX3" fmla="*/ 0 w 4187892"/>
              <a:gd name="connsiteY3" fmla="*/ 5711371 h 5711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87892" h="5711371">
                <a:moveTo>
                  <a:pt x="0" y="0"/>
                </a:moveTo>
                <a:lnTo>
                  <a:pt x="4187892" y="0"/>
                </a:lnTo>
                <a:lnTo>
                  <a:pt x="4187892" y="5711371"/>
                </a:lnTo>
                <a:lnTo>
                  <a:pt x="0" y="571137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40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="" xmlns:a16="http://schemas.microsoft.com/office/drawing/2014/main" id="{91C03603-60BB-4787-AE09-F6DB8C7DA8FD}"/>
              </a:ext>
            </a:extLst>
          </p:cNvPr>
          <p:cNvGrpSpPr/>
          <p:nvPr/>
        </p:nvGrpSpPr>
        <p:grpSpPr>
          <a:xfrm>
            <a:off x="257176" y="272392"/>
            <a:ext cx="412046" cy="286490"/>
            <a:chOff x="6096000" y="2895502"/>
            <a:chExt cx="3373829" cy="2345776"/>
          </a:xfrm>
          <a:solidFill>
            <a:schemeClr val="accent1"/>
          </a:solidFill>
        </p:grpSpPr>
        <p:sp>
          <p:nvSpPr>
            <p:cNvPr id="10" name="Block Arc 9">
              <a:extLst>
                <a:ext uri="{FF2B5EF4-FFF2-40B4-BE49-F238E27FC236}">
                  <a16:creationId xmlns="" xmlns:a16="http://schemas.microsoft.com/office/drawing/2014/main" id="{83B7298D-3DD5-41C7-AFE6-68C2DDE91C7D}"/>
                </a:ext>
              </a:extLst>
            </p:cNvPr>
            <p:cNvSpPr/>
            <p:nvPr/>
          </p:nvSpPr>
          <p:spPr>
            <a:xfrm rot="14116484">
              <a:off x="6096000" y="2895502"/>
              <a:ext cx="2345776" cy="2345776"/>
            </a:xfrm>
            <a:prstGeom prst="blockArc">
              <a:avLst>
                <a:gd name="adj1" fmla="val 10217557"/>
                <a:gd name="adj2" fmla="val 4695742"/>
                <a:gd name="adj3" fmla="val 419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Block Arc 10">
              <a:extLst>
                <a:ext uri="{FF2B5EF4-FFF2-40B4-BE49-F238E27FC236}">
                  <a16:creationId xmlns="" xmlns:a16="http://schemas.microsoft.com/office/drawing/2014/main" id="{C0362040-9B6E-499C-8445-F2D6D40B0CE5}"/>
                </a:ext>
              </a:extLst>
            </p:cNvPr>
            <p:cNvSpPr/>
            <p:nvPr/>
          </p:nvSpPr>
          <p:spPr>
            <a:xfrm rot="14116484">
              <a:off x="6265685" y="3065187"/>
              <a:ext cx="2006405" cy="2006405"/>
            </a:xfrm>
            <a:prstGeom prst="blockArc">
              <a:avLst>
                <a:gd name="adj1" fmla="val 10311064"/>
                <a:gd name="adj2" fmla="val 4695742"/>
                <a:gd name="adj3" fmla="val 419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Block Arc 11">
              <a:extLst>
                <a:ext uri="{FF2B5EF4-FFF2-40B4-BE49-F238E27FC236}">
                  <a16:creationId xmlns="" xmlns:a16="http://schemas.microsoft.com/office/drawing/2014/main" id="{74D73863-B207-4C4A-9580-80A23896550E}"/>
                </a:ext>
              </a:extLst>
            </p:cNvPr>
            <p:cNvSpPr/>
            <p:nvPr/>
          </p:nvSpPr>
          <p:spPr>
            <a:xfrm rot="14116484">
              <a:off x="7535978" y="3097006"/>
              <a:ext cx="1933851" cy="1933851"/>
            </a:xfrm>
            <a:prstGeom prst="blockArc">
              <a:avLst>
                <a:gd name="adj1" fmla="val 10276116"/>
                <a:gd name="adj2" fmla="val 4695742"/>
                <a:gd name="adj3" fmla="val 419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Block Arc 12">
              <a:extLst>
                <a:ext uri="{FF2B5EF4-FFF2-40B4-BE49-F238E27FC236}">
                  <a16:creationId xmlns="" xmlns:a16="http://schemas.microsoft.com/office/drawing/2014/main" id="{41CF8FEB-CFFF-4BD1-82E0-E1A0F7BD2936}"/>
                </a:ext>
              </a:extLst>
            </p:cNvPr>
            <p:cNvSpPr/>
            <p:nvPr/>
          </p:nvSpPr>
          <p:spPr>
            <a:xfrm rot="14116484">
              <a:off x="7675866" y="3236894"/>
              <a:ext cx="1654075" cy="1654075"/>
            </a:xfrm>
            <a:prstGeom prst="blockArc">
              <a:avLst>
                <a:gd name="adj1" fmla="val 10288993"/>
                <a:gd name="adj2" fmla="val 4695742"/>
                <a:gd name="adj3" fmla="val 419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C1A2F0C3-2F28-4066-9F1F-5605928B628E}"/>
              </a:ext>
            </a:extLst>
          </p:cNvPr>
          <p:cNvSpPr txBox="1"/>
          <p:nvPr/>
        </p:nvSpPr>
        <p:spPr>
          <a:xfrm>
            <a:off x="623525" y="260646"/>
            <a:ext cx="1525739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id-ID" sz="1600" dirty="0">
                <a:solidFill>
                  <a:schemeClr val="accent1"/>
                </a:solidFill>
                <a:latin typeface="Nexa Light" panose="02000000000000000000" pitchFamily="50" charset="0"/>
              </a:rPr>
              <a:t>CONCEPTION</a:t>
            </a:r>
            <a:endParaRPr lang="en-GB" sz="1600" dirty="0">
              <a:solidFill>
                <a:schemeClr val="accent1"/>
              </a:solidFill>
              <a:latin typeface="Nexa Light" panose="02000000000000000000" pitchFamily="50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EC7B4BD8-95BF-46DA-A2EF-EAE41F475C41}"/>
              </a:ext>
            </a:extLst>
          </p:cNvPr>
          <p:cNvSpPr txBox="1"/>
          <p:nvPr/>
        </p:nvSpPr>
        <p:spPr>
          <a:xfrm rot="10800000" flipV="1">
            <a:off x="10433048" y="68129"/>
            <a:ext cx="175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7200" b="1" i="0" spc="-150" smtClean="0">
                <a:solidFill>
                  <a:schemeClr val="bg1">
                    <a:lumMod val="85000"/>
                    <a:alpha val="25000"/>
                  </a:schemeClr>
                </a:solidFill>
                <a:latin typeface="Nexa Light" panose="02000000000000000000" pitchFamily="50" charset="0"/>
                <a:ea typeface="Roboto Condensed" panose="02000000000000000000" pitchFamily="2" charset="0"/>
                <a:cs typeface="Segoe UI" panose="020B0502040204020203" pitchFamily="34" charset="0"/>
              </a:rPr>
              <a:pPr algn="ctr"/>
              <a:t>‹#›</a:t>
            </a:fld>
            <a:endParaRPr lang="id-ID" sz="41300" b="1" i="0" spc="-150" dirty="0">
              <a:solidFill>
                <a:schemeClr val="bg1">
                  <a:lumMod val="85000"/>
                  <a:alpha val="25000"/>
                </a:schemeClr>
              </a:solidFill>
              <a:latin typeface="Nexa Light" panose="02000000000000000000" pitchFamily="50" charset="0"/>
              <a:ea typeface="Roboto Condensed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8725D433-ED5E-420B-998E-154DE49C29DD}"/>
              </a:ext>
            </a:extLst>
          </p:cNvPr>
          <p:cNvSpPr txBox="1"/>
          <p:nvPr/>
        </p:nvSpPr>
        <p:spPr>
          <a:xfrm>
            <a:off x="9125936" y="6295892"/>
            <a:ext cx="23731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spc="300" dirty="0">
                <a:solidFill>
                  <a:schemeClr val="bg1">
                    <a:lumMod val="75000"/>
                  </a:schemeClr>
                </a:solidFill>
                <a:latin typeface="Nexa Light" panose="02000000000000000000" pitchFamily="50" charset="0"/>
              </a:rPr>
              <a:t>www.yourwebsite.com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D0ADC06E-5F9B-4189-8C92-5C736408BB33}"/>
              </a:ext>
            </a:extLst>
          </p:cNvPr>
          <p:cNvSpPr txBox="1"/>
          <p:nvPr/>
        </p:nvSpPr>
        <p:spPr>
          <a:xfrm>
            <a:off x="692893" y="6295892"/>
            <a:ext cx="21034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pc="300" dirty="0">
                <a:solidFill>
                  <a:schemeClr val="bg1">
                    <a:lumMod val="75000"/>
                  </a:schemeClr>
                </a:solidFill>
                <a:latin typeface="Nexa Light" panose="02000000000000000000" pitchFamily="50" charset="0"/>
              </a:rPr>
              <a:t>2018 ©</a:t>
            </a:r>
            <a:r>
              <a:rPr lang="id-ID" sz="1050" spc="300" dirty="0">
                <a:solidFill>
                  <a:schemeClr val="bg1">
                    <a:lumMod val="75000"/>
                  </a:schemeClr>
                </a:solidFill>
                <a:latin typeface="Nexa Light" panose="02000000000000000000" pitchFamily="50" charset="0"/>
              </a:rPr>
              <a:t>Conception</a:t>
            </a:r>
            <a:endParaRPr lang="en-US" sz="1050" spc="300" dirty="0">
              <a:solidFill>
                <a:schemeClr val="bg1">
                  <a:lumMod val="75000"/>
                </a:schemeClr>
              </a:solidFill>
              <a:latin typeface="Nexa Light" panose="02000000000000000000" pitchFamily="50" charset="0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="" xmlns:a16="http://schemas.microsoft.com/office/drawing/2014/main" id="{927BAC8D-83C3-404F-9E2E-8343E2E268A9}"/>
              </a:ext>
            </a:extLst>
          </p:cNvPr>
          <p:cNvSpPr/>
          <p:nvPr/>
        </p:nvSpPr>
        <p:spPr>
          <a:xfrm>
            <a:off x="2797726" y="6355240"/>
            <a:ext cx="6326823" cy="142914"/>
          </a:xfrm>
          <a:prstGeom prst="roundRect">
            <a:avLst>
              <a:gd name="adj" fmla="val 50000"/>
            </a:avLst>
          </a:prstGeom>
          <a:pattFill prst="ltUpDiag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851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7" r:id="rId2"/>
    <p:sldLayoutId id="2147483676" r:id="rId3"/>
    <p:sldLayoutId id="2147483675" r:id="rId4"/>
    <p:sldLayoutId id="2147483674" r:id="rId5"/>
    <p:sldLayoutId id="2147483673" r:id="rId6"/>
    <p:sldLayoutId id="2147483672" r:id="rId7"/>
    <p:sldLayoutId id="2147483671" r:id="rId8"/>
    <p:sldLayoutId id="2147483670" r:id="rId9"/>
    <p:sldLayoutId id="2147483669" r:id="rId10"/>
    <p:sldLayoutId id="2147483668" r:id="rId11"/>
    <p:sldLayoutId id="2147483666" r:id="rId12"/>
    <p:sldLayoutId id="2147483667" r:id="rId13"/>
    <p:sldLayoutId id="2147483665" r:id="rId14"/>
    <p:sldLayoutId id="2147483664" r:id="rId15"/>
    <p:sldLayoutId id="2147483661" r:id="rId16"/>
    <p:sldLayoutId id="2147483660" r:id="rId17"/>
    <p:sldLayoutId id="2147483650" r:id="rId18"/>
    <p:sldLayoutId id="2147483651" r:id="rId19"/>
    <p:sldLayoutId id="2147483652" r:id="rId20"/>
    <p:sldLayoutId id="2147483653" r:id="rId21"/>
    <p:sldLayoutId id="2147483654" r:id="rId22"/>
    <p:sldLayoutId id="2147483655" r:id="rId23"/>
    <p:sldLayoutId id="2147483656" r:id="rId24"/>
    <p:sldLayoutId id="2147483657" r:id="rId25"/>
    <p:sldLayoutId id="2147483658" r:id="rId26"/>
    <p:sldLayoutId id="2147483659" r:id="rId27"/>
    <p:sldLayoutId id="2147483662" r:id="rId28"/>
    <p:sldLayoutId id="2147483663" r:id="rId29"/>
    <p:sldLayoutId id="2147483678" r:id="rId3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="" xmlns:a16="http://schemas.microsoft.com/office/drawing/2014/main" id="{202C36C9-3326-446A-A93C-F61B89DE08E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020319">
                  <a:alpha val="85000"/>
                </a:srgbClr>
              </a:gs>
              <a:gs pos="89000">
                <a:srgbClr val="020319">
                  <a:alpha val="94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C94302FB-2689-4EF8-8EFD-916D54305202}"/>
              </a:ext>
            </a:extLst>
          </p:cNvPr>
          <p:cNvSpPr txBox="1"/>
          <p:nvPr/>
        </p:nvSpPr>
        <p:spPr>
          <a:xfrm>
            <a:off x="3191903" y="2729103"/>
            <a:ext cx="5808193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uk-UA" sz="4800" dirty="0">
                <a:solidFill>
                  <a:schemeClr val="bg1"/>
                </a:solidFill>
                <a:latin typeface="Nexa Light" panose="02000000000000000000" pitchFamily="50" charset="0"/>
              </a:rPr>
              <a:t>ГО «ЗНИЗУ-ВГОРУ»</a:t>
            </a:r>
            <a:endParaRPr lang="en-GB" sz="4800" dirty="0">
              <a:solidFill>
                <a:schemeClr val="bg1"/>
              </a:solidFill>
              <a:latin typeface="Nexa Light" panose="02000000000000000000" pitchFamily="50" charset="0"/>
            </a:endParaRPr>
          </a:p>
        </p:txBody>
      </p:sp>
      <p:cxnSp>
        <p:nvCxnSpPr>
          <p:cNvPr id="53" name="Straight Connector 52">
            <a:extLst>
              <a:ext uri="{FF2B5EF4-FFF2-40B4-BE49-F238E27FC236}">
                <a16:creationId xmlns="" xmlns:a16="http://schemas.microsoft.com/office/drawing/2014/main" id="{A24EDC6C-4038-44F4-8697-FE56D5CA0B97}"/>
              </a:ext>
            </a:extLst>
          </p:cNvPr>
          <p:cNvCxnSpPr>
            <a:cxnSpLocks/>
          </p:cNvCxnSpPr>
          <p:nvPr/>
        </p:nvCxnSpPr>
        <p:spPr>
          <a:xfrm flipH="1">
            <a:off x="710912" y="3205566"/>
            <a:ext cx="2388177" cy="0"/>
          </a:xfrm>
          <a:prstGeom prst="line">
            <a:avLst/>
          </a:prstGeom>
          <a:ln cap="rnd">
            <a:gradFill flip="none" rotWithShape="1">
              <a:gsLst>
                <a:gs pos="100000">
                  <a:schemeClr val="bg1">
                    <a:alpha val="50000"/>
                  </a:schemeClr>
                </a:gs>
                <a:gs pos="0">
                  <a:schemeClr val="bg1">
                    <a:alpha val="2800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="" xmlns:a16="http://schemas.microsoft.com/office/drawing/2014/main" id="{8D4690D6-C495-4EE6-B21E-56A24E4DC49F}"/>
              </a:ext>
            </a:extLst>
          </p:cNvPr>
          <p:cNvCxnSpPr>
            <a:cxnSpLocks/>
          </p:cNvCxnSpPr>
          <p:nvPr/>
        </p:nvCxnSpPr>
        <p:spPr>
          <a:xfrm>
            <a:off x="9092912" y="3205566"/>
            <a:ext cx="2388177" cy="0"/>
          </a:xfrm>
          <a:prstGeom prst="line">
            <a:avLst/>
          </a:prstGeom>
          <a:ln cap="rnd">
            <a:gradFill flip="none"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5000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: Rounded Corners 61">
            <a:extLst>
              <a:ext uri="{FF2B5EF4-FFF2-40B4-BE49-F238E27FC236}">
                <a16:creationId xmlns="" xmlns:a16="http://schemas.microsoft.com/office/drawing/2014/main" id="{C11E4D69-CAA8-4F2E-B9F5-46E2403D3A7A}"/>
              </a:ext>
            </a:extLst>
          </p:cNvPr>
          <p:cNvSpPr/>
          <p:nvPr/>
        </p:nvSpPr>
        <p:spPr>
          <a:xfrm>
            <a:off x="5342686" y="5650482"/>
            <a:ext cx="1546315" cy="45999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Nexa Light" panose="02000000000000000000" pitchFamily="50" charset="0"/>
              </a:rPr>
              <a:t>Let’s Start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="" xmlns:a16="http://schemas.microsoft.com/office/drawing/2014/main" id="{433A71C8-9D05-44E7-A786-2C23AE36131E}"/>
              </a:ext>
            </a:extLst>
          </p:cNvPr>
          <p:cNvSpPr txBox="1"/>
          <p:nvPr/>
        </p:nvSpPr>
        <p:spPr>
          <a:xfrm>
            <a:off x="710912" y="3892133"/>
            <a:ext cx="1030121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2400" spc="8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Презентація поправок </a:t>
            </a:r>
          </a:p>
          <a:p>
            <a:pPr algn="ctr"/>
            <a:r>
              <a:rPr lang="uk-UA" sz="2400" spc="8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до Виборчого кодексу України</a:t>
            </a:r>
          </a:p>
          <a:p>
            <a:pPr algn="ctr"/>
            <a:r>
              <a:rPr lang="uk-UA" sz="2400" spc="8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щодо боротьби з передвиборчим популізмом</a:t>
            </a:r>
          </a:p>
          <a:p>
            <a:pPr algn="ctr"/>
            <a:endParaRPr lang="en-GB" sz="2400" spc="800" dirty="0">
              <a:solidFill>
                <a:schemeClr val="bg1">
                  <a:lumMod val="9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10148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4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decel="10000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62" grpId="0" animBg="1"/>
      <p:bldP spid="6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49"/>
          <p:cNvSpPr>
            <a:spLocks noChangeArrowheads="1"/>
          </p:cNvSpPr>
          <p:nvPr/>
        </p:nvSpPr>
        <p:spPr bwMode="auto">
          <a:xfrm>
            <a:off x="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99134" y="6286760"/>
            <a:ext cx="2483928" cy="292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2" name="Прямоугольник 41"/>
          <p:cNvSpPr/>
          <p:nvPr/>
        </p:nvSpPr>
        <p:spPr>
          <a:xfrm>
            <a:off x="9386656" y="6286760"/>
            <a:ext cx="2483928" cy="292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3" name="Прямоугольник 42"/>
          <p:cNvSpPr/>
          <p:nvPr/>
        </p:nvSpPr>
        <p:spPr>
          <a:xfrm>
            <a:off x="186431" y="150920"/>
            <a:ext cx="1926454" cy="5859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FBDC90A7-1123-4255-B1E6-AB07D5D890B5}"/>
              </a:ext>
            </a:extLst>
          </p:cNvPr>
          <p:cNvSpPr txBox="1"/>
          <p:nvPr/>
        </p:nvSpPr>
        <p:spPr>
          <a:xfrm>
            <a:off x="6746079" y="5267793"/>
            <a:ext cx="57882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Nexa Light" panose="02000000000000000000" pitchFamily="50" charset="0"/>
              </a:rPr>
              <a:t>Етапи розробки</a:t>
            </a:r>
            <a:endParaRPr lang="en-GB" sz="2800" dirty="0">
              <a:solidFill>
                <a:schemeClr val="tx1">
                  <a:lumMod val="65000"/>
                  <a:lumOff val="35000"/>
                </a:schemeClr>
              </a:solidFill>
              <a:latin typeface="Nexa Light" panose="02000000000000000000" pitchFamily="50" charset="0"/>
            </a:endParaRPr>
          </a:p>
          <a:p>
            <a:r>
              <a:rPr lang="uk-UA" sz="2800" dirty="0" smtClean="0">
                <a:solidFill>
                  <a:schemeClr val="accent1"/>
                </a:solidFill>
                <a:latin typeface="Nexa Bold" panose="02000000000000000000" pitchFamily="50" charset="0"/>
              </a:rPr>
              <a:t>передвиборної програми</a:t>
            </a:r>
            <a:endParaRPr lang="en-GB" sz="2800" dirty="0">
              <a:solidFill>
                <a:schemeClr val="accent1"/>
              </a:solidFill>
              <a:latin typeface="Nexa Bold" panose="02000000000000000000" pitchFamily="50" charset="0"/>
            </a:endParaRPr>
          </a:p>
        </p:txBody>
      </p:sp>
      <p:pic>
        <p:nvPicPr>
          <p:cNvPr id="1026" name="Picture 2" descr="E:\Презентація вибори\економіка 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732" y="325089"/>
            <a:ext cx="6849606" cy="4942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784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="" xmlns:a16="http://schemas.microsoft.com/office/drawing/2014/main" id="{A58CC9DB-C3C8-4FDA-97D1-1BFAFC22602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Isosceles Triangle 7">
            <a:extLst>
              <a:ext uri="{FF2B5EF4-FFF2-40B4-BE49-F238E27FC236}">
                <a16:creationId xmlns="" xmlns:a16="http://schemas.microsoft.com/office/drawing/2014/main" id="{AAE59BE8-ECE8-4336-A586-019030FD3E2D}"/>
              </a:ext>
            </a:extLst>
          </p:cNvPr>
          <p:cNvSpPr/>
          <p:nvPr/>
        </p:nvSpPr>
        <p:spPr>
          <a:xfrm rot="10483655">
            <a:off x="511116" y="4733605"/>
            <a:ext cx="2134773" cy="1840322"/>
          </a:xfrm>
          <a:prstGeom prst="triangle">
            <a:avLst/>
          </a:prstGeom>
          <a:pattFill prst="pct10">
            <a:fgClr>
              <a:schemeClr val="bg1"/>
            </a:fgClr>
            <a:bgClr>
              <a:srgbClr val="4A4A4A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" name="Isosceles Triangle 6">
            <a:extLst>
              <a:ext uri="{FF2B5EF4-FFF2-40B4-BE49-F238E27FC236}">
                <a16:creationId xmlns="" xmlns:a16="http://schemas.microsoft.com/office/drawing/2014/main" id="{155646B6-7763-4B71-92CF-DC22D967D549}"/>
              </a:ext>
            </a:extLst>
          </p:cNvPr>
          <p:cNvSpPr/>
          <p:nvPr/>
        </p:nvSpPr>
        <p:spPr>
          <a:xfrm rot="10483655">
            <a:off x="65311" y="5017678"/>
            <a:ext cx="2134773" cy="1840322"/>
          </a:xfrm>
          <a:prstGeom prst="triangle">
            <a:avLst/>
          </a:prstGeom>
          <a:solidFill>
            <a:schemeClr val="accent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="" xmlns:a16="http://schemas.microsoft.com/office/drawing/2014/main" id="{B56448C7-32C7-4B52-9D99-50F2CFF7E033}"/>
              </a:ext>
            </a:extLst>
          </p:cNvPr>
          <p:cNvSpPr/>
          <p:nvPr/>
        </p:nvSpPr>
        <p:spPr>
          <a:xfrm>
            <a:off x="571251" y="284277"/>
            <a:ext cx="1015348" cy="1015348"/>
          </a:xfrm>
          <a:prstGeom prst="ellipse">
            <a:avLst/>
          </a:prstGeom>
          <a:pattFill prst="pct10">
            <a:fgClr>
              <a:schemeClr val="bg1"/>
            </a:fgClr>
            <a:bgClr>
              <a:srgbClr val="4A4A4A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="" xmlns:a16="http://schemas.microsoft.com/office/drawing/2014/main" id="{F3346C6C-2315-41CA-8481-23F2DE24EBE0}"/>
              </a:ext>
            </a:extLst>
          </p:cNvPr>
          <p:cNvSpPr/>
          <p:nvPr/>
        </p:nvSpPr>
        <p:spPr>
          <a:xfrm>
            <a:off x="1132697" y="777237"/>
            <a:ext cx="1222280" cy="1222280"/>
          </a:xfrm>
          <a:prstGeom prst="ellipse">
            <a:avLst/>
          </a:prstGeom>
          <a:solidFill>
            <a:schemeClr val="accent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394E4ABD-ED12-4309-B558-81AFD8697C5E}"/>
              </a:ext>
            </a:extLst>
          </p:cNvPr>
          <p:cNvSpPr/>
          <p:nvPr/>
        </p:nvSpPr>
        <p:spPr>
          <a:xfrm>
            <a:off x="7829396" y="0"/>
            <a:ext cx="1050511" cy="385253"/>
          </a:xfrm>
          <a:prstGeom prst="rect">
            <a:avLst/>
          </a:prstGeom>
          <a:pattFill prst="pct10">
            <a:fgClr>
              <a:schemeClr val="bg1"/>
            </a:fgClr>
            <a:bgClr>
              <a:srgbClr val="4A4A4A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4F522321-E2FF-45EA-AA05-0BFA2C390B08}"/>
              </a:ext>
            </a:extLst>
          </p:cNvPr>
          <p:cNvSpPr/>
          <p:nvPr/>
        </p:nvSpPr>
        <p:spPr>
          <a:xfrm rot="20700000">
            <a:off x="7530680" y="249114"/>
            <a:ext cx="1050511" cy="1050511"/>
          </a:xfrm>
          <a:prstGeom prst="rect">
            <a:avLst/>
          </a:prstGeom>
          <a:solidFill>
            <a:schemeClr val="accent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="" xmlns:a16="http://schemas.microsoft.com/office/drawing/2014/main" id="{B65B8B40-4920-4550-BF62-4236BA41C96B}"/>
              </a:ext>
            </a:extLst>
          </p:cNvPr>
          <p:cNvSpPr/>
          <p:nvPr/>
        </p:nvSpPr>
        <p:spPr>
          <a:xfrm>
            <a:off x="10175743" y="4682874"/>
            <a:ext cx="625492" cy="625493"/>
          </a:xfrm>
          <a:prstGeom prst="ellipse">
            <a:avLst/>
          </a:prstGeom>
          <a:pattFill prst="pct10">
            <a:fgClr>
              <a:schemeClr val="bg1"/>
            </a:fgClr>
            <a:bgClr>
              <a:srgbClr val="4A4A4A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="" xmlns:a16="http://schemas.microsoft.com/office/drawing/2014/main" id="{7785A9EC-9459-43DC-89F0-A225686BC605}"/>
              </a:ext>
            </a:extLst>
          </p:cNvPr>
          <p:cNvSpPr/>
          <p:nvPr/>
        </p:nvSpPr>
        <p:spPr>
          <a:xfrm>
            <a:off x="10748661" y="5144263"/>
            <a:ext cx="752970" cy="752971"/>
          </a:xfrm>
          <a:prstGeom prst="ellipse">
            <a:avLst/>
          </a:prstGeom>
          <a:solidFill>
            <a:schemeClr val="accent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8" name="Isosceles Triangle 27">
            <a:extLst>
              <a:ext uri="{FF2B5EF4-FFF2-40B4-BE49-F238E27FC236}">
                <a16:creationId xmlns="" xmlns:a16="http://schemas.microsoft.com/office/drawing/2014/main" id="{1C62D7AE-98D3-4556-A127-399792066168}"/>
              </a:ext>
            </a:extLst>
          </p:cNvPr>
          <p:cNvSpPr/>
          <p:nvPr/>
        </p:nvSpPr>
        <p:spPr>
          <a:xfrm rot="10483655">
            <a:off x="10560379" y="1737773"/>
            <a:ext cx="1741184" cy="1501021"/>
          </a:xfrm>
          <a:prstGeom prst="triangle">
            <a:avLst/>
          </a:prstGeom>
          <a:pattFill prst="pct10">
            <a:fgClr>
              <a:schemeClr val="bg1"/>
            </a:fgClr>
            <a:bgClr>
              <a:srgbClr val="4A4A4A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97F72815-7A0E-4B9D-A03A-DE525E53D5DC}"/>
              </a:ext>
            </a:extLst>
          </p:cNvPr>
          <p:cNvSpPr/>
          <p:nvPr/>
        </p:nvSpPr>
        <p:spPr>
          <a:xfrm>
            <a:off x="5411184" y="3265681"/>
            <a:ext cx="1329290" cy="1329288"/>
          </a:xfrm>
          <a:prstGeom prst="rect">
            <a:avLst/>
          </a:prstGeom>
          <a:pattFill prst="pct10">
            <a:fgClr>
              <a:schemeClr val="bg1"/>
            </a:fgClr>
            <a:bgClr>
              <a:srgbClr val="4A4A4A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190C11E9-4B48-46BA-B187-28C46D240B57}"/>
              </a:ext>
            </a:extLst>
          </p:cNvPr>
          <p:cNvSpPr/>
          <p:nvPr/>
        </p:nvSpPr>
        <p:spPr>
          <a:xfrm rot="20700000">
            <a:off x="5033196" y="4422703"/>
            <a:ext cx="1329290" cy="1329288"/>
          </a:xfrm>
          <a:prstGeom prst="rect">
            <a:avLst/>
          </a:prstGeom>
          <a:solidFill>
            <a:schemeClr val="accent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Isosceles Triangle 28">
            <a:extLst>
              <a:ext uri="{FF2B5EF4-FFF2-40B4-BE49-F238E27FC236}">
                <a16:creationId xmlns="" xmlns:a16="http://schemas.microsoft.com/office/drawing/2014/main" id="{CA4B7A6C-9F17-47CE-B0F3-68D208A4D01F}"/>
              </a:ext>
            </a:extLst>
          </p:cNvPr>
          <p:cNvSpPr/>
          <p:nvPr/>
        </p:nvSpPr>
        <p:spPr>
          <a:xfrm rot="10483655">
            <a:off x="10196767" y="1969470"/>
            <a:ext cx="1741183" cy="1501021"/>
          </a:xfrm>
          <a:prstGeom prst="triangle">
            <a:avLst/>
          </a:prstGeom>
          <a:solidFill>
            <a:schemeClr val="accent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23C9C73B-B6E1-439C-9DE6-A36F9B8EB34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DCE022E0-D58A-45FC-94CF-F15D9BAC5177}"/>
              </a:ext>
            </a:extLst>
          </p:cNvPr>
          <p:cNvSpPr txBox="1"/>
          <p:nvPr/>
        </p:nvSpPr>
        <p:spPr>
          <a:xfrm>
            <a:off x="1165947" y="3286482"/>
            <a:ext cx="986010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6600" dirty="0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2"/>
                    </a:gs>
                  </a:gsLst>
                  <a:lin ang="0" scaled="1"/>
                  <a:tileRect/>
                </a:gradFill>
                <a:latin typeface="Nexa Light" panose="02000000000000000000" pitchFamily="50" charset="0"/>
              </a:rPr>
              <a:t>Дякуємо за перегляд</a:t>
            </a:r>
            <a:endParaRPr lang="en-US" sz="6600" dirty="0">
              <a:gradFill flip="none" rotWithShape="1">
                <a:gsLst>
                  <a:gs pos="0">
                    <a:schemeClr val="accent1"/>
                  </a:gs>
                  <a:gs pos="100000">
                    <a:schemeClr val="accent2"/>
                  </a:gs>
                </a:gsLst>
                <a:lin ang="0" scaled="1"/>
                <a:tileRect/>
              </a:gradFill>
              <a:latin typeface="Nexa Light" panose="02000000000000000000" pitchFamily="50" charset="0"/>
            </a:endParaRPr>
          </a:p>
        </p:txBody>
      </p:sp>
      <p:sp>
        <p:nvSpPr>
          <p:cNvPr id="25" name="Freeform 170">
            <a:extLst>
              <a:ext uri="{FF2B5EF4-FFF2-40B4-BE49-F238E27FC236}">
                <a16:creationId xmlns="" xmlns:a16="http://schemas.microsoft.com/office/drawing/2014/main" id="{8AD43346-0FDF-4815-81EF-E34F60B56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3750" y="2393833"/>
            <a:ext cx="444500" cy="524592"/>
          </a:xfrm>
          <a:custGeom>
            <a:avLst/>
            <a:gdLst>
              <a:gd name="T0" fmla="*/ 127540 w 391"/>
              <a:gd name="T1" fmla="*/ 79951 h 463"/>
              <a:gd name="T2" fmla="*/ 127540 w 391"/>
              <a:gd name="T3" fmla="*/ 79951 h 463"/>
              <a:gd name="T4" fmla="*/ 143764 w 391"/>
              <a:gd name="T5" fmla="*/ 8085 h 463"/>
              <a:gd name="T6" fmla="*/ 91937 w 391"/>
              <a:gd name="T7" fmla="*/ 60188 h 463"/>
              <a:gd name="T8" fmla="*/ 44166 w 391"/>
              <a:gd name="T9" fmla="*/ 103757 h 463"/>
              <a:gd name="T10" fmla="*/ 44166 w 391"/>
              <a:gd name="T11" fmla="*/ 179666 h 463"/>
              <a:gd name="T12" fmla="*/ 139708 w 391"/>
              <a:gd name="T13" fmla="*/ 207514 h 463"/>
              <a:gd name="T14" fmla="*/ 175761 w 391"/>
              <a:gd name="T15" fmla="*/ 99714 h 463"/>
              <a:gd name="T16" fmla="*/ 127540 w 391"/>
              <a:gd name="T17" fmla="*/ 79951 h 463"/>
              <a:gd name="T18" fmla="*/ 31998 w 391"/>
              <a:gd name="T19" fmla="*/ 79951 h 463"/>
              <a:gd name="T20" fmla="*/ 31998 w 391"/>
              <a:gd name="T21" fmla="*/ 79951 h 463"/>
              <a:gd name="T22" fmla="*/ 0 w 391"/>
              <a:gd name="T23" fmla="*/ 115435 h 463"/>
              <a:gd name="T24" fmla="*/ 0 w 391"/>
              <a:gd name="T25" fmla="*/ 167089 h 463"/>
              <a:gd name="T26" fmla="*/ 31998 w 391"/>
              <a:gd name="T27" fmla="*/ 203471 h 463"/>
              <a:gd name="T28" fmla="*/ 19829 w 391"/>
              <a:gd name="T29" fmla="*/ 179666 h 463"/>
              <a:gd name="T30" fmla="*/ 19829 w 391"/>
              <a:gd name="T31" fmla="*/ 107799 h 463"/>
              <a:gd name="T32" fmla="*/ 31998 w 391"/>
              <a:gd name="T33" fmla="*/ 79951 h 46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391" h="463">
                <a:moveTo>
                  <a:pt x="283" y="178"/>
                </a:moveTo>
                <a:lnTo>
                  <a:pt x="283" y="178"/>
                </a:lnTo>
                <a:cubicBezTo>
                  <a:pt x="283" y="169"/>
                  <a:pt x="373" y="89"/>
                  <a:pt x="319" y="18"/>
                </a:cubicBezTo>
                <a:cubicBezTo>
                  <a:pt x="310" y="0"/>
                  <a:pt x="266" y="98"/>
                  <a:pt x="204" y="134"/>
                </a:cubicBezTo>
                <a:cubicBezTo>
                  <a:pt x="169" y="160"/>
                  <a:pt x="98" y="204"/>
                  <a:pt x="98" y="231"/>
                </a:cubicBezTo>
                <a:cubicBezTo>
                  <a:pt x="98" y="400"/>
                  <a:pt x="98" y="400"/>
                  <a:pt x="98" y="400"/>
                </a:cubicBezTo>
                <a:cubicBezTo>
                  <a:pt x="98" y="435"/>
                  <a:pt x="213" y="462"/>
                  <a:pt x="310" y="462"/>
                </a:cubicBezTo>
                <a:cubicBezTo>
                  <a:pt x="345" y="462"/>
                  <a:pt x="390" y="249"/>
                  <a:pt x="390" y="222"/>
                </a:cubicBezTo>
                <a:cubicBezTo>
                  <a:pt x="390" y="187"/>
                  <a:pt x="292" y="187"/>
                  <a:pt x="283" y="178"/>
                </a:cubicBezTo>
                <a:close/>
                <a:moveTo>
                  <a:pt x="71" y="178"/>
                </a:moveTo>
                <a:lnTo>
                  <a:pt x="71" y="178"/>
                </a:lnTo>
                <a:cubicBezTo>
                  <a:pt x="54" y="178"/>
                  <a:pt x="0" y="187"/>
                  <a:pt x="0" y="257"/>
                </a:cubicBezTo>
                <a:cubicBezTo>
                  <a:pt x="0" y="372"/>
                  <a:pt x="0" y="372"/>
                  <a:pt x="0" y="372"/>
                </a:cubicBezTo>
                <a:cubicBezTo>
                  <a:pt x="0" y="444"/>
                  <a:pt x="54" y="453"/>
                  <a:pt x="71" y="453"/>
                </a:cubicBezTo>
                <a:cubicBezTo>
                  <a:pt x="89" y="453"/>
                  <a:pt x="44" y="435"/>
                  <a:pt x="44" y="400"/>
                </a:cubicBezTo>
                <a:cubicBezTo>
                  <a:pt x="44" y="240"/>
                  <a:pt x="44" y="240"/>
                  <a:pt x="44" y="240"/>
                </a:cubicBezTo>
                <a:cubicBezTo>
                  <a:pt x="44" y="196"/>
                  <a:pt x="89" y="178"/>
                  <a:pt x="71" y="178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34290" tIns="17145" rIns="34290" bIns="17145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210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decel="10000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path" presetSubtype="0" repeatCount="indefinite" accel="50000" decel="50000" autoRev="1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2.08333E-6 1.48148E-6 L 0.05143 0.07338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5" y="3657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path" presetSubtype="0" repeatCount="indefinite" accel="50000" decel="50000" autoRev="1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2.29167E-6 -4.44444E-6 L -0.06315 0.067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64" y="338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path" presetSubtype="0" repeatCount="indefinite" accel="50000" decel="50000" autoRev="1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3.125E-6 -3.7037E-7 L 0.0056 0.02778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" y="1389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path" presetSubtype="0" repeatCount="indefinite" accel="50000" decel="50000" autoRev="1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3.75E-6 4.81481E-6 L 0.00052 0.13402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669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2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path" presetSubtype="0" repeatCount="indefinite" accel="50000" decel="50000" autoRev="1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45833E-6 -1.48148E-6 L -0.06146 0.03195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3" y="1597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path" presetSubtype="0" repeatCount="indefinite" accel="50000" decel="50000" autoRev="1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animMotion origin="layout" path="M -1.66667E-6 1.11022E-16 L 0.06172 0.09259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86" y="4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7" grpId="1" animBg="1"/>
      <p:bldP spid="11" grpId="0" animBg="1"/>
      <p:bldP spid="10" grpId="0" animBg="1"/>
      <p:bldP spid="10" grpId="1" animBg="1"/>
      <p:bldP spid="21" grpId="0" animBg="1"/>
      <p:bldP spid="22" grpId="0" animBg="1"/>
      <p:bldP spid="22" grpId="1" animBg="1"/>
      <p:bldP spid="23" grpId="0" animBg="1"/>
      <p:bldP spid="24" grpId="0" animBg="1"/>
      <p:bldP spid="24" grpId="1" animBg="1"/>
      <p:bldP spid="28" grpId="0" animBg="1"/>
      <p:bldP spid="39" grpId="0" animBg="1"/>
      <p:bldP spid="40" grpId="0" animBg="1"/>
      <p:bldP spid="40" grpId="1" animBg="1"/>
      <p:bldP spid="29" grpId="0" animBg="1"/>
      <p:bldP spid="29" grpId="1" animBg="1"/>
      <p:bldP spid="20" grpId="0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4F33EFE3-5F2C-4770-B21C-86FBD0049CF1}"/>
              </a:ext>
            </a:extLst>
          </p:cNvPr>
          <p:cNvSpPr txBox="1"/>
          <p:nvPr/>
        </p:nvSpPr>
        <p:spPr>
          <a:xfrm>
            <a:off x="1896929" y="724256"/>
            <a:ext cx="83981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Nexa Light" panose="02000000000000000000" pitchFamily="50" charset="0"/>
              </a:rPr>
              <a:t>Приклади </a:t>
            </a:r>
            <a:r>
              <a:rPr lang="uk-UA" sz="4000" dirty="0">
                <a:solidFill>
                  <a:schemeClr val="accent1"/>
                </a:solidFill>
                <a:latin typeface="Nexa Bold" panose="02000000000000000000" pitchFamily="50" charset="0"/>
              </a:rPr>
              <a:t>передвиборчого популізму</a:t>
            </a:r>
            <a:endParaRPr lang="en-GB" sz="4000" dirty="0">
              <a:solidFill>
                <a:schemeClr val="accent1"/>
              </a:solidFill>
              <a:latin typeface="Nexa Bold" panose="02000000000000000000" pitchFamily="50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BAD54621-F41E-4D35-9D7A-935F0304BBFB}"/>
              </a:ext>
            </a:extLst>
          </p:cNvPr>
          <p:cNvGrpSpPr/>
          <p:nvPr/>
        </p:nvGrpSpPr>
        <p:grpSpPr>
          <a:xfrm>
            <a:off x="389510" y="4720634"/>
            <a:ext cx="2391012" cy="2202680"/>
            <a:chOff x="466952" y="4194633"/>
            <a:chExt cx="2484254" cy="1830174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="" xmlns:a16="http://schemas.microsoft.com/office/drawing/2014/main" id="{2409EFCF-0B98-4FD3-9EA8-ECC9C2A30B69}"/>
                </a:ext>
              </a:extLst>
            </p:cNvPr>
            <p:cNvSpPr/>
            <p:nvPr/>
          </p:nvSpPr>
          <p:spPr>
            <a:xfrm>
              <a:off x="539066" y="4194633"/>
              <a:ext cx="2412140" cy="1535236"/>
            </a:xfrm>
            <a:prstGeom prst="roundRect">
              <a:avLst>
                <a:gd name="adj" fmla="val 3550"/>
              </a:avLst>
            </a:prstGeom>
            <a:solidFill>
              <a:schemeClr val="bg1"/>
            </a:solidFill>
            <a:ln>
              <a:noFill/>
            </a:ln>
            <a:effectLst>
              <a:outerShdw blurRad="254000" dist="393700" dir="2700000" sx="92000" sy="92000" algn="tl" rotWithShape="0">
                <a:schemeClr val="tx1">
                  <a:alpha val="12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>
              <a:extLst>
                <a:ext uri="{FF2B5EF4-FFF2-40B4-BE49-F238E27FC236}">
                  <a16:creationId xmlns="" xmlns:a16="http://schemas.microsoft.com/office/drawing/2014/main" id="{7F09727D-A1C5-48D5-A6CC-D719983866B5}"/>
                </a:ext>
              </a:extLst>
            </p:cNvPr>
            <p:cNvSpPr txBox="1"/>
            <p:nvPr/>
          </p:nvSpPr>
          <p:spPr>
            <a:xfrm>
              <a:off x="466952" y="4200333"/>
              <a:ext cx="2484254" cy="18244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1200" dirty="0">
                  <a:solidFill>
                    <a:schemeClr val="accent1"/>
                  </a:solidFill>
                </a:rPr>
                <a:t>2015 р. Місцеві вибори. «Опозиційний блок» активно просуває ідею про мир в Україні, але без конкретної стратегії та плану. Разом з тим, вирішення даної проблеми – задача не для місцевого рівня.</a:t>
              </a:r>
            </a:p>
            <a:p>
              <a:pPr>
                <a:lnSpc>
                  <a:spcPct val="120000"/>
                </a:lnSpc>
              </a:pPr>
              <a:endParaRPr lang="en-US" sz="1050" dirty="0">
                <a:solidFill>
                  <a:schemeClr val="accent1"/>
                </a:solidFill>
                <a:latin typeface="Nexa Light" panose="02000000000000000000" pitchFamily="50" charset="0"/>
              </a:endParaRPr>
            </a:p>
          </p:txBody>
        </p:sp>
      </p:grpSp>
      <p:cxnSp>
        <p:nvCxnSpPr>
          <p:cNvPr id="79" name="Straight Connector 78">
            <a:extLst>
              <a:ext uri="{FF2B5EF4-FFF2-40B4-BE49-F238E27FC236}">
                <a16:creationId xmlns="" xmlns:a16="http://schemas.microsoft.com/office/drawing/2014/main" id="{AA09DA1D-1FC0-455A-B6C4-68F929B3B7DC}"/>
              </a:ext>
            </a:extLst>
          </p:cNvPr>
          <p:cNvCxnSpPr>
            <a:cxnSpLocks/>
          </p:cNvCxnSpPr>
          <p:nvPr/>
        </p:nvCxnSpPr>
        <p:spPr>
          <a:xfrm>
            <a:off x="3858912" y="1983638"/>
            <a:ext cx="4474176" cy="0"/>
          </a:xfrm>
          <a:prstGeom prst="line">
            <a:avLst/>
          </a:prstGeom>
          <a:ln w="19050" cap="rnd">
            <a:solidFill>
              <a:schemeClr val="bg1">
                <a:lumMod val="8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="" xmlns:a16="http://schemas.microsoft.com/office/drawing/2014/main" id="{BDC48633-3F0B-4073-AD81-4C8964325415}"/>
              </a:ext>
            </a:extLst>
          </p:cNvPr>
          <p:cNvCxnSpPr>
            <a:cxnSpLocks/>
          </p:cNvCxnSpPr>
          <p:nvPr/>
        </p:nvCxnSpPr>
        <p:spPr>
          <a:xfrm>
            <a:off x="3858912" y="1983638"/>
            <a:ext cx="1186340" cy="0"/>
          </a:xfrm>
          <a:prstGeom prst="line">
            <a:avLst/>
          </a:prstGeom>
          <a:ln w="44450" cap="rnd"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="" xmlns:a16="http://schemas.microsoft.com/office/drawing/2014/main" id="{9C71D95B-F30C-4268-8790-1A6BC17E47F0}"/>
              </a:ext>
            </a:extLst>
          </p:cNvPr>
          <p:cNvSpPr txBox="1"/>
          <p:nvPr/>
        </p:nvSpPr>
        <p:spPr>
          <a:xfrm>
            <a:off x="3666042" y="2043707"/>
            <a:ext cx="15712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1600" dirty="0">
                <a:solidFill>
                  <a:schemeClr val="accent1"/>
                </a:solidFill>
                <a:latin typeface="Nexa Light" panose="02000000000000000000" pitchFamily="50" charset="0"/>
              </a:rPr>
              <a:t>Необ'єктивність</a:t>
            </a:r>
            <a:endParaRPr lang="en-GB" sz="1600" dirty="0">
              <a:solidFill>
                <a:schemeClr val="accent1"/>
              </a:solidFill>
              <a:latin typeface="Nexa Light" panose="02000000000000000000" pitchFamily="50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="" xmlns:a16="http://schemas.microsoft.com/office/drawing/2014/main" id="{CED48496-6A5A-45F9-8557-77B6A7A6ADAC}"/>
              </a:ext>
            </a:extLst>
          </p:cNvPr>
          <p:cNvSpPr txBox="1"/>
          <p:nvPr/>
        </p:nvSpPr>
        <p:spPr>
          <a:xfrm>
            <a:off x="5537323" y="2043707"/>
            <a:ext cx="11701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1600" dirty="0">
                <a:latin typeface="Nexa Light" panose="02000000000000000000" pitchFamily="50" charset="0"/>
              </a:rPr>
              <a:t>Підтримка</a:t>
            </a:r>
            <a:endParaRPr lang="en-GB" sz="1600" dirty="0">
              <a:latin typeface="Nexa Light" panose="02000000000000000000" pitchFamily="50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="" xmlns:a16="http://schemas.microsoft.com/office/drawing/2014/main" id="{3E15BE5E-AE34-4639-9BC9-51A6E28A0D55}"/>
              </a:ext>
            </a:extLst>
          </p:cNvPr>
          <p:cNvSpPr txBox="1"/>
          <p:nvPr/>
        </p:nvSpPr>
        <p:spPr>
          <a:xfrm>
            <a:off x="6827240" y="2043707"/>
            <a:ext cx="18790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1600" dirty="0">
                <a:latin typeface="Nexa Light" panose="02000000000000000000" pitchFamily="50" charset="0"/>
              </a:rPr>
              <a:t>Прогресія недовіри</a:t>
            </a:r>
            <a:endParaRPr lang="en-GB" sz="1600" dirty="0">
              <a:latin typeface="Nexa Light" panose="02000000000000000000" pitchFamily="50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="" xmlns:a16="http://schemas.microsoft.com/office/drawing/2014/main" id="{7F09727D-A1C5-48D5-A6CC-D719983866B5}"/>
              </a:ext>
            </a:extLst>
          </p:cNvPr>
          <p:cNvSpPr txBox="1"/>
          <p:nvPr/>
        </p:nvSpPr>
        <p:spPr>
          <a:xfrm>
            <a:off x="3178206" y="4680338"/>
            <a:ext cx="2917815" cy="1628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uk-UA" sz="1200" dirty="0">
                <a:solidFill>
                  <a:schemeClr val="accent1"/>
                </a:solidFill>
              </a:rPr>
              <a:t>2014 р. Позачергові Парламентські вибори. Партія «Радикальна партія Олега Ляшка». Обіцянка зробити можливим повернення ядерного статусу Україні. Або під час президентських виборів, заява швидкого повернення Криму без структурованої стратегії.</a:t>
            </a:r>
            <a:endParaRPr lang="en-US" sz="1050" dirty="0">
              <a:solidFill>
                <a:schemeClr val="accent1"/>
              </a:solidFill>
              <a:latin typeface="Nexa Light" panose="02000000000000000000" pitchFamily="50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="" xmlns:a16="http://schemas.microsoft.com/office/drawing/2014/main" id="{7F09727D-A1C5-48D5-A6CC-D719983866B5}"/>
              </a:ext>
            </a:extLst>
          </p:cNvPr>
          <p:cNvSpPr txBox="1"/>
          <p:nvPr/>
        </p:nvSpPr>
        <p:spPr>
          <a:xfrm>
            <a:off x="6248421" y="4680337"/>
            <a:ext cx="2917815" cy="1628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uk-UA" sz="1200" dirty="0">
                <a:solidFill>
                  <a:schemeClr val="accent1"/>
                </a:solidFill>
              </a:rPr>
              <a:t>2020 р. Вибори голови м. Києва. Кандидат А. </a:t>
            </a:r>
            <a:r>
              <a:rPr lang="uk-UA" sz="1200" dirty="0" err="1">
                <a:solidFill>
                  <a:schemeClr val="accent1"/>
                </a:solidFill>
              </a:rPr>
              <a:t>Пальчевський</a:t>
            </a:r>
            <a:r>
              <a:rPr lang="uk-UA" sz="1200" dirty="0">
                <a:solidFill>
                  <a:schemeClr val="accent1"/>
                </a:solidFill>
              </a:rPr>
              <a:t> заявляє, що в столиці можна щорічно відкривати чотири станції метро в різних районах. Разом з тим, наведення конкретних економічних розрахунків для реалізації даної ініціативи, нажаль, немає.  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="" xmlns:a16="http://schemas.microsoft.com/office/drawing/2014/main" id="{7F09727D-A1C5-48D5-A6CC-D719983866B5}"/>
              </a:ext>
            </a:extLst>
          </p:cNvPr>
          <p:cNvSpPr txBox="1"/>
          <p:nvPr/>
        </p:nvSpPr>
        <p:spPr>
          <a:xfrm>
            <a:off x="9119505" y="4720634"/>
            <a:ext cx="2917815" cy="1406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20000"/>
              </a:lnSpc>
            </a:pPr>
            <a:r>
              <a:rPr lang="uk-UA" sz="1200" dirty="0">
                <a:solidFill>
                  <a:schemeClr val="accent1"/>
                </a:solidFill>
              </a:rPr>
              <a:t>Місцеві вибори 2020 р. </a:t>
            </a:r>
            <a:r>
              <a:rPr lang="ru-RU" sz="1200" b="0" i="0" dirty="0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«</a:t>
            </a:r>
            <a:r>
              <a:rPr lang="ru-RU" sz="1200" b="0" i="0" dirty="0" err="1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Партія</a:t>
            </a:r>
            <a:r>
              <a:rPr lang="ru-RU" sz="1200" b="0" i="0" dirty="0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 «За </a:t>
            </a:r>
            <a:r>
              <a:rPr lang="ru-RU" sz="1200" b="0" i="0" dirty="0" err="1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майбутнє</a:t>
            </a:r>
            <a:r>
              <a:rPr lang="ru-RU" sz="1200" b="0" i="0" dirty="0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» говорить про </a:t>
            </a:r>
            <a:r>
              <a:rPr lang="ru-RU" sz="1200" b="0" i="0" dirty="0" err="1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якісні</a:t>
            </a:r>
            <a:r>
              <a:rPr lang="ru-RU" sz="1200" b="0" i="0" dirty="0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 дороги до кожного села, але ж </a:t>
            </a:r>
            <a:r>
              <a:rPr lang="ru-RU" sz="1200" b="0" i="0" dirty="0" err="1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насправді</a:t>
            </a:r>
            <a:r>
              <a:rPr lang="ru-RU" sz="1200" b="0" i="0" dirty="0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 вони не </a:t>
            </a:r>
            <a:r>
              <a:rPr lang="ru-RU" sz="1200" b="0" i="0" dirty="0" err="1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можуть</a:t>
            </a:r>
            <a:r>
              <a:rPr lang="ru-RU" sz="1200" b="0" i="0" dirty="0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 на </a:t>
            </a:r>
            <a:r>
              <a:rPr lang="ru-RU" sz="1200" b="0" i="0" dirty="0" err="1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це</a:t>
            </a:r>
            <a:r>
              <a:rPr lang="ru-RU" sz="1200" b="0" i="0" dirty="0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 </a:t>
            </a:r>
            <a:r>
              <a:rPr lang="ru-RU" sz="1200" b="0" i="0" dirty="0" err="1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впливати</a:t>
            </a:r>
            <a:r>
              <a:rPr lang="ru-RU" sz="1200" b="0" i="0" dirty="0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, </a:t>
            </a:r>
            <a:r>
              <a:rPr lang="ru-RU" sz="1200" b="0" i="0" dirty="0" err="1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бо</a:t>
            </a:r>
            <a:r>
              <a:rPr lang="ru-RU" sz="1200" b="0" i="0" dirty="0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 мова </a:t>
            </a:r>
            <a:r>
              <a:rPr lang="ru-RU" sz="1200" b="0" i="0" dirty="0" err="1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йде</a:t>
            </a:r>
            <a:r>
              <a:rPr lang="ru-RU" sz="1200" b="0" i="0" dirty="0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 про </a:t>
            </a:r>
            <a:r>
              <a:rPr lang="ru-RU" sz="1200" b="0" i="0" dirty="0" err="1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величезні</a:t>
            </a:r>
            <a:r>
              <a:rPr lang="ru-RU" sz="1200" b="0" i="0" dirty="0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 </a:t>
            </a:r>
            <a:r>
              <a:rPr lang="ru-RU" sz="1200" b="0" i="0" dirty="0" err="1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кошти</a:t>
            </a:r>
            <a:r>
              <a:rPr lang="ru-RU" sz="1200" b="0" i="0" dirty="0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 з державного бюджету…», – В. </a:t>
            </a:r>
            <a:r>
              <a:rPr lang="ru-RU" sz="1200" b="0" i="0" dirty="0" err="1">
                <a:solidFill>
                  <a:schemeClr val="accent1"/>
                </a:solidFill>
                <a:effectLst/>
                <a:latin typeface="PT Sans" panose="020B0604020202020204" pitchFamily="34" charset="-52"/>
              </a:rPr>
              <a:t>Світлик</a:t>
            </a:r>
            <a:r>
              <a:rPr lang="ru-RU" sz="1200" b="0" i="0" dirty="0">
                <a:solidFill>
                  <a:srgbClr val="1C1C1C"/>
                </a:solidFill>
                <a:effectLst/>
                <a:latin typeface="PT Sans" panose="020B0604020202020204" pitchFamily="34" charset="-52"/>
              </a:rPr>
              <a:t>.</a:t>
            </a:r>
            <a:r>
              <a:rPr lang="uk-UA" sz="1200" dirty="0">
                <a:solidFill>
                  <a:schemeClr val="accent1"/>
                </a:solidFill>
              </a:rPr>
              <a:t> Рух «Чесно».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9386656" y="6286760"/>
            <a:ext cx="2483928" cy="292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5" name="Прямоугольник 84"/>
          <p:cNvSpPr/>
          <p:nvPr/>
        </p:nvSpPr>
        <p:spPr>
          <a:xfrm>
            <a:off x="186431" y="150920"/>
            <a:ext cx="1926454" cy="5859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8" name="Місце для зображення 7">
            <a:extLst>
              <a:ext uri="{FF2B5EF4-FFF2-40B4-BE49-F238E27FC236}">
                <a16:creationId xmlns="" xmlns:a16="http://schemas.microsoft.com/office/drawing/2014/main" id="{3089F965-63ED-90BC-AC8B-16F1907B1EAB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06" b="6306"/>
          <a:stretch>
            <a:fillRect/>
          </a:stretch>
        </p:blipFill>
        <p:spPr/>
      </p:pic>
      <p:pic>
        <p:nvPicPr>
          <p:cNvPr id="35" name="Місце для зображення 34">
            <a:extLst>
              <a:ext uri="{FF2B5EF4-FFF2-40B4-BE49-F238E27FC236}">
                <a16:creationId xmlns="" xmlns:a16="http://schemas.microsoft.com/office/drawing/2014/main" id="{AB356FA7-14B0-87C3-DBC3-F3D94EA6738C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78" b="6278"/>
          <a:stretch>
            <a:fillRect/>
          </a:stretch>
        </p:blipFill>
        <p:spPr/>
      </p:pic>
      <p:pic>
        <p:nvPicPr>
          <p:cNvPr id="39" name="Місце для зображення 38">
            <a:extLst>
              <a:ext uri="{FF2B5EF4-FFF2-40B4-BE49-F238E27FC236}">
                <a16:creationId xmlns="" xmlns:a16="http://schemas.microsoft.com/office/drawing/2014/main" id="{78CE4642-EF07-645E-075B-0086B9687FB1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0" r="1880"/>
          <a:stretch>
            <a:fillRect/>
          </a:stretch>
        </p:blipFill>
        <p:spPr/>
      </p:pic>
      <p:pic>
        <p:nvPicPr>
          <p:cNvPr id="53" name="Місце для зображення 52">
            <a:extLst>
              <a:ext uri="{FF2B5EF4-FFF2-40B4-BE49-F238E27FC236}">
                <a16:creationId xmlns="" xmlns:a16="http://schemas.microsoft.com/office/drawing/2014/main" id="{D2BB73F8-E51D-695B-50A7-C5598FE40C0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88" r="708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427983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75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5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81" grpId="0"/>
      <p:bldP spid="82" grpId="0"/>
      <p:bldP spid="8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="" xmlns:a16="http://schemas.microsoft.com/office/drawing/2014/main" id="{1B8B9739-C8BB-4A36-B6CF-53CE36A47FCF}"/>
              </a:ext>
            </a:extLst>
          </p:cNvPr>
          <p:cNvSpPr/>
          <p:nvPr/>
        </p:nvSpPr>
        <p:spPr>
          <a:xfrm>
            <a:off x="372994" y="736847"/>
            <a:ext cx="5369379" cy="3403599"/>
          </a:xfrm>
          <a:prstGeom prst="roundRect">
            <a:avLst>
              <a:gd name="adj" fmla="val 1844"/>
            </a:avLst>
          </a:prstGeom>
          <a:solidFill>
            <a:schemeClr val="bg1"/>
          </a:solidFill>
          <a:ln>
            <a:noFill/>
          </a:ln>
          <a:effectLst>
            <a:outerShdw blurRad="317500" sx="98000" sy="98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BAEE385E-6E9A-4B3A-B64D-A7799576C3C9}"/>
              </a:ext>
            </a:extLst>
          </p:cNvPr>
          <p:cNvSpPr txBox="1"/>
          <p:nvPr/>
        </p:nvSpPr>
        <p:spPr>
          <a:xfrm>
            <a:off x="611183" y="728985"/>
            <a:ext cx="46310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Nexa Light" panose="02000000000000000000" pitchFamily="50" charset="0"/>
              </a:rPr>
              <a:t>Що таке </a:t>
            </a:r>
          </a:p>
          <a:p>
            <a:r>
              <a:rPr lang="uk-UA" sz="4000" dirty="0">
                <a:solidFill>
                  <a:srgbClr val="FF0000"/>
                </a:solidFill>
                <a:latin typeface="Nexa Bold" panose="02000000000000000000" pitchFamily="50" charset="0"/>
              </a:rPr>
              <a:t>передвиборчий популізм</a:t>
            </a:r>
            <a:r>
              <a:rPr lang="id-ID" sz="4000" dirty="0">
                <a:solidFill>
                  <a:srgbClr val="FF0000"/>
                </a:solidFill>
                <a:latin typeface="Nexa Bold" panose="02000000000000000000" pitchFamily="50" charset="0"/>
              </a:rPr>
              <a:t>?</a:t>
            </a:r>
            <a:endParaRPr lang="en-GB" sz="4000" dirty="0">
              <a:solidFill>
                <a:srgbClr val="FF0000"/>
              </a:solidFill>
              <a:latin typeface="Nexa Bold" panose="02000000000000000000" pitchFamily="50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1A42C2C-DDED-4C56-98F9-68DD2AD4E7EB}"/>
              </a:ext>
            </a:extLst>
          </p:cNvPr>
          <p:cNvSpPr txBox="1"/>
          <p:nvPr/>
        </p:nvSpPr>
        <p:spPr>
          <a:xfrm>
            <a:off x="757665" y="2723751"/>
            <a:ext cx="433811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/>
              <a:t>Це передвиборча риторика того чи іншого кандидата або політичної сили на легітимність влади, головною метою якої є продукування серед народних мас саме емоцій, через що останні піддаються різним маніпуляціям та голосують нераціонально.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86431" y="150920"/>
            <a:ext cx="1926454" cy="5859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8" name="Прямоугольник 17"/>
          <p:cNvSpPr/>
          <p:nvPr/>
        </p:nvSpPr>
        <p:spPr>
          <a:xfrm>
            <a:off x="99134" y="6286760"/>
            <a:ext cx="2483928" cy="292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21A42C2C-DDED-4C56-98F9-68DD2AD4E7EB}"/>
              </a:ext>
            </a:extLst>
          </p:cNvPr>
          <p:cNvSpPr txBox="1"/>
          <p:nvPr/>
        </p:nvSpPr>
        <p:spPr>
          <a:xfrm>
            <a:off x="1818548" y="4842123"/>
            <a:ext cx="43381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 err="1"/>
              <a:t>Обесцінювання</a:t>
            </a:r>
            <a:r>
              <a:rPr lang="uk-UA" sz="1400" dirty="0"/>
              <a:t> та прогресія недовіри до виборчої інституції та влади в цілому. Ріст аполітичності (народна політична масова інертність), що призводить до низької явки на чергові вибори, через що обраний кандидат/політ. сила буде представляти інтереси лише невеликої частини громадян (акції протесту).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FE27D926-1622-E1A4-1FDC-45023382CF19}"/>
              </a:ext>
            </a:extLst>
          </p:cNvPr>
          <p:cNvSpPr txBox="1"/>
          <p:nvPr/>
        </p:nvSpPr>
        <p:spPr>
          <a:xfrm>
            <a:off x="1818548" y="4140446"/>
            <a:ext cx="46310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exa Light" panose="02000000000000000000" pitchFamily="50" charset="0"/>
              </a:rPr>
              <a:t>Наслідки</a:t>
            </a:r>
          </a:p>
          <a:p>
            <a:r>
              <a:rPr lang="uk-UA" sz="2000" dirty="0">
                <a:solidFill>
                  <a:srgbClr val="FF0000"/>
                </a:solidFill>
                <a:latin typeface="Nexa Bold" panose="02000000000000000000" pitchFamily="50" charset="0"/>
              </a:rPr>
              <a:t>передвиборчого популізму</a:t>
            </a:r>
            <a:endParaRPr lang="en-GB" sz="2000" dirty="0">
              <a:solidFill>
                <a:srgbClr val="FF0000"/>
              </a:solidFill>
              <a:latin typeface="Nexa Bold" panose="02000000000000000000" pitchFamily="50" charset="0"/>
            </a:endParaRPr>
          </a:p>
        </p:txBody>
      </p:sp>
      <p:pic>
        <p:nvPicPr>
          <p:cNvPr id="14" name="Місце для зображення 13">
            <a:extLst>
              <a:ext uri="{FF2B5EF4-FFF2-40B4-BE49-F238E27FC236}">
                <a16:creationId xmlns="" xmlns:a16="http://schemas.microsoft.com/office/drawing/2014/main" id="{5D0A19D9-AB6E-229F-1987-2A92BCEE5FB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64" r="2996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310202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2">
            <a:extLst>
              <a:ext uri="{FF2B5EF4-FFF2-40B4-BE49-F238E27FC236}">
                <a16:creationId xmlns="" xmlns:a16="http://schemas.microsoft.com/office/drawing/2014/main" id="{8B2E4BB3-6893-4B8D-B510-2FE226252A47}"/>
              </a:ext>
            </a:extLst>
          </p:cNvPr>
          <p:cNvSpPr txBox="1">
            <a:spLocks/>
          </p:cNvSpPr>
          <p:nvPr/>
        </p:nvSpPr>
        <p:spPr>
          <a:xfrm>
            <a:off x="656948" y="1471392"/>
            <a:ext cx="3831407" cy="1200329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 marL="0" indent="0" algn="ctr" defTabSz="1460754" rtl="0" eaLnBrk="1" latinLnBrk="0" hangingPunct="1">
              <a:lnSpc>
                <a:spcPct val="90000"/>
              </a:lnSpc>
              <a:spcBef>
                <a:spcPts val="1598"/>
              </a:spcBef>
              <a:buFont typeface="Arial" panose="020B0604020202020204" pitchFamily="34" charset="0"/>
              <a:buNone/>
              <a:defRPr sz="4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095566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38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5943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31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56320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86697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17074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47451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477828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208205" indent="-365189" algn="l" defTabSz="1460754" rtl="0" eaLnBrk="1" latinLnBrk="0" hangingPunct="1">
              <a:lnSpc>
                <a:spcPct val="90000"/>
              </a:lnSpc>
              <a:spcBef>
                <a:spcPts val="799"/>
              </a:spcBef>
              <a:buFont typeface="Arial" panose="020B0604020202020204" pitchFamily="34" charset="0"/>
              <a:buChar char="•"/>
              <a:defRPr sz="28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uk-UA" spc="100" dirty="0">
                <a:latin typeface="Nexa Light" panose="02000000000000000000" pitchFamily="50" charset="0"/>
              </a:rPr>
              <a:t>Проблематика</a:t>
            </a:r>
            <a:r>
              <a:rPr lang="en-US" spc="100" dirty="0">
                <a:latin typeface="Nexa Light" panose="02000000000000000000" pitchFamily="50" charset="0"/>
              </a:rPr>
              <a:t> </a:t>
            </a:r>
            <a:r>
              <a:rPr lang="uk-UA" spc="100" dirty="0">
                <a:solidFill>
                  <a:schemeClr val="accent1"/>
                </a:solidFill>
                <a:latin typeface="Nexa Bold" panose="02000000000000000000" pitchFamily="50" charset="0"/>
              </a:rPr>
              <a:t>питання</a:t>
            </a:r>
            <a:endParaRPr lang="id-ID" spc="100" dirty="0">
              <a:solidFill>
                <a:schemeClr val="accent1"/>
              </a:solidFill>
              <a:latin typeface="Nexa Bold" panose="02000000000000000000" pitchFamily="50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FAA97E37-5342-467D-BB52-21A8424D4929}"/>
              </a:ext>
            </a:extLst>
          </p:cNvPr>
          <p:cNvSpPr/>
          <p:nvPr/>
        </p:nvSpPr>
        <p:spPr>
          <a:xfrm>
            <a:off x="828365" y="3329323"/>
            <a:ext cx="315486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200" dirty="0"/>
              <a:t>Одним із запроваджених механізмів участі громадян України в управлінні країною є вибори депутатів всіх рівнів та Президента України.</a:t>
            </a:r>
          </a:p>
          <a:p>
            <a:pPr algn="just"/>
            <a:r>
              <a:rPr lang="uk-UA" sz="1200" dirty="0"/>
              <a:t>Нормативно-правовим актом, який регулює відносини у цій сфері є Виборчий кодекс України.</a:t>
            </a:r>
          </a:p>
          <a:p>
            <a:pPr algn="just"/>
            <a:r>
              <a:rPr lang="uk-UA" sz="1200" dirty="0"/>
              <a:t>Чинний на даний момент Виборчий кодекс набрав чинності 1 січня 2020 року і регулює всю систему виборів України.</a:t>
            </a:r>
          </a:p>
          <a:p>
            <a:pPr algn="just"/>
            <a:r>
              <a:rPr lang="uk-UA" sz="1200" dirty="0"/>
              <a:t>Цей Закон був дуже важливим кроком у виборчій реформі. Але сам кодекс не є останньою крапкою у цій реформі, зокрема він не вирішує питання боротьби з корупцією, та впливом великого капіталу на результати виборів.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A99ECCC8-EAC0-42A4-B84C-07318FEE4550}"/>
              </a:ext>
            </a:extLst>
          </p:cNvPr>
          <p:cNvSpPr/>
          <p:nvPr/>
        </p:nvSpPr>
        <p:spPr>
          <a:xfrm>
            <a:off x="828365" y="2673068"/>
            <a:ext cx="31548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Segoe UI" panose="020B0502040204020203" pitchFamily="34" charset="0"/>
              </a:rPr>
              <a:t>Недоліки сучасного Виборчого кодексу України</a:t>
            </a:r>
            <a:endParaRPr lang="id-ID" sz="1600" dirty="0">
              <a:solidFill>
                <a:schemeClr val="tx1">
                  <a:lumMod val="50000"/>
                  <a:lumOff val="50000"/>
                </a:schemeClr>
              </a:solidFill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97E8E3EB-F96F-47CF-B2EA-E8543BF88109}"/>
              </a:ext>
            </a:extLst>
          </p:cNvPr>
          <p:cNvSpPr/>
          <p:nvPr/>
        </p:nvSpPr>
        <p:spPr>
          <a:xfrm>
            <a:off x="4488355" y="1502171"/>
            <a:ext cx="2856342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200" dirty="0"/>
              <a:t>Зазначене пов’язано, в тому числі, але не виключно з тим, що до теперішнього часу залишаються актуальним питання: за що саме голосує виборець, що є головним чинником, який залучає голоси свідомих виборців та що таке передвиборна програма.</a:t>
            </a:r>
          </a:p>
          <a:p>
            <a:pPr algn="just"/>
            <a:r>
              <a:rPr lang="uk-UA" sz="1200" dirty="0"/>
              <a:t>До теперішнього часу, незважаючи на запроваджені конструктивні механізми участі громадян України в управлінні країною, державними інститутами не забезпечено самого ГОЛОВНОГО – не впроваджено механізми, які </a:t>
            </a:r>
            <a:r>
              <a:rPr lang="uk-UA" sz="1200" dirty="0" err="1"/>
              <a:t>нададуть</a:t>
            </a:r>
            <a:r>
              <a:rPr lang="uk-UA" sz="1200" dirty="0"/>
              <a:t> можливість виборцям не обирати відомих та харизматичних особистостей у представників влади, а обирати саме  напрямок розвитку держави, шляхом свідомого голосування за того чи іншого кандидата/партію.</a:t>
            </a:r>
          </a:p>
          <a:p>
            <a:pPr algn="just"/>
            <a:r>
              <a:rPr lang="uk-UA" sz="1200" dirty="0"/>
              <a:t>Зокрема, </a:t>
            </a:r>
            <a:r>
              <a:rPr lang="uk-UA" sz="1200" b="1" dirty="0"/>
              <a:t>Виборчий кодекс України не містить а ні визначення, а ні змісту передвиборної програми</a:t>
            </a:r>
            <a:r>
              <a:rPr lang="uk-UA" sz="1200" dirty="0"/>
              <a:t>.</a:t>
            </a:r>
          </a:p>
          <a:p>
            <a:pPr algn="just"/>
            <a:endParaRPr lang="uk-UA" sz="1200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CABEC91A-3A01-469C-A743-182F8E8357ED}"/>
              </a:ext>
            </a:extLst>
          </p:cNvPr>
          <p:cNvSpPr/>
          <p:nvPr/>
        </p:nvSpPr>
        <p:spPr>
          <a:xfrm>
            <a:off x="7849819" y="1502171"/>
            <a:ext cx="2856342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200" dirty="0"/>
              <a:t>Відсутність визначення та структури передвиборної програми призвело до перетворення передвиборних програм до презентацій власних амбіцій та обіцянок, які не є обов’язковими для виконання. Усе вищезгадане дозволяє кандидатам або політичним силам на отримання легітимного мандату влади, всіляко маніпулювати думками виборців шляхом проголошення </a:t>
            </a:r>
            <a:r>
              <a:rPr lang="uk-UA" sz="1200" dirty="0" err="1"/>
              <a:t>популістичних</a:t>
            </a:r>
            <a:r>
              <a:rPr lang="uk-UA" sz="1200" dirty="0"/>
              <a:t> та абстрактних цілей, які завжди будуть або нежиттєздатними, або такими, що не можуть бути реалізованими.</a:t>
            </a:r>
          </a:p>
          <a:p>
            <a:pPr algn="just"/>
            <a:r>
              <a:rPr lang="uk-UA" sz="1200" dirty="0"/>
              <a:t>У зв’язку з наявністю вищенаведених прогалин, авторами поправок до сучасного Виборчого кодексу України пропонується докорінно змінити підхід до виборів депутатів всіх рівнів та президента України, шляхом </a:t>
            </a:r>
            <a:r>
              <a:rPr lang="uk-UA" sz="1200" b="1" dirty="0"/>
              <a:t>деталізації передвиборчої програми</a:t>
            </a:r>
            <a:r>
              <a:rPr lang="uk-UA" sz="1200" dirty="0"/>
              <a:t> кандидата або політичної сили.</a:t>
            </a:r>
          </a:p>
          <a:p>
            <a:r>
              <a:rPr lang="uk-UA" sz="1200" dirty="0"/>
              <a:t/>
            </a:r>
            <a:br>
              <a:rPr lang="uk-UA" sz="1200" dirty="0"/>
            </a:br>
            <a:endParaRPr lang="uk-UA" sz="1200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186431" y="150920"/>
            <a:ext cx="1926454" cy="5859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4" name="Прямоугольник 53"/>
          <p:cNvSpPr/>
          <p:nvPr/>
        </p:nvSpPr>
        <p:spPr>
          <a:xfrm>
            <a:off x="99134" y="6286760"/>
            <a:ext cx="2483928" cy="292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6" name="Прямоугольник 55"/>
          <p:cNvSpPr/>
          <p:nvPr/>
        </p:nvSpPr>
        <p:spPr>
          <a:xfrm>
            <a:off x="9386656" y="6286760"/>
            <a:ext cx="2483928" cy="292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60005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10000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D6EC3C69-7FD6-47C6-BBF6-86A2B4D635BD}"/>
              </a:ext>
            </a:extLst>
          </p:cNvPr>
          <p:cNvGrpSpPr/>
          <p:nvPr/>
        </p:nvGrpSpPr>
        <p:grpSpPr>
          <a:xfrm>
            <a:off x="6543605" y="2193299"/>
            <a:ext cx="3656838" cy="535531"/>
            <a:chOff x="6543605" y="3084871"/>
            <a:chExt cx="3505270" cy="535531"/>
          </a:xfrm>
        </p:grpSpPr>
        <p:sp>
          <p:nvSpPr>
            <p:cNvPr id="38" name="TextBox 37">
              <a:extLst>
                <a:ext uri="{FF2B5EF4-FFF2-40B4-BE49-F238E27FC236}">
                  <a16:creationId xmlns="" xmlns:a16="http://schemas.microsoft.com/office/drawing/2014/main" id="{80C2D783-B572-4424-8CEF-3283CDB6DAC0}"/>
                </a:ext>
              </a:extLst>
            </p:cNvPr>
            <p:cNvSpPr txBox="1"/>
            <p:nvPr/>
          </p:nvSpPr>
          <p:spPr>
            <a:xfrm>
              <a:off x="7168630" y="3084871"/>
              <a:ext cx="2880245" cy="535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Відсутність окремої статті </a:t>
              </a:r>
              <a:r>
                <a:rPr lang="uk-UA" sz="12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ВКУ щодо </a:t>
              </a:r>
              <a:r>
                <a:rPr lang="uk-UA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опису </a:t>
              </a:r>
              <a:r>
                <a:rPr lang="uk-UA" sz="12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передвиборної </a:t>
              </a:r>
              <a:r>
                <a:rPr lang="uk-UA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програми кандидата.</a:t>
              </a:r>
              <a:endPara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0" name="Oval 39">
              <a:extLst>
                <a:ext uri="{FF2B5EF4-FFF2-40B4-BE49-F238E27FC236}">
                  <a16:creationId xmlns="" xmlns:a16="http://schemas.microsoft.com/office/drawing/2014/main" id="{6475A7E6-99A1-4E1E-BDC5-1941D8EA846E}"/>
                </a:ext>
              </a:extLst>
            </p:cNvPr>
            <p:cNvSpPr/>
            <p:nvPr/>
          </p:nvSpPr>
          <p:spPr>
            <a:xfrm>
              <a:off x="6543605" y="3104535"/>
              <a:ext cx="496202" cy="49620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+mj-lt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="" xmlns:a16="http://schemas.microsoft.com/office/drawing/2014/main" id="{23E9CFDF-1B43-4139-9930-DDABD92B4BFD}"/>
                </a:ext>
              </a:extLst>
            </p:cNvPr>
            <p:cNvSpPr txBox="1"/>
            <p:nvPr/>
          </p:nvSpPr>
          <p:spPr>
            <a:xfrm>
              <a:off x="6568454" y="3214137"/>
              <a:ext cx="44650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+mj-lt"/>
                  <a:cs typeface="Catamaran Bold" panose="00000800000000000000" pitchFamily="2" charset="0"/>
                </a:rPr>
                <a:t>01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="" xmlns:a16="http://schemas.microsoft.com/office/drawing/2014/main" id="{5BA13A55-FEB5-4B47-92B5-4580D804F736}"/>
              </a:ext>
            </a:extLst>
          </p:cNvPr>
          <p:cNvGrpSpPr/>
          <p:nvPr/>
        </p:nvGrpSpPr>
        <p:grpSpPr>
          <a:xfrm>
            <a:off x="6543605" y="2906268"/>
            <a:ext cx="3505270" cy="535531"/>
            <a:chOff x="6543605" y="3797840"/>
            <a:chExt cx="3505270" cy="535531"/>
          </a:xfrm>
        </p:grpSpPr>
        <p:sp>
          <p:nvSpPr>
            <p:cNvPr id="43" name="TextBox 42">
              <a:extLst>
                <a:ext uri="{FF2B5EF4-FFF2-40B4-BE49-F238E27FC236}">
                  <a16:creationId xmlns="" xmlns:a16="http://schemas.microsoft.com/office/drawing/2014/main" id="{50CB391E-A465-4F21-8EA0-D6D001C31AFF}"/>
                </a:ext>
              </a:extLst>
            </p:cNvPr>
            <p:cNvSpPr txBox="1"/>
            <p:nvPr/>
          </p:nvSpPr>
          <p:spPr>
            <a:xfrm>
              <a:off x="7168630" y="3797840"/>
              <a:ext cx="2880245" cy="535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Відсутність опису чіткої стратегії в </a:t>
              </a:r>
              <a:r>
                <a:rPr lang="uk-UA" sz="12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передвиборній </a:t>
              </a:r>
              <a:r>
                <a:rPr lang="uk-UA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програмі кандидата.</a:t>
              </a:r>
              <a:endPara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="" xmlns:a16="http://schemas.microsoft.com/office/drawing/2014/main" id="{836E1118-FB74-4EAA-9DE5-EF443E748034}"/>
                </a:ext>
              </a:extLst>
            </p:cNvPr>
            <p:cNvSpPr/>
            <p:nvPr/>
          </p:nvSpPr>
          <p:spPr>
            <a:xfrm>
              <a:off x="6543605" y="3817504"/>
              <a:ext cx="496202" cy="49620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+mj-lt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="" xmlns:a16="http://schemas.microsoft.com/office/drawing/2014/main" id="{F914F043-9097-4079-BA2C-4100ACC2A6B5}"/>
                </a:ext>
              </a:extLst>
            </p:cNvPr>
            <p:cNvSpPr txBox="1"/>
            <p:nvPr/>
          </p:nvSpPr>
          <p:spPr>
            <a:xfrm>
              <a:off x="6568454" y="3927106"/>
              <a:ext cx="44650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+mj-lt"/>
                  <a:cs typeface="Catamaran Bold" panose="00000800000000000000" pitchFamily="2" charset="0"/>
                </a:rPr>
                <a:t>02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5D579A74-00F5-4F0D-A06C-28BF8382C02F}"/>
              </a:ext>
            </a:extLst>
          </p:cNvPr>
          <p:cNvGrpSpPr/>
          <p:nvPr/>
        </p:nvGrpSpPr>
        <p:grpSpPr>
          <a:xfrm>
            <a:off x="6543605" y="3619237"/>
            <a:ext cx="3656838" cy="535531"/>
            <a:chOff x="6543605" y="4510809"/>
            <a:chExt cx="3505270" cy="535531"/>
          </a:xfrm>
        </p:grpSpPr>
        <p:sp>
          <p:nvSpPr>
            <p:cNvPr id="48" name="TextBox 47">
              <a:extLst>
                <a:ext uri="{FF2B5EF4-FFF2-40B4-BE49-F238E27FC236}">
                  <a16:creationId xmlns="" xmlns:a16="http://schemas.microsoft.com/office/drawing/2014/main" id="{391052BC-900C-4EA1-86DC-A8F95EB9E2F8}"/>
                </a:ext>
              </a:extLst>
            </p:cNvPr>
            <p:cNvSpPr txBox="1"/>
            <p:nvPr/>
          </p:nvSpPr>
          <p:spPr>
            <a:xfrm>
              <a:off x="7168630" y="4510809"/>
              <a:ext cx="2880245" cy="535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Відсутність </a:t>
              </a:r>
              <a:r>
                <a:rPr lang="uk-UA" sz="12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соціально-економічних </a:t>
              </a:r>
              <a:r>
                <a:rPr lang="uk-UA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показників аналізу </a:t>
              </a:r>
              <a:r>
                <a:rPr lang="uk-UA" sz="12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розвитку країни.</a:t>
              </a:r>
              <a:endPara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0" name="Oval 49">
              <a:extLst>
                <a:ext uri="{FF2B5EF4-FFF2-40B4-BE49-F238E27FC236}">
                  <a16:creationId xmlns="" xmlns:a16="http://schemas.microsoft.com/office/drawing/2014/main" id="{6293E00B-5956-4BF6-A00C-248B86FB0BA4}"/>
                </a:ext>
              </a:extLst>
            </p:cNvPr>
            <p:cNvSpPr/>
            <p:nvPr/>
          </p:nvSpPr>
          <p:spPr>
            <a:xfrm>
              <a:off x="6543605" y="4530473"/>
              <a:ext cx="496202" cy="49620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+mj-lt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="" xmlns:a16="http://schemas.microsoft.com/office/drawing/2014/main" id="{7EC2E07A-9663-4918-B085-4B884E814291}"/>
                </a:ext>
              </a:extLst>
            </p:cNvPr>
            <p:cNvSpPr txBox="1"/>
            <p:nvPr/>
          </p:nvSpPr>
          <p:spPr>
            <a:xfrm>
              <a:off x="6568454" y="4640075"/>
              <a:ext cx="44650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+mj-lt"/>
                  <a:cs typeface="Catamaran Bold" panose="00000800000000000000" pitchFamily="2" charset="0"/>
                </a:rPr>
                <a:t>03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2FB728E3-5662-4C6F-A7F5-522ABAEB5FED}"/>
              </a:ext>
            </a:extLst>
          </p:cNvPr>
          <p:cNvGrpSpPr/>
          <p:nvPr/>
        </p:nvGrpSpPr>
        <p:grpSpPr>
          <a:xfrm>
            <a:off x="6543604" y="4317458"/>
            <a:ext cx="3740101" cy="535531"/>
            <a:chOff x="6543605" y="5209030"/>
            <a:chExt cx="3505270" cy="535531"/>
          </a:xfrm>
        </p:grpSpPr>
        <p:sp>
          <p:nvSpPr>
            <p:cNvPr id="53" name="TextBox 52">
              <a:extLst>
                <a:ext uri="{FF2B5EF4-FFF2-40B4-BE49-F238E27FC236}">
                  <a16:creationId xmlns="" xmlns:a16="http://schemas.microsoft.com/office/drawing/2014/main" id="{970A1C03-BD6A-40C0-B0D5-726F7E39B221}"/>
                </a:ext>
              </a:extLst>
            </p:cNvPr>
            <p:cNvSpPr txBox="1"/>
            <p:nvPr/>
          </p:nvSpPr>
          <p:spPr>
            <a:xfrm>
              <a:off x="7168630" y="5209030"/>
              <a:ext cx="2880245" cy="535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Закон про агітацію здебільшого </a:t>
              </a:r>
              <a:r>
                <a:rPr lang="uk-UA" sz="12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персоналізований (акцент </a:t>
              </a:r>
              <a:r>
                <a:rPr lang="uk-UA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на кандидата).</a:t>
              </a:r>
              <a:endPara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grpSp>
          <p:nvGrpSpPr>
            <p:cNvPr id="54" name="Group 53">
              <a:extLst>
                <a:ext uri="{FF2B5EF4-FFF2-40B4-BE49-F238E27FC236}">
                  <a16:creationId xmlns="" xmlns:a16="http://schemas.microsoft.com/office/drawing/2014/main" id="{2354455B-89B7-4E1F-9BE4-0DC4ED57E937}"/>
                </a:ext>
              </a:extLst>
            </p:cNvPr>
            <p:cNvGrpSpPr/>
            <p:nvPr/>
          </p:nvGrpSpPr>
          <p:grpSpPr>
            <a:xfrm>
              <a:off x="6543605" y="5228694"/>
              <a:ext cx="496202" cy="496202"/>
              <a:chOff x="7648264" y="4451144"/>
              <a:chExt cx="496202" cy="496202"/>
            </a:xfrm>
          </p:grpSpPr>
          <p:sp>
            <p:nvSpPr>
              <p:cNvPr id="55" name="Oval 54">
                <a:extLst>
                  <a:ext uri="{FF2B5EF4-FFF2-40B4-BE49-F238E27FC236}">
                    <a16:creationId xmlns="" xmlns:a16="http://schemas.microsoft.com/office/drawing/2014/main" id="{F048230A-5B55-420E-BD91-067179B1AF0E}"/>
                  </a:ext>
                </a:extLst>
              </p:cNvPr>
              <p:cNvSpPr/>
              <p:nvPr/>
            </p:nvSpPr>
            <p:spPr>
              <a:xfrm>
                <a:off x="7648264" y="4451144"/>
                <a:ext cx="496202" cy="496202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>
                  <a:latin typeface="+mj-lt"/>
                </a:endParaRPr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="" xmlns:a16="http://schemas.microsoft.com/office/drawing/2014/main" id="{7819417C-5E10-4627-828B-F659E0C7D973}"/>
                  </a:ext>
                </a:extLst>
              </p:cNvPr>
              <p:cNvSpPr txBox="1"/>
              <p:nvPr/>
            </p:nvSpPr>
            <p:spPr>
              <a:xfrm>
                <a:off x="7673113" y="4560746"/>
                <a:ext cx="44650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+mj-lt"/>
                    <a:cs typeface="Catamaran Bold" panose="00000800000000000000" pitchFamily="2" charset="0"/>
                  </a:rPr>
                  <a:t>04</a:t>
                </a:r>
              </a:p>
            </p:txBody>
          </p:sp>
        </p:grpSp>
      </p:grpSp>
      <p:sp>
        <p:nvSpPr>
          <p:cNvPr id="57" name="TextBox 56">
            <a:extLst>
              <a:ext uri="{FF2B5EF4-FFF2-40B4-BE49-F238E27FC236}">
                <a16:creationId xmlns="" xmlns:a16="http://schemas.microsoft.com/office/drawing/2014/main" id="{76E99176-32EB-494F-A744-34136A79B8DF}"/>
              </a:ext>
            </a:extLst>
          </p:cNvPr>
          <p:cNvSpPr txBox="1"/>
          <p:nvPr/>
        </p:nvSpPr>
        <p:spPr>
          <a:xfrm>
            <a:off x="6543605" y="157218"/>
            <a:ext cx="50861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Nexa Light" panose="02000000000000000000" pitchFamily="50" charset="0"/>
              </a:rPr>
              <a:t>Основні недоліки</a:t>
            </a:r>
            <a:r>
              <a:rPr lang="id-ID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Nexa Light" panose="02000000000000000000" pitchFamily="50" charset="0"/>
              </a:rPr>
              <a:t> </a:t>
            </a:r>
            <a:r>
              <a:rPr lang="uk-UA" sz="4000" dirty="0" smtClean="0">
                <a:solidFill>
                  <a:schemeClr val="accent1"/>
                </a:solidFill>
                <a:latin typeface="Nexa Bold" panose="02000000000000000000" pitchFamily="50" charset="0"/>
              </a:rPr>
              <a:t>передвиборної </a:t>
            </a:r>
            <a:r>
              <a:rPr lang="uk-UA" sz="4000" dirty="0">
                <a:solidFill>
                  <a:schemeClr val="accent1"/>
                </a:solidFill>
                <a:latin typeface="Nexa Bold" panose="02000000000000000000" pitchFamily="50" charset="0"/>
              </a:rPr>
              <a:t>програми</a:t>
            </a:r>
            <a:endParaRPr lang="en-GB" sz="4000" dirty="0">
              <a:solidFill>
                <a:schemeClr val="accent1"/>
              </a:solidFill>
              <a:latin typeface="Nexa Bold" panose="02000000000000000000" pitchFamily="50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612153CD-8E07-42A1-BBE5-8A6668F8FB1F}"/>
              </a:ext>
            </a:extLst>
          </p:cNvPr>
          <p:cNvGrpSpPr/>
          <p:nvPr/>
        </p:nvGrpSpPr>
        <p:grpSpPr>
          <a:xfrm>
            <a:off x="1404216" y="1126714"/>
            <a:ext cx="4370200" cy="4542724"/>
            <a:chOff x="1404216" y="1126714"/>
            <a:chExt cx="4370200" cy="4542724"/>
          </a:xfrm>
        </p:grpSpPr>
        <p:sp>
          <p:nvSpPr>
            <p:cNvPr id="3" name="Oval 2">
              <a:extLst>
                <a:ext uri="{FF2B5EF4-FFF2-40B4-BE49-F238E27FC236}">
                  <a16:creationId xmlns="" xmlns:a16="http://schemas.microsoft.com/office/drawing/2014/main" id="{D7DC757F-C961-477C-9A73-C404C9676DF5}"/>
                </a:ext>
              </a:extLst>
            </p:cNvPr>
            <p:cNvSpPr/>
            <p:nvPr/>
          </p:nvSpPr>
          <p:spPr>
            <a:xfrm>
              <a:off x="2290137" y="1908723"/>
              <a:ext cx="2702268" cy="2702256"/>
            </a:xfrm>
            <a:prstGeom prst="ellipse">
              <a:avLst/>
            </a:prstGeom>
            <a:noFill/>
            <a:ln w="9525">
              <a:solidFill>
                <a:schemeClr val="bg1">
                  <a:lumMod val="85000"/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" name="Oval 3">
              <a:extLst>
                <a:ext uri="{FF2B5EF4-FFF2-40B4-BE49-F238E27FC236}">
                  <a16:creationId xmlns="" xmlns:a16="http://schemas.microsoft.com/office/drawing/2014/main" id="{1F8E2E0B-07B5-4836-968B-CA22A7FEC4A1}"/>
                </a:ext>
              </a:extLst>
            </p:cNvPr>
            <p:cNvSpPr/>
            <p:nvPr/>
          </p:nvSpPr>
          <p:spPr>
            <a:xfrm>
              <a:off x="1908294" y="1526883"/>
              <a:ext cx="3465954" cy="3465937"/>
            </a:xfrm>
            <a:prstGeom prst="ellipse">
              <a:avLst/>
            </a:prstGeom>
            <a:noFill/>
            <a:ln w="6350">
              <a:solidFill>
                <a:schemeClr val="bg1">
                  <a:lumMod val="85000"/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5" name="Oval 4">
              <a:extLst>
                <a:ext uri="{FF2B5EF4-FFF2-40B4-BE49-F238E27FC236}">
                  <a16:creationId xmlns="" xmlns:a16="http://schemas.microsoft.com/office/drawing/2014/main" id="{87C79742-02A1-4CF4-907B-47299F8D8B48}"/>
                </a:ext>
              </a:extLst>
            </p:cNvPr>
            <p:cNvSpPr/>
            <p:nvPr/>
          </p:nvSpPr>
          <p:spPr>
            <a:xfrm>
              <a:off x="1508126" y="1126714"/>
              <a:ext cx="4266290" cy="4266274"/>
            </a:xfrm>
            <a:prstGeom prst="ellipse">
              <a:avLst/>
            </a:prstGeom>
            <a:noFill/>
            <a:ln w="0">
              <a:solidFill>
                <a:schemeClr val="bg1">
                  <a:lumMod val="85000"/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7" name="Oval 6">
              <a:extLst>
                <a:ext uri="{FF2B5EF4-FFF2-40B4-BE49-F238E27FC236}">
                  <a16:creationId xmlns="" xmlns:a16="http://schemas.microsoft.com/office/drawing/2014/main" id="{FB011162-A150-420E-8660-CFC7FF790092}"/>
                </a:ext>
              </a:extLst>
            </p:cNvPr>
            <p:cNvSpPr/>
            <p:nvPr/>
          </p:nvSpPr>
          <p:spPr>
            <a:xfrm>
              <a:off x="5075723" y="3528524"/>
              <a:ext cx="554529" cy="55452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="" xmlns:a16="http://schemas.microsoft.com/office/drawing/2014/main" id="{130752C3-0262-4FA7-B0C3-8AEA0D3EE2F2}"/>
                </a:ext>
              </a:extLst>
            </p:cNvPr>
            <p:cNvSpPr/>
            <p:nvPr/>
          </p:nvSpPr>
          <p:spPr>
            <a:xfrm>
              <a:off x="2326164" y="4400404"/>
              <a:ext cx="315308" cy="31530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6" name="Oval 15">
              <a:extLst>
                <a:ext uri="{FF2B5EF4-FFF2-40B4-BE49-F238E27FC236}">
                  <a16:creationId xmlns="" xmlns:a16="http://schemas.microsoft.com/office/drawing/2014/main" id="{A52ED8FD-B1EE-4D22-93AD-CA65A18B96EF}"/>
                </a:ext>
              </a:extLst>
            </p:cNvPr>
            <p:cNvSpPr/>
            <p:nvPr/>
          </p:nvSpPr>
          <p:spPr>
            <a:xfrm>
              <a:off x="3776955" y="5060977"/>
              <a:ext cx="608461" cy="60846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9" name="Oval 18">
              <a:extLst>
                <a:ext uri="{FF2B5EF4-FFF2-40B4-BE49-F238E27FC236}">
                  <a16:creationId xmlns="" xmlns:a16="http://schemas.microsoft.com/office/drawing/2014/main" id="{8BF5889D-D2FE-43CC-9E13-691E0C578CF2}"/>
                </a:ext>
              </a:extLst>
            </p:cNvPr>
            <p:cNvSpPr/>
            <p:nvPr/>
          </p:nvSpPr>
          <p:spPr>
            <a:xfrm>
              <a:off x="1404216" y="1985833"/>
              <a:ext cx="680046" cy="680044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2" name="Oval 21">
              <a:extLst>
                <a:ext uri="{FF2B5EF4-FFF2-40B4-BE49-F238E27FC236}">
                  <a16:creationId xmlns="" xmlns:a16="http://schemas.microsoft.com/office/drawing/2014/main" id="{600988EF-B3A5-415D-8B4D-B2302CE9E979}"/>
                </a:ext>
              </a:extLst>
            </p:cNvPr>
            <p:cNvSpPr/>
            <p:nvPr/>
          </p:nvSpPr>
          <p:spPr>
            <a:xfrm>
              <a:off x="4696109" y="1242243"/>
              <a:ext cx="608461" cy="608461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5" name="Oval 24">
              <a:extLst>
                <a:ext uri="{FF2B5EF4-FFF2-40B4-BE49-F238E27FC236}">
                  <a16:creationId xmlns="" xmlns:a16="http://schemas.microsoft.com/office/drawing/2014/main" id="{69CBE0C7-D511-40EE-AC8A-73289CCFAF62}"/>
                </a:ext>
              </a:extLst>
            </p:cNvPr>
            <p:cNvSpPr/>
            <p:nvPr/>
          </p:nvSpPr>
          <p:spPr>
            <a:xfrm>
              <a:off x="3092078" y="1429784"/>
              <a:ext cx="376454" cy="37645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8" name="Oval 27">
              <a:extLst>
                <a:ext uri="{FF2B5EF4-FFF2-40B4-BE49-F238E27FC236}">
                  <a16:creationId xmlns="" xmlns:a16="http://schemas.microsoft.com/office/drawing/2014/main" id="{DEC6F131-588B-4CA5-9619-2A55445DCA90}"/>
                </a:ext>
              </a:extLst>
            </p:cNvPr>
            <p:cNvSpPr/>
            <p:nvPr/>
          </p:nvSpPr>
          <p:spPr>
            <a:xfrm>
              <a:off x="1701099" y="3384962"/>
              <a:ext cx="554529" cy="554529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1" name="Oval 30">
              <a:extLst>
                <a:ext uri="{FF2B5EF4-FFF2-40B4-BE49-F238E27FC236}">
                  <a16:creationId xmlns="" xmlns:a16="http://schemas.microsoft.com/office/drawing/2014/main" id="{4284F335-2E93-483F-A885-8D27FAD4BBB1}"/>
                </a:ext>
              </a:extLst>
            </p:cNvPr>
            <p:cNvSpPr/>
            <p:nvPr/>
          </p:nvSpPr>
          <p:spPr>
            <a:xfrm>
              <a:off x="4677615" y="2443097"/>
              <a:ext cx="445561" cy="445561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4" name="Oval 33">
              <a:extLst>
                <a:ext uri="{FF2B5EF4-FFF2-40B4-BE49-F238E27FC236}">
                  <a16:creationId xmlns="" xmlns:a16="http://schemas.microsoft.com/office/drawing/2014/main" id="{D30AD515-0D5E-40D1-BB08-A583E922DFB2}"/>
                </a:ext>
              </a:extLst>
            </p:cNvPr>
            <p:cNvSpPr/>
            <p:nvPr/>
          </p:nvSpPr>
          <p:spPr>
            <a:xfrm>
              <a:off x="2741439" y="2359851"/>
              <a:ext cx="1799664" cy="1800000"/>
            </a:xfrm>
            <a:prstGeom prst="ellipse">
              <a:avLst/>
            </a:prstGeom>
            <a:solidFill>
              <a:schemeClr val="bg1"/>
            </a:solidFill>
            <a:ln w="3175">
              <a:noFill/>
            </a:ln>
            <a:effectLst>
              <a:outerShdw blurRad="914400" dist="419100" dir="2700000" sx="74000" sy="74000" algn="tl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="" xmlns:a16="http://schemas.microsoft.com/office/drawing/2014/main" id="{F6762B0A-D373-4F99-8620-992493E142D3}"/>
                </a:ext>
              </a:extLst>
            </p:cNvPr>
            <p:cNvSpPr txBox="1"/>
            <p:nvPr/>
          </p:nvSpPr>
          <p:spPr>
            <a:xfrm>
              <a:off x="2835233" y="2987359"/>
              <a:ext cx="1571504" cy="5059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uk-UA" sz="2400" dirty="0">
                  <a:solidFill>
                    <a:schemeClr val="accent1"/>
                  </a:solidFill>
                  <a:latin typeface="Nexa Light" panose="02000000000000000000" pitchFamily="50" charset="0"/>
                </a:rPr>
                <a:t>Фактори</a:t>
              </a:r>
              <a:endParaRPr lang="en-US" sz="2400" dirty="0">
                <a:solidFill>
                  <a:schemeClr val="accent1"/>
                </a:solidFill>
                <a:latin typeface="Nexa Light" panose="02000000000000000000" pitchFamily="50" charset="0"/>
              </a:endParaRPr>
            </a:p>
          </p:txBody>
        </p:sp>
        <p:sp>
          <p:nvSpPr>
            <p:cNvPr id="52" name="Freeform 42">
              <a:extLst>
                <a:ext uri="{FF2B5EF4-FFF2-40B4-BE49-F238E27FC236}">
                  <a16:creationId xmlns="" xmlns:a16="http://schemas.microsoft.com/office/drawing/2014/main" id="{0A3EE4A9-D20D-485B-870A-E58C9424549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11683" y="2193299"/>
              <a:ext cx="265113" cy="265113"/>
            </a:xfrm>
            <a:custGeom>
              <a:avLst/>
              <a:gdLst>
                <a:gd name="T0" fmla="*/ 36 w 183"/>
                <a:gd name="T1" fmla="*/ 41 h 183"/>
                <a:gd name="T2" fmla="*/ 30 w 183"/>
                <a:gd name="T3" fmla="*/ 36 h 183"/>
                <a:gd name="T4" fmla="*/ 33 w 183"/>
                <a:gd name="T5" fmla="*/ 90 h 183"/>
                <a:gd name="T6" fmla="*/ 38 w 183"/>
                <a:gd name="T7" fmla="*/ 84 h 183"/>
                <a:gd name="T8" fmla="*/ 36 w 183"/>
                <a:gd name="T9" fmla="*/ 41 h 183"/>
                <a:gd name="T10" fmla="*/ 129 w 183"/>
                <a:gd name="T11" fmla="*/ 107 h 183"/>
                <a:gd name="T12" fmla="*/ 120 w 183"/>
                <a:gd name="T13" fmla="*/ 115 h 183"/>
                <a:gd name="T14" fmla="*/ 103 w 183"/>
                <a:gd name="T15" fmla="*/ 98 h 183"/>
                <a:gd name="T16" fmla="*/ 101 w 183"/>
                <a:gd name="T17" fmla="*/ 22 h 183"/>
                <a:gd name="T18" fmla="*/ 21 w 183"/>
                <a:gd name="T19" fmla="*/ 22 h 183"/>
                <a:gd name="T20" fmla="*/ 21 w 183"/>
                <a:gd name="T21" fmla="*/ 101 h 183"/>
                <a:gd name="T22" fmla="*/ 98 w 183"/>
                <a:gd name="T23" fmla="*/ 104 h 183"/>
                <a:gd name="T24" fmla="*/ 115 w 183"/>
                <a:gd name="T25" fmla="*/ 121 h 183"/>
                <a:gd name="T26" fmla="*/ 106 w 183"/>
                <a:gd name="T27" fmla="*/ 129 h 183"/>
                <a:gd name="T28" fmla="*/ 160 w 183"/>
                <a:gd name="T29" fmla="*/ 183 h 183"/>
                <a:gd name="T30" fmla="*/ 183 w 183"/>
                <a:gd name="T31" fmla="*/ 160 h 183"/>
                <a:gd name="T32" fmla="*/ 129 w 183"/>
                <a:gd name="T33" fmla="*/ 107 h 183"/>
                <a:gd name="T34" fmla="*/ 95 w 183"/>
                <a:gd name="T35" fmla="*/ 95 h 183"/>
                <a:gd name="T36" fmla="*/ 95 w 183"/>
                <a:gd name="T37" fmla="*/ 95 h 183"/>
                <a:gd name="T38" fmla="*/ 27 w 183"/>
                <a:gd name="T39" fmla="*/ 95 h 183"/>
                <a:gd name="T40" fmla="*/ 27 w 183"/>
                <a:gd name="T41" fmla="*/ 27 h 183"/>
                <a:gd name="T42" fmla="*/ 95 w 183"/>
                <a:gd name="T43" fmla="*/ 27 h 183"/>
                <a:gd name="T44" fmla="*/ 95 w 183"/>
                <a:gd name="T45" fmla="*/ 95 h 183"/>
                <a:gd name="T46" fmla="*/ 118 w 183"/>
                <a:gd name="T47" fmla="*/ 129 h 183"/>
                <a:gd name="T48" fmla="*/ 129 w 183"/>
                <a:gd name="T49" fmla="*/ 118 h 183"/>
                <a:gd name="T50" fmla="*/ 171 w 183"/>
                <a:gd name="T51" fmla="*/ 160 h 183"/>
                <a:gd name="T52" fmla="*/ 160 w 183"/>
                <a:gd name="T53" fmla="*/ 172 h 183"/>
                <a:gd name="T54" fmla="*/ 118 w 183"/>
                <a:gd name="T55" fmla="*/ 129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83" h="183">
                  <a:moveTo>
                    <a:pt x="36" y="41"/>
                  </a:moveTo>
                  <a:cubicBezTo>
                    <a:pt x="30" y="36"/>
                    <a:pt x="30" y="36"/>
                    <a:pt x="30" y="36"/>
                  </a:cubicBezTo>
                  <a:cubicBezTo>
                    <a:pt x="17" y="52"/>
                    <a:pt x="18" y="75"/>
                    <a:pt x="33" y="90"/>
                  </a:cubicBezTo>
                  <a:cubicBezTo>
                    <a:pt x="38" y="84"/>
                    <a:pt x="38" y="84"/>
                    <a:pt x="38" y="84"/>
                  </a:cubicBezTo>
                  <a:cubicBezTo>
                    <a:pt x="27" y="72"/>
                    <a:pt x="26" y="54"/>
                    <a:pt x="36" y="41"/>
                  </a:cubicBezTo>
                  <a:close/>
                  <a:moveTo>
                    <a:pt x="129" y="107"/>
                  </a:moveTo>
                  <a:cubicBezTo>
                    <a:pt x="120" y="115"/>
                    <a:pt x="120" y="115"/>
                    <a:pt x="120" y="115"/>
                  </a:cubicBezTo>
                  <a:cubicBezTo>
                    <a:pt x="103" y="98"/>
                    <a:pt x="103" y="98"/>
                    <a:pt x="103" y="98"/>
                  </a:cubicBezTo>
                  <a:cubicBezTo>
                    <a:pt x="122" y="76"/>
                    <a:pt x="121" y="43"/>
                    <a:pt x="101" y="22"/>
                  </a:cubicBezTo>
                  <a:cubicBezTo>
                    <a:pt x="79" y="0"/>
                    <a:pt x="43" y="0"/>
                    <a:pt x="21" y="22"/>
                  </a:cubicBezTo>
                  <a:cubicBezTo>
                    <a:pt x="0" y="44"/>
                    <a:pt x="0" y="79"/>
                    <a:pt x="21" y="101"/>
                  </a:cubicBezTo>
                  <a:cubicBezTo>
                    <a:pt x="42" y="122"/>
                    <a:pt x="76" y="123"/>
                    <a:pt x="98" y="104"/>
                  </a:cubicBezTo>
                  <a:cubicBezTo>
                    <a:pt x="115" y="121"/>
                    <a:pt x="115" y="121"/>
                    <a:pt x="115" y="121"/>
                  </a:cubicBezTo>
                  <a:cubicBezTo>
                    <a:pt x="106" y="129"/>
                    <a:pt x="106" y="129"/>
                    <a:pt x="106" y="129"/>
                  </a:cubicBezTo>
                  <a:cubicBezTo>
                    <a:pt x="160" y="183"/>
                    <a:pt x="160" y="183"/>
                    <a:pt x="160" y="183"/>
                  </a:cubicBezTo>
                  <a:cubicBezTo>
                    <a:pt x="183" y="160"/>
                    <a:pt x="183" y="160"/>
                    <a:pt x="183" y="160"/>
                  </a:cubicBezTo>
                  <a:lnTo>
                    <a:pt x="129" y="107"/>
                  </a:lnTo>
                  <a:close/>
                  <a:moveTo>
                    <a:pt x="95" y="95"/>
                  </a:moveTo>
                  <a:cubicBezTo>
                    <a:pt x="95" y="95"/>
                    <a:pt x="95" y="95"/>
                    <a:pt x="95" y="95"/>
                  </a:cubicBezTo>
                  <a:cubicBezTo>
                    <a:pt x="76" y="114"/>
                    <a:pt x="46" y="114"/>
                    <a:pt x="27" y="95"/>
                  </a:cubicBezTo>
                  <a:cubicBezTo>
                    <a:pt x="8" y="77"/>
                    <a:pt x="8" y="46"/>
                    <a:pt x="27" y="27"/>
                  </a:cubicBezTo>
                  <a:cubicBezTo>
                    <a:pt x="46" y="9"/>
                    <a:pt x="76" y="9"/>
                    <a:pt x="95" y="27"/>
                  </a:cubicBezTo>
                  <a:cubicBezTo>
                    <a:pt x="114" y="46"/>
                    <a:pt x="114" y="77"/>
                    <a:pt x="95" y="95"/>
                  </a:cubicBezTo>
                  <a:close/>
                  <a:moveTo>
                    <a:pt x="118" y="129"/>
                  </a:moveTo>
                  <a:cubicBezTo>
                    <a:pt x="129" y="118"/>
                    <a:pt x="129" y="118"/>
                    <a:pt x="129" y="118"/>
                  </a:cubicBezTo>
                  <a:cubicBezTo>
                    <a:pt x="171" y="160"/>
                    <a:pt x="171" y="160"/>
                    <a:pt x="171" y="160"/>
                  </a:cubicBezTo>
                  <a:cubicBezTo>
                    <a:pt x="160" y="172"/>
                    <a:pt x="160" y="172"/>
                    <a:pt x="160" y="172"/>
                  </a:cubicBezTo>
                  <a:lnTo>
                    <a:pt x="118" y="12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57">
              <a:extLst>
                <a:ext uri="{FF2B5EF4-FFF2-40B4-BE49-F238E27FC236}">
                  <a16:creationId xmlns="" xmlns:a16="http://schemas.microsoft.com/office/drawing/2014/main" id="{790F2DC2-F30E-4F4A-BBFE-FD8DEAE6ACA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18826" y="3708681"/>
              <a:ext cx="268323" cy="194215"/>
            </a:xfrm>
            <a:custGeom>
              <a:avLst/>
              <a:gdLst>
                <a:gd name="T0" fmla="*/ 195 w 210"/>
                <a:gd name="T1" fmla="*/ 73 h 152"/>
                <a:gd name="T2" fmla="*/ 197 w 210"/>
                <a:gd name="T3" fmla="*/ 72 h 152"/>
                <a:gd name="T4" fmla="*/ 71 w 210"/>
                <a:gd name="T5" fmla="*/ 0 h 152"/>
                <a:gd name="T6" fmla="*/ 16 w 210"/>
                <a:gd name="T7" fmla="*/ 24 h 152"/>
                <a:gd name="T8" fmla="*/ 16 w 210"/>
                <a:gd name="T9" fmla="*/ 24 h 152"/>
                <a:gd name="T10" fmla="*/ 0 w 210"/>
                <a:gd name="T11" fmla="*/ 60 h 152"/>
                <a:gd name="T12" fmla="*/ 140 w 210"/>
                <a:gd name="T13" fmla="*/ 152 h 152"/>
                <a:gd name="T14" fmla="*/ 210 w 210"/>
                <a:gd name="T15" fmla="*/ 95 h 152"/>
                <a:gd name="T16" fmla="*/ 195 w 210"/>
                <a:gd name="T17" fmla="*/ 73 h 152"/>
                <a:gd name="T18" fmla="*/ 70 w 210"/>
                <a:gd name="T19" fmla="*/ 8 h 152"/>
                <a:gd name="T20" fmla="*/ 183 w 210"/>
                <a:gd name="T21" fmla="*/ 72 h 152"/>
                <a:gd name="T22" fmla="*/ 147 w 210"/>
                <a:gd name="T23" fmla="*/ 96 h 152"/>
                <a:gd name="T24" fmla="*/ 31 w 210"/>
                <a:gd name="T25" fmla="*/ 24 h 152"/>
                <a:gd name="T26" fmla="*/ 70 w 210"/>
                <a:gd name="T27" fmla="*/ 8 h 152"/>
                <a:gd name="T28" fmla="*/ 10 w 210"/>
                <a:gd name="T29" fmla="*/ 57 h 152"/>
                <a:gd name="T30" fmla="*/ 22 w 210"/>
                <a:gd name="T31" fmla="*/ 28 h 152"/>
                <a:gd name="T32" fmla="*/ 144 w 210"/>
                <a:gd name="T33" fmla="*/ 103 h 152"/>
                <a:gd name="T34" fmla="*/ 140 w 210"/>
                <a:gd name="T35" fmla="*/ 144 h 152"/>
                <a:gd name="T36" fmla="*/ 10 w 210"/>
                <a:gd name="T37" fmla="*/ 57 h 152"/>
                <a:gd name="T38" fmla="*/ 151 w 210"/>
                <a:gd name="T39" fmla="*/ 103 h 152"/>
                <a:gd name="T40" fmla="*/ 188 w 210"/>
                <a:gd name="T41" fmla="*/ 76 h 152"/>
                <a:gd name="T42" fmla="*/ 200 w 210"/>
                <a:gd name="T43" fmla="*/ 95 h 152"/>
                <a:gd name="T44" fmla="*/ 147 w 210"/>
                <a:gd name="T45" fmla="*/ 137 h 152"/>
                <a:gd name="T46" fmla="*/ 151 w 210"/>
                <a:gd name="T47" fmla="*/ 103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0" h="152">
                  <a:moveTo>
                    <a:pt x="195" y="73"/>
                  </a:moveTo>
                  <a:lnTo>
                    <a:pt x="197" y="72"/>
                  </a:lnTo>
                  <a:lnTo>
                    <a:pt x="71" y="0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0" y="60"/>
                  </a:lnTo>
                  <a:lnTo>
                    <a:pt x="140" y="152"/>
                  </a:lnTo>
                  <a:lnTo>
                    <a:pt x="210" y="95"/>
                  </a:lnTo>
                  <a:lnTo>
                    <a:pt x="195" y="73"/>
                  </a:lnTo>
                  <a:close/>
                  <a:moveTo>
                    <a:pt x="70" y="8"/>
                  </a:moveTo>
                  <a:lnTo>
                    <a:pt x="183" y="72"/>
                  </a:lnTo>
                  <a:lnTo>
                    <a:pt x="147" y="96"/>
                  </a:lnTo>
                  <a:lnTo>
                    <a:pt x="31" y="24"/>
                  </a:lnTo>
                  <a:lnTo>
                    <a:pt x="70" y="8"/>
                  </a:lnTo>
                  <a:close/>
                  <a:moveTo>
                    <a:pt x="10" y="57"/>
                  </a:moveTo>
                  <a:lnTo>
                    <a:pt x="22" y="28"/>
                  </a:lnTo>
                  <a:lnTo>
                    <a:pt x="144" y="103"/>
                  </a:lnTo>
                  <a:lnTo>
                    <a:pt x="140" y="144"/>
                  </a:lnTo>
                  <a:lnTo>
                    <a:pt x="10" y="57"/>
                  </a:lnTo>
                  <a:close/>
                  <a:moveTo>
                    <a:pt x="151" y="103"/>
                  </a:moveTo>
                  <a:lnTo>
                    <a:pt x="188" y="76"/>
                  </a:lnTo>
                  <a:lnTo>
                    <a:pt x="200" y="95"/>
                  </a:lnTo>
                  <a:lnTo>
                    <a:pt x="147" y="137"/>
                  </a:lnTo>
                  <a:lnTo>
                    <a:pt x="151" y="10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58">
              <a:extLst>
                <a:ext uri="{FF2B5EF4-FFF2-40B4-BE49-F238E27FC236}">
                  <a16:creationId xmlns="" xmlns:a16="http://schemas.microsoft.com/office/drawing/2014/main" id="{FCB91974-CEEE-4D1A-B4A0-43FFDC1393D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58257" y="1398836"/>
              <a:ext cx="284164" cy="295274"/>
            </a:xfrm>
            <a:custGeom>
              <a:avLst/>
              <a:gdLst>
                <a:gd name="T0" fmla="*/ 16 w 196"/>
                <a:gd name="T1" fmla="*/ 0 h 204"/>
                <a:gd name="T2" fmla="*/ 24 w 196"/>
                <a:gd name="T3" fmla="*/ 44 h 204"/>
                <a:gd name="T4" fmla="*/ 16 w 196"/>
                <a:gd name="T5" fmla="*/ 164 h 204"/>
                <a:gd name="T6" fmla="*/ 24 w 196"/>
                <a:gd name="T7" fmla="*/ 124 h 204"/>
                <a:gd name="T8" fmla="*/ 16 w 196"/>
                <a:gd name="T9" fmla="*/ 164 h 204"/>
                <a:gd name="T10" fmla="*/ 12 w 196"/>
                <a:gd name="T11" fmla="*/ 52 h 204"/>
                <a:gd name="T12" fmla="*/ 0 w 196"/>
                <a:gd name="T13" fmla="*/ 104 h 204"/>
                <a:gd name="T14" fmla="*/ 28 w 196"/>
                <a:gd name="T15" fmla="*/ 116 h 204"/>
                <a:gd name="T16" fmla="*/ 40 w 196"/>
                <a:gd name="T17" fmla="*/ 64 h 204"/>
                <a:gd name="T18" fmla="*/ 32 w 196"/>
                <a:gd name="T19" fmla="*/ 104 h 204"/>
                <a:gd name="T20" fmla="*/ 12 w 196"/>
                <a:gd name="T21" fmla="*/ 108 h 204"/>
                <a:gd name="T22" fmla="*/ 8 w 196"/>
                <a:gd name="T23" fmla="*/ 64 h 204"/>
                <a:gd name="T24" fmla="*/ 28 w 196"/>
                <a:gd name="T25" fmla="*/ 60 h 204"/>
                <a:gd name="T26" fmla="*/ 32 w 196"/>
                <a:gd name="T27" fmla="*/ 104 h 204"/>
                <a:gd name="T28" fmla="*/ 68 w 196"/>
                <a:gd name="T29" fmla="*/ 40 h 204"/>
                <a:gd name="T30" fmla="*/ 76 w 196"/>
                <a:gd name="T31" fmla="*/ 84 h 204"/>
                <a:gd name="T32" fmla="*/ 68 w 196"/>
                <a:gd name="T33" fmla="*/ 204 h 204"/>
                <a:gd name="T34" fmla="*/ 76 w 196"/>
                <a:gd name="T35" fmla="*/ 164 h 204"/>
                <a:gd name="T36" fmla="*/ 68 w 196"/>
                <a:gd name="T37" fmla="*/ 204 h 204"/>
                <a:gd name="T38" fmla="*/ 64 w 196"/>
                <a:gd name="T39" fmla="*/ 92 h 204"/>
                <a:gd name="T40" fmla="*/ 52 w 196"/>
                <a:gd name="T41" fmla="*/ 144 h 204"/>
                <a:gd name="T42" fmla="*/ 80 w 196"/>
                <a:gd name="T43" fmla="*/ 156 h 204"/>
                <a:gd name="T44" fmla="*/ 92 w 196"/>
                <a:gd name="T45" fmla="*/ 104 h 204"/>
                <a:gd name="T46" fmla="*/ 84 w 196"/>
                <a:gd name="T47" fmla="*/ 144 h 204"/>
                <a:gd name="T48" fmla="*/ 64 w 196"/>
                <a:gd name="T49" fmla="*/ 148 h 204"/>
                <a:gd name="T50" fmla="*/ 60 w 196"/>
                <a:gd name="T51" fmla="*/ 104 h 204"/>
                <a:gd name="T52" fmla="*/ 80 w 196"/>
                <a:gd name="T53" fmla="*/ 100 h 204"/>
                <a:gd name="T54" fmla="*/ 84 w 196"/>
                <a:gd name="T55" fmla="*/ 144 h 204"/>
                <a:gd name="T56" fmla="*/ 120 w 196"/>
                <a:gd name="T57" fmla="*/ 0 h 204"/>
                <a:gd name="T58" fmla="*/ 128 w 196"/>
                <a:gd name="T59" fmla="*/ 44 h 204"/>
                <a:gd name="T60" fmla="*/ 120 w 196"/>
                <a:gd name="T61" fmla="*/ 164 h 204"/>
                <a:gd name="T62" fmla="*/ 128 w 196"/>
                <a:gd name="T63" fmla="*/ 124 h 204"/>
                <a:gd name="T64" fmla="*/ 120 w 196"/>
                <a:gd name="T65" fmla="*/ 164 h 204"/>
                <a:gd name="T66" fmla="*/ 116 w 196"/>
                <a:gd name="T67" fmla="*/ 52 h 204"/>
                <a:gd name="T68" fmla="*/ 104 w 196"/>
                <a:gd name="T69" fmla="*/ 104 h 204"/>
                <a:gd name="T70" fmla="*/ 132 w 196"/>
                <a:gd name="T71" fmla="*/ 116 h 204"/>
                <a:gd name="T72" fmla="*/ 144 w 196"/>
                <a:gd name="T73" fmla="*/ 64 h 204"/>
                <a:gd name="T74" fmla="*/ 136 w 196"/>
                <a:gd name="T75" fmla="*/ 104 h 204"/>
                <a:gd name="T76" fmla="*/ 116 w 196"/>
                <a:gd name="T77" fmla="*/ 108 h 204"/>
                <a:gd name="T78" fmla="*/ 112 w 196"/>
                <a:gd name="T79" fmla="*/ 64 h 204"/>
                <a:gd name="T80" fmla="*/ 132 w 196"/>
                <a:gd name="T81" fmla="*/ 60 h 204"/>
                <a:gd name="T82" fmla="*/ 136 w 196"/>
                <a:gd name="T83" fmla="*/ 104 h 204"/>
                <a:gd name="T84" fmla="*/ 172 w 196"/>
                <a:gd name="T85" fmla="*/ 40 h 204"/>
                <a:gd name="T86" fmla="*/ 180 w 196"/>
                <a:gd name="T87" fmla="*/ 84 h 204"/>
                <a:gd name="T88" fmla="*/ 172 w 196"/>
                <a:gd name="T89" fmla="*/ 204 h 204"/>
                <a:gd name="T90" fmla="*/ 180 w 196"/>
                <a:gd name="T91" fmla="*/ 164 h 204"/>
                <a:gd name="T92" fmla="*/ 172 w 196"/>
                <a:gd name="T93" fmla="*/ 204 h 204"/>
                <a:gd name="T94" fmla="*/ 168 w 196"/>
                <a:gd name="T95" fmla="*/ 92 h 204"/>
                <a:gd name="T96" fmla="*/ 156 w 196"/>
                <a:gd name="T97" fmla="*/ 144 h 204"/>
                <a:gd name="T98" fmla="*/ 184 w 196"/>
                <a:gd name="T99" fmla="*/ 156 h 204"/>
                <a:gd name="T100" fmla="*/ 196 w 196"/>
                <a:gd name="T101" fmla="*/ 104 h 204"/>
                <a:gd name="T102" fmla="*/ 188 w 196"/>
                <a:gd name="T103" fmla="*/ 144 h 204"/>
                <a:gd name="T104" fmla="*/ 168 w 196"/>
                <a:gd name="T105" fmla="*/ 148 h 204"/>
                <a:gd name="T106" fmla="*/ 164 w 196"/>
                <a:gd name="T107" fmla="*/ 104 h 204"/>
                <a:gd name="T108" fmla="*/ 184 w 196"/>
                <a:gd name="T109" fmla="*/ 100 h 204"/>
                <a:gd name="T110" fmla="*/ 188 w 196"/>
                <a:gd name="T111" fmla="*/ 14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96" h="204">
                  <a:moveTo>
                    <a:pt x="24" y="0"/>
                  </a:moveTo>
                  <a:cubicBezTo>
                    <a:pt x="16" y="0"/>
                    <a:pt x="16" y="0"/>
                    <a:pt x="16" y="0"/>
                  </a:cubicBezTo>
                  <a:cubicBezTo>
                    <a:pt x="16" y="44"/>
                    <a:pt x="16" y="44"/>
                    <a:pt x="16" y="44"/>
                  </a:cubicBezTo>
                  <a:cubicBezTo>
                    <a:pt x="24" y="44"/>
                    <a:pt x="24" y="44"/>
                    <a:pt x="24" y="44"/>
                  </a:cubicBezTo>
                  <a:lnTo>
                    <a:pt x="24" y="0"/>
                  </a:lnTo>
                  <a:close/>
                  <a:moveTo>
                    <a:pt x="16" y="164"/>
                  </a:moveTo>
                  <a:cubicBezTo>
                    <a:pt x="24" y="164"/>
                    <a:pt x="24" y="164"/>
                    <a:pt x="24" y="164"/>
                  </a:cubicBezTo>
                  <a:cubicBezTo>
                    <a:pt x="24" y="124"/>
                    <a:pt x="24" y="124"/>
                    <a:pt x="24" y="124"/>
                  </a:cubicBezTo>
                  <a:cubicBezTo>
                    <a:pt x="16" y="124"/>
                    <a:pt x="16" y="124"/>
                    <a:pt x="16" y="124"/>
                  </a:cubicBezTo>
                  <a:lnTo>
                    <a:pt x="16" y="164"/>
                  </a:lnTo>
                  <a:close/>
                  <a:moveTo>
                    <a:pt x="28" y="52"/>
                  </a:moveTo>
                  <a:cubicBezTo>
                    <a:pt x="12" y="52"/>
                    <a:pt x="12" y="52"/>
                    <a:pt x="12" y="52"/>
                  </a:cubicBezTo>
                  <a:cubicBezTo>
                    <a:pt x="5" y="52"/>
                    <a:pt x="0" y="57"/>
                    <a:pt x="0" y="64"/>
                  </a:cubicBezTo>
                  <a:cubicBezTo>
                    <a:pt x="0" y="104"/>
                    <a:pt x="0" y="104"/>
                    <a:pt x="0" y="104"/>
                  </a:cubicBezTo>
                  <a:cubicBezTo>
                    <a:pt x="0" y="111"/>
                    <a:pt x="5" y="116"/>
                    <a:pt x="12" y="116"/>
                  </a:cubicBezTo>
                  <a:cubicBezTo>
                    <a:pt x="28" y="116"/>
                    <a:pt x="28" y="116"/>
                    <a:pt x="28" y="116"/>
                  </a:cubicBezTo>
                  <a:cubicBezTo>
                    <a:pt x="35" y="116"/>
                    <a:pt x="40" y="111"/>
                    <a:pt x="40" y="10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40" y="57"/>
                    <a:pt x="35" y="52"/>
                    <a:pt x="28" y="52"/>
                  </a:cubicBezTo>
                  <a:close/>
                  <a:moveTo>
                    <a:pt x="32" y="104"/>
                  </a:moveTo>
                  <a:cubicBezTo>
                    <a:pt x="32" y="106"/>
                    <a:pt x="30" y="108"/>
                    <a:pt x="28" y="108"/>
                  </a:cubicBezTo>
                  <a:cubicBezTo>
                    <a:pt x="12" y="108"/>
                    <a:pt x="12" y="108"/>
                    <a:pt x="12" y="108"/>
                  </a:cubicBezTo>
                  <a:cubicBezTo>
                    <a:pt x="10" y="108"/>
                    <a:pt x="8" y="106"/>
                    <a:pt x="8" y="104"/>
                  </a:cubicBezTo>
                  <a:cubicBezTo>
                    <a:pt x="8" y="64"/>
                    <a:pt x="8" y="64"/>
                    <a:pt x="8" y="64"/>
                  </a:cubicBezTo>
                  <a:cubicBezTo>
                    <a:pt x="8" y="62"/>
                    <a:pt x="10" y="60"/>
                    <a:pt x="12" y="60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30" y="60"/>
                    <a:pt x="32" y="62"/>
                    <a:pt x="32" y="64"/>
                  </a:cubicBezTo>
                  <a:lnTo>
                    <a:pt x="32" y="104"/>
                  </a:lnTo>
                  <a:close/>
                  <a:moveTo>
                    <a:pt x="76" y="40"/>
                  </a:moveTo>
                  <a:cubicBezTo>
                    <a:pt x="68" y="40"/>
                    <a:pt x="68" y="40"/>
                    <a:pt x="68" y="40"/>
                  </a:cubicBezTo>
                  <a:cubicBezTo>
                    <a:pt x="68" y="84"/>
                    <a:pt x="68" y="84"/>
                    <a:pt x="68" y="84"/>
                  </a:cubicBezTo>
                  <a:cubicBezTo>
                    <a:pt x="76" y="84"/>
                    <a:pt x="76" y="84"/>
                    <a:pt x="76" y="84"/>
                  </a:cubicBezTo>
                  <a:lnTo>
                    <a:pt x="76" y="40"/>
                  </a:lnTo>
                  <a:close/>
                  <a:moveTo>
                    <a:pt x="68" y="204"/>
                  </a:moveTo>
                  <a:cubicBezTo>
                    <a:pt x="76" y="204"/>
                    <a:pt x="76" y="204"/>
                    <a:pt x="76" y="204"/>
                  </a:cubicBezTo>
                  <a:cubicBezTo>
                    <a:pt x="76" y="164"/>
                    <a:pt x="76" y="164"/>
                    <a:pt x="76" y="164"/>
                  </a:cubicBezTo>
                  <a:cubicBezTo>
                    <a:pt x="68" y="164"/>
                    <a:pt x="68" y="164"/>
                    <a:pt x="68" y="164"/>
                  </a:cubicBezTo>
                  <a:lnTo>
                    <a:pt x="68" y="204"/>
                  </a:lnTo>
                  <a:close/>
                  <a:moveTo>
                    <a:pt x="80" y="92"/>
                  </a:moveTo>
                  <a:cubicBezTo>
                    <a:pt x="64" y="92"/>
                    <a:pt x="64" y="92"/>
                    <a:pt x="64" y="92"/>
                  </a:cubicBezTo>
                  <a:cubicBezTo>
                    <a:pt x="57" y="92"/>
                    <a:pt x="52" y="97"/>
                    <a:pt x="52" y="104"/>
                  </a:cubicBezTo>
                  <a:cubicBezTo>
                    <a:pt x="52" y="144"/>
                    <a:pt x="52" y="144"/>
                    <a:pt x="52" y="144"/>
                  </a:cubicBezTo>
                  <a:cubicBezTo>
                    <a:pt x="52" y="151"/>
                    <a:pt x="57" y="156"/>
                    <a:pt x="64" y="156"/>
                  </a:cubicBezTo>
                  <a:cubicBezTo>
                    <a:pt x="80" y="156"/>
                    <a:pt x="80" y="156"/>
                    <a:pt x="80" y="156"/>
                  </a:cubicBezTo>
                  <a:cubicBezTo>
                    <a:pt x="87" y="156"/>
                    <a:pt x="92" y="151"/>
                    <a:pt x="92" y="14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92" y="97"/>
                    <a:pt x="87" y="92"/>
                    <a:pt x="80" y="92"/>
                  </a:cubicBezTo>
                  <a:close/>
                  <a:moveTo>
                    <a:pt x="84" y="144"/>
                  </a:moveTo>
                  <a:cubicBezTo>
                    <a:pt x="84" y="146"/>
                    <a:pt x="82" y="148"/>
                    <a:pt x="80" y="148"/>
                  </a:cubicBezTo>
                  <a:cubicBezTo>
                    <a:pt x="64" y="148"/>
                    <a:pt x="64" y="148"/>
                    <a:pt x="64" y="148"/>
                  </a:cubicBezTo>
                  <a:cubicBezTo>
                    <a:pt x="62" y="148"/>
                    <a:pt x="60" y="146"/>
                    <a:pt x="60" y="14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2" y="100"/>
                    <a:pt x="64" y="100"/>
                  </a:cubicBezTo>
                  <a:cubicBezTo>
                    <a:pt x="80" y="100"/>
                    <a:pt x="80" y="100"/>
                    <a:pt x="80" y="100"/>
                  </a:cubicBezTo>
                  <a:cubicBezTo>
                    <a:pt x="82" y="100"/>
                    <a:pt x="84" y="102"/>
                    <a:pt x="84" y="104"/>
                  </a:cubicBezTo>
                  <a:lnTo>
                    <a:pt x="84" y="144"/>
                  </a:lnTo>
                  <a:close/>
                  <a:moveTo>
                    <a:pt x="128" y="0"/>
                  </a:moveTo>
                  <a:cubicBezTo>
                    <a:pt x="120" y="0"/>
                    <a:pt x="120" y="0"/>
                    <a:pt x="120" y="0"/>
                  </a:cubicBezTo>
                  <a:cubicBezTo>
                    <a:pt x="120" y="44"/>
                    <a:pt x="120" y="44"/>
                    <a:pt x="120" y="44"/>
                  </a:cubicBezTo>
                  <a:cubicBezTo>
                    <a:pt x="128" y="44"/>
                    <a:pt x="128" y="44"/>
                    <a:pt x="128" y="44"/>
                  </a:cubicBezTo>
                  <a:lnTo>
                    <a:pt x="128" y="0"/>
                  </a:lnTo>
                  <a:close/>
                  <a:moveTo>
                    <a:pt x="120" y="164"/>
                  </a:moveTo>
                  <a:cubicBezTo>
                    <a:pt x="128" y="164"/>
                    <a:pt x="128" y="164"/>
                    <a:pt x="128" y="164"/>
                  </a:cubicBezTo>
                  <a:cubicBezTo>
                    <a:pt x="128" y="124"/>
                    <a:pt x="128" y="124"/>
                    <a:pt x="128" y="124"/>
                  </a:cubicBezTo>
                  <a:cubicBezTo>
                    <a:pt x="120" y="124"/>
                    <a:pt x="120" y="124"/>
                    <a:pt x="120" y="124"/>
                  </a:cubicBezTo>
                  <a:lnTo>
                    <a:pt x="120" y="164"/>
                  </a:lnTo>
                  <a:close/>
                  <a:moveTo>
                    <a:pt x="132" y="52"/>
                  </a:moveTo>
                  <a:cubicBezTo>
                    <a:pt x="116" y="52"/>
                    <a:pt x="116" y="52"/>
                    <a:pt x="116" y="52"/>
                  </a:cubicBezTo>
                  <a:cubicBezTo>
                    <a:pt x="109" y="52"/>
                    <a:pt x="104" y="57"/>
                    <a:pt x="104" y="64"/>
                  </a:cubicBezTo>
                  <a:cubicBezTo>
                    <a:pt x="104" y="104"/>
                    <a:pt x="104" y="104"/>
                    <a:pt x="104" y="104"/>
                  </a:cubicBezTo>
                  <a:cubicBezTo>
                    <a:pt x="104" y="111"/>
                    <a:pt x="109" y="116"/>
                    <a:pt x="116" y="116"/>
                  </a:cubicBezTo>
                  <a:cubicBezTo>
                    <a:pt x="132" y="116"/>
                    <a:pt x="132" y="116"/>
                    <a:pt x="132" y="116"/>
                  </a:cubicBezTo>
                  <a:cubicBezTo>
                    <a:pt x="139" y="116"/>
                    <a:pt x="144" y="111"/>
                    <a:pt x="144" y="104"/>
                  </a:cubicBezTo>
                  <a:cubicBezTo>
                    <a:pt x="144" y="64"/>
                    <a:pt x="144" y="64"/>
                    <a:pt x="144" y="64"/>
                  </a:cubicBezTo>
                  <a:cubicBezTo>
                    <a:pt x="144" y="57"/>
                    <a:pt x="139" y="52"/>
                    <a:pt x="132" y="52"/>
                  </a:cubicBezTo>
                  <a:close/>
                  <a:moveTo>
                    <a:pt x="136" y="104"/>
                  </a:moveTo>
                  <a:cubicBezTo>
                    <a:pt x="136" y="106"/>
                    <a:pt x="134" y="108"/>
                    <a:pt x="132" y="108"/>
                  </a:cubicBezTo>
                  <a:cubicBezTo>
                    <a:pt x="116" y="108"/>
                    <a:pt x="116" y="108"/>
                    <a:pt x="116" y="108"/>
                  </a:cubicBezTo>
                  <a:cubicBezTo>
                    <a:pt x="114" y="108"/>
                    <a:pt x="112" y="106"/>
                    <a:pt x="112" y="104"/>
                  </a:cubicBezTo>
                  <a:cubicBezTo>
                    <a:pt x="112" y="64"/>
                    <a:pt x="112" y="64"/>
                    <a:pt x="112" y="64"/>
                  </a:cubicBezTo>
                  <a:cubicBezTo>
                    <a:pt x="112" y="62"/>
                    <a:pt x="114" y="60"/>
                    <a:pt x="116" y="60"/>
                  </a:cubicBezTo>
                  <a:cubicBezTo>
                    <a:pt x="132" y="60"/>
                    <a:pt x="132" y="60"/>
                    <a:pt x="132" y="60"/>
                  </a:cubicBezTo>
                  <a:cubicBezTo>
                    <a:pt x="134" y="60"/>
                    <a:pt x="136" y="62"/>
                    <a:pt x="136" y="64"/>
                  </a:cubicBezTo>
                  <a:lnTo>
                    <a:pt x="136" y="104"/>
                  </a:lnTo>
                  <a:close/>
                  <a:moveTo>
                    <a:pt x="180" y="40"/>
                  </a:moveTo>
                  <a:cubicBezTo>
                    <a:pt x="172" y="40"/>
                    <a:pt x="172" y="40"/>
                    <a:pt x="172" y="40"/>
                  </a:cubicBezTo>
                  <a:cubicBezTo>
                    <a:pt x="172" y="84"/>
                    <a:pt x="172" y="84"/>
                    <a:pt x="172" y="84"/>
                  </a:cubicBezTo>
                  <a:cubicBezTo>
                    <a:pt x="180" y="84"/>
                    <a:pt x="180" y="84"/>
                    <a:pt x="180" y="84"/>
                  </a:cubicBezTo>
                  <a:lnTo>
                    <a:pt x="180" y="40"/>
                  </a:lnTo>
                  <a:close/>
                  <a:moveTo>
                    <a:pt x="172" y="204"/>
                  </a:moveTo>
                  <a:cubicBezTo>
                    <a:pt x="180" y="204"/>
                    <a:pt x="180" y="204"/>
                    <a:pt x="180" y="204"/>
                  </a:cubicBezTo>
                  <a:cubicBezTo>
                    <a:pt x="180" y="164"/>
                    <a:pt x="180" y="164"/>
                    <a:pt x="180" y="164"/>
                  </a:cubicBezTo>
                  <a:cubicBezTo>
                    <a:pt x="172" y="164"/>
                    <a:pt x="172" y="164"/>
                    <a:pt x="172" y="164"/>
                  </a:cubicBezTo>
                  <a:lnTo>
                    <a:pt x="172" y="204"/>
                  </a:lnTo>
                  <a:close/>
                  <a:moveTo>
                    <a:pt x="184" y="92"/>
                  </a:moveTo>
                  <a:cubicBezTo>
                    <a:pt x="168" y="92"/>
                    <a:pt x="168" y="92"/>
                    <a:pt x="168" y="92"/>
                  </a:cubicBezTo>
                  <a:cubicBezTo>
                    <a:pt x="161" y="92"/>
                    <a:pt x="156" y="97"/>
                    <a:pt x="156" y="104"/>
                  </a:cubicBezTo>
                  <a:cubicBezTo>
                    <a:pt x="156" y="144"/>
                    <a:pt x="156" y="144"/>
                    <a:pt x="156" y="144"/>
                  </a:cubicBezTo>
                  <a:cubicBezTo>
                    <a:pt x="156" y="151"/>
                    <a:pt x="161" y="156"/>
                    <a:pt x="168" y="156"/>
                  </a:cubicBezTo>
                  <a:cubicBezTo>
                    <a:pt x="184" y="156"/>
                    <a:pt x="184" y="156"/>
                    <a:pt x="184" y="156"/>
                  </a:cubicBezTo>
                  <a:cubicBezTo>
                    <a:pt x="191" y="156"/>
                    <a:pt x="196" y="151"/>
                    <a:pt x="196" y="144"/>
                  </a:cubicBezTo>
                  <a:cubicBezTo>
                    <a:pt x="196" y="104"/>
                    <a:pt x="196" y="104"/>
                    <a:pt x="196" y="104"/>
                  </a:cubicBezTo>
                  <a:cubicBezTo>
                    <a:pt x="196" y="97"/>
                    <a:pt x="191" y="92"/>
                    <a:pt x="184" y="92"/>
                  </a:cubicBezTo>
                  <a:close/>
                  <a:moveTo>
                    <a:pt x="188" y="144"/>
                  </a:moveTo>
                  <a:cubicBezTo>
                    <a:pt x="188" y="146"/>
                    <a:pt x="186" y="148"/>
                    <a:pt x="184" y="148"/>
                  </a:cubicBezTo>
                  <a:cubicBezTo>
                    <a:pt x="168" y="148"/>
                    <a:pt x="168" y="148"/>
                    <a:pt x="168" y="148"/>
                  </a:cubicBezTo>
                  <a:cubicBezTo>
                    <a:pt x="166" y="148"/>
                    <a:pt x="164" y="146"/>
                    <a:pt x="164" y="144"/>
                  </a:cubicBezTo>
                  <a:cubicBezTo>
                    <a:pt x="164" y="104"/>
                    <a:pt x="164" y="104"/>
                    <a:pt x="164" y="104"/>
                  </a:cubicBezTo>
                  <a:cubicBezTo>
                    <a:pt x="164" y="102"/>
                    <a:pt x="166" y="100"/>
                    <a:pt x="168" y="100"/>
                  </a:cubicBezTo>
                  <a:cubicBezTo>
                    <a:pt x="184" y="100"/>
                    <a:pt x="184" y="100"/>
                    <a:pt x="184" y="100"/>
                  </a:cubicBezTo>
                  <a:cubicBezTo>
                    <a:pt x="186" y="100"/>
                    <a:pt x="188" y="102"/>
                    <a:pt x="188" y="104"/>
                  </a:cubicBezTo>
                  <a:lnTo>
                    <a:pt x="188" y="14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3" name="Gruppieren 1107">
              <a:extLst>
                <a:ext uri="{FF2B5EF4-FFF2-40B4-BE49-F238E27FC236}">
                  <a16:creationId xmlns="" xmlns:a16="http://schemas.microsoft.com/office/drawing/2014/main" id="{4143D093-A9CB-4DAB-9CC5-0EB82F14836A}"/>
                </a:ext>
              </a:extLst>
            </p:cNvPr>
            <p:cNvGrpSpPr/>
            <p:nvPr/>
          </p:nvGrpSpPr>
          <p:grpSpPr>
            <a:xfrm>
              <a:off x="3920848" y="5208838"/>
              <a:ext cx="320675" cy="312738"/>
              <a:chOff x="7761288" y="5499100"/>
              <a:chExt cx="320675" cy="312738"/>
            </a:xfrm>
            <a:solidFill>
              <a:schemeClr val="bg1"/>
            </a:solidFill>
          </p:grpSpPr>
          <p:sp>
            <p:nvSpPr>
              <p:cNvPr id="64" name="Freeform 879">
                <a:extLst>
                  <a:ext uri="{FF2B5EF4-FFF2-40B4-BE49-F238E27FC236}">
                    <a16:creationId xmlns="" xmlns:a16="http://schemas.microsoft.com/office/drawing/2014/main" id="{FC2E6202-7B3D-4619-B444-FFC4A42E51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78751" y="5499100"/>
                <a:ext cx="12700" cy="312738"/>
              </a:xfrm>
              <a:custGeom>
                <a:avLst/>
                <a:gdLst>
                  <a:gd name="T0" fmla="*/ 4 w 8"/>
                  <a:gd name="T1" fmla="*/ 216 h 216"/>
                  <a:gd name="T2" fmla="*/ 0 w 8"/>
                  <a:gd name="T3" fmla="*/ 212 h 216"/>
                  <a:gd name="T4" fmla="*/ 0 w 8"/>
                  <a:gd name="T5" fmla="*/ 4 h 216"/>
                  <a:gd name="T6" fmla="*/ 4 w 8"/>
                  <a:gd name="T7" fmla="*/ 0 h 216"/>
                  <a:gd name="T8" fmla="*/ 8 w 8"/>
                  <a:gd name="T9" fmla="*/ 4 h 216"/>
                  <a:gd name="T10" fmla="*/ 8 w 8"/>
                  <a:gd name="T11" fmla="*/ 212 h 216"/>
                  <a:gd name="T12" fmla="*/ 4 w 8"/>
                  <a:gd name="T13" fmla="*/ 21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" h="216">
                    <a:moveTo>
                      <a:pt x="4" y="216"/>
                    </a:moveTo>
                    <a:cubicBezTo>
                      <a:pt x="2" y="216"/>
                      <a:pt x="0" y="214"/>
                      <a:pt x="0" y="212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2" y="0"/>
                      <a:pt x="4" y="0"/>
                    </a:cubicBezTo>
                    <a:cubicBezTo>
                      <a:pt x="6" y="0"/>
                      <a:pt x="8" y="2"/>
                      <a:pt x="8" y="4"/>
                    </a:cubicBezTo>
                    <a:cubicBezTo>
                      <a:pt x="8" y="212"/>
                      <a:pt x="8" y="212"/>
                      <a:pt x="8" y="212"/>
                    </a:cubicBezTo>
                    <a:cubicBezTo>
                      <a:pt x="8" y="214"/>
                      <a:pt x="6" y="216"/>
                      <a:pt x="4" y="2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880">
                <a:extLst>
                  <a:ext uri="{FF2B5EF4-FFF2-40B4-BE49-F238E27FC236}">
                    <a16:creationId xmlns="" xmlns:a16="http://schemas.microsoft.com/office/drawing/2014/main" id="{8670F961-6D05-464B-ABA1-8C6B016C15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1288" y="5765800"/>
                <a:ext cx="312738" cy="11113"/>
              </a:xfrm>
              <a:custGeom>
                <a:avLst/>
                <a:gdLst>
                  <a:gd name="T0" fmla="*/ 212 w 216"/>
                  <a:gd name="T1" fmla="*/ 8 h 8"/>
                  <a:gd name="T2" fmla="*/ 4 w 216"/>
                  <a:gd name="T3" fmla="*/ 8 h 8"/>
                  <a:gd name="T4" fmla="*/ 0 w 216"/>
                  <a:gd name="T5" fmla="*/ 4 h 8"/>
                  <a:gd name="T6" fmla="*/ 4 w 216"/>
                  <a:gd name="T7" fmla="*/ 0 h 8"/>
                  <a:gd name="T8" fmla="*/ 212 w 216"/>
                  <a:gd name="T9" fmla="*/ 0 h 8"/>
                  <a:gd name="T10" fmla="*/ 216 w 216"/>
                  <a:gd name="T11" fmla="*/ 4 h 8"/>
                  <a:gd name="T12" fmla="*/ 212 w 216"/>
                  <a:gd name="T1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6" h="8">
                    <a:moveTo>
                      <a:pt x="212" y="8"/>
                    </a:moveTo>
                    <a:cubicBezTo>
                      <a:pt x="4" y="8"/>
                      <a:pt x="4" y="8"/>
                      <a:pt x="4" y="8"/>
                    </a:cubicBezTo>
                    <a:cubicBezTo>
                      <a:pt x="2" y="8"/>
                      <a:pt x="0" y="6"/>
                      <a:pt x="0" y="4"/>
                    </a:cubicBezTo>
                    <a:cubicBezTo>
                      <a:pt x="0" y="2"/>
                      <a:pt x="2" y="0"/>
                      <a:pt x="4" y="0"/>
                    </a:cubicBezTo>
                    <a:cubicBezTo>
                      <a:pt x="212" y="0"/>
                      <a:pt x="212" y="0"/>
                      <a:pt x="212" y="0"/>
                    </a:cubicBezTo>
                    <a:cubicBezTo>
                      <a:pt x="214" y="0"/>
                      <a:pt x="216" y="2"/>
                      <a:pt x="216" y="4"/>
                    </a:cubicBezTo>
                    <a:cubicBezTo>
                      <a:pt x="216" y="6"/>
                      <a:pt x="214" y="8"/>
                      <a:pt x="212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881">
                <a:extLst>
                  <a:ext uri="{FF2B5EF4-FFF2-40B4-BE49-F238E27FC236}">
                    <a16:creationId xmlns="" xmlns:a16="http://schemas.microsoft.com/office/drawing/2014/main" id="{50DA6FDD-1588-4835-94E0-910168CE77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86713" y="5543550"/>
                <a:ext cx="95250" cy="123825"/>
              </a:xfrm>
              <a:custGeom>
                <a:avLst/>
                <a:gdLst>
                  <a:gd name="T0" fmla="*/ 5 w 66"/>
                  <a:gd name="T1" fmla="*/ 85 h 85"/>
                  <a:gd name="T2" fmla="*/ 3 w 66"/>
                  <a:gd name="T3" fmla="*/ 84 h 85"/>
                  <a:gd name="T4" fmla="*/ 2 w 66"/>
                  <a:gd name="T5" fmla="*/ 79 h 85"/>
                  <a:gd name="T6" fmla="*/ 58 w 66"/>
                  <a:gd name="T7" fmla="*/ 3 h 85"/>
                  <a:gd name="T8" fmla="*/ 63 w 66"/>
                  <a:gd name="T9" fmla="*/ 2 h 85"/>
                  <a:gd name="T10" fmla="*/ 64 w 66"/>
                  <a:gd name="T11" fmla="*/ 7 h 85"/>
                  <a:gd name="T12" fmla="*/ 8 w 66"/>
                  <a:gd name="T13" fmla="*/ 83 h 85"/>
                  <a:gd name="T14" fmla="*/ 5 w 66"/>
                  <a:gd name="T15" fmla="*/ 85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85">
                    <a:moveTo>
                      <a:pt x="5" y="85"/>
                    </a:moveTo>
                    <a:cubicBezTo>
                      <a:pt x="4" y="85"/>
                      <a:pt x="3" y="85"/>
                      <a:pt x="3" y="84"/>
                    </a:cubicBezTo>
                    <a:cubicBezTo>
                      <a:pt x="1" y="83"/>
                      <a:pt x="0" y="80"/>
                      <a:pt x="2" y="79"/>
                    </a:cubicBezTo>
                    <a:cubicBezTo>
                      <a:pt x="58" y="3"/>
                      <a:pt x="58" y="3"/>
                      <a:pt x="58" y="3"/>
                    </a:cubicBezTo>
                    <a:cubicBezTo>
                      <a:pt x="59" y="1"/>
                      <a:pt x="62" y="0"/>
                      <a:pt x="63" y="2"/>
                    </a:cubicBezTo>
                    <a:cubicBezTo>
                      <a:pt x="65" y="3"/>
                      <a:pt x="66" y="6"/>
                      <a:pt x="64" y="7"/>
                    </a:cubicBezTo>
                    <a:cubicBezTo>
                      <a:pt x="8" y="83"/>
                      <a:pt x="8" y="83"/>
                      <a:pt x="8" y="83"/>
                    </a:cubicBezTo>
                    <a:cubicBezTo>
                      <a:pt x="7" y="84"/>
                      <a:pt x="6" y="85"/>
                      <a:pt x="5" y="8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882">
                <a:extLst>
                  <a:ext uri="{FF2B5EF4-FFF2-40B4-BE49-F238E27FC236}">
                    <a16:creationId xmlns="" xmlns:a16="http://schemas.microsoft.com/office/drawing/2014/main" id="{48C60F80-BD39-4407-B190-985FF3DA61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58126" y="5613400"/>
                <a:ext cx="55563" cy="69850"/>
              </a:xfrm>
              <a:custGeom>
                <a:avLst/>
                <a:gdLst>
                  <a:gd name="T0" fmla="*/ 5 w 38"/>
                  <a:gd name="T1" fmla="*/ 49 h 49"/>
                  <a:gd name="T2" fmla="*/ 3 w 38"/>
                  <a:gd name="T3" fmla="*/ 48 h 49"/>
                  <a:gd name="T4" fmla="*/ 2 w 38"/>
                  <a:gd name="T5" fmla="*/ 43 h 49"/>
                  <a:gd name="T6" fmla="*/ 30 w 38"/>
                  <a:gd name="T7" fmla="*/ 3 h 49"/>
                  <a:gd name="T8" fmla="*/ 35 w 38"/>
                  <a:gd name="T9" fmla="*/ 2 h 49"/>
                  <a:gd name="T10" fmla="*/ 36 w 38"/>
                  <a:gd name="T11" fmla="*/ 7 h 49"/>
                  <a:gd name="T12" fmla="*/ 8 w 38"/>
                  <a:gd name="T13" fmla="*/ 47 h 49"/>
                  <a:gd name="T14" fmla="*/ 5 w 38"/>
                  <a:gd name="T15" fmla="*/ 49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49">
                    <a:moveTo>
                      <a:pt x="5" y="49"/>
                    </a:moveTo>
                    <a:cubicBezTo>
                      <a:pt x="4" y="49"/>
                      <a:pt x="3" y="49"/>
                      <a:pt x="3" y="48"/>
                    </a:cubicBezTo>
                    <a:cubicBezTo>
                      <a:pt x="1" y="47"/>
                      <a:pt x="0" y="45"/>
                      <a:pt x="2" y="43"/>
                    </a:cubicBezTo>
                    <a:cubicBezTo>
                      <a:pt x="30" y="3"/>
                      <a:pt x="30" y="3"/>
                      <a:pt x="30" y="3"/>
                    </a:cubicBezTo>
                    <a:cubicBezTo>
                      <a:pt x="31" y="1"/>
                      <a:pt x="33" y="0"/>
                      <a:pt x="35" y="2"/>
                    </a:cubicBezTo>
                    <a:cubicBezTo>
                      <a:pt x="37" y="3"/>
                      <a:pt x="38" y="5"/>
                      <a:pt x="36" y="7"/>
                    </a:cubicBezTo>
                    <a:cubicBezTo>
                      <a:pt x="8" y="47"/>
                      <a:pt x="8" y="47"/>
                      <a:pt x="8" y="47"/>
                    </a:cubicBezTo>
                    <a:cubicBezTo>
                      <a:pt x="8" y="48"/>
                      <a:pt x="6" y="49"/>
                      <a:pt x="5" y="4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883">
                <a:extLst>
                  <a:ext uri="{FF2B5EF4-FFF2-40B4-BE49-F238E27FC236}">
                    <a16:creationId xmlns="" xmlns:a16="http://schemas.microsoft.com/office/drawing/2014/main" id="{2AA865E3-A4A6-468A-8400-B35B8D7501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78751" y="5689600"/>
                <a:ext cx="63500" cy="11113"/>
              </a:xfrm>
              <a:custGeom>
                <a:avLst/>
                <a:gdLst>
                  <a:gd name="T0" fmla="*/ 40 w 44"/>
                  <a:gd name="T1" fmla="*/ 8 h 8"/>
                  <a:gd name="T2" fmla="*/ 4 w 44"/>
                  <a:gd name="T3" fmla="*/ 8 h 8"/>
                  <a:gd name="T4" fmla="*/ 0 w 44"/>
                  <a:gd name="T5" fmla="*/ 4 h 8"/>
                  <a:gd name="T6" fmla="*/ 4 w 44"/>
                  <a:gd name="T7" fmla="*/ 0 h 8"/>
                  <a:gd name="T8" fmla="*/ 40 w 44"/>
                  <a:gd name="T9" fmla="*/ 0 h 8"/>
                  <a:gd name="T10" fmla="*/ 44 w 44"/>
                  <a:gd name="T11" fmla="*/ 4 h 8"/>
                  <a:gd name="T12" fmla="*/ 40 w 44"/>
                  <a:gd name="T1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" h="8">
                    <a:moveTo>
                      <a:pt x="40" y="8"/>
                    </a:moveTo>
                    <a:cubicBezTo>
                      <a:pt x="4" y="8"/>
                      <a:pt x="4" y="8"/>
                      <a:pt x="4" y="8"/>
                    </a:cubicBezTo>
                    <a:cubicBezTo>
                      <a:pt x="2" y="8"/>
                      <a:pt x="0" y="6"/>
                      <a:pt x="0" y="4"/>
                    </a:cubicBezTo>
                    <a:cubicBezTo>
                      <a:pt x="0" y="2"/>
                      <a:pt x="2" y="0"/>
                      <a:pt x="4" y="0"/>
                    </a:cubicBezTo>
                    <a:cubicBezTo>
                      <a:pt x="40" y="0"/>
                      <a:pt x="40" y="0"/>
                      <a:pt x="40" y="0"/>
                    </a:cubicBezTo>
                    <a:cubicBezTo>
                      <a:pt x="42" y="0"/>
                      <a:pt x="44" y="2"/>
                      <a:pt x="44" y="4"/>
                    </a:cubicBezTo>
                    <a:cubicBezTo>
                      <a:pt x="44" y="6"/>
                      <a:pt x="42" y="8"/>
                      <a:pt x="40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884">
                <a:extLst>
                  <a:ext uri="{FF2B5EF4-FFF2-40B4-BE49-F238E27FC236}">
                    <a16:creationId xmlns="" xmlns:a16="http://schemas.microsoft.com/office/drawing/2014/main" id="{98A75F64-B668-47E0-9932-06B1A2DBFC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27988" y="5654675"/>
                <a:ext cx="44450" cy="95250"/>
              </a:xfrm>
              <a:custGeom>
                <a:avLst/>
                <a:gdLst>
                  <a:gd name="T0" fmla="*/ 12 w 30"/>
                  <a:gd name="T1" fmla="*/ 66 h 66"/>
                  <a:gd name="T2" fmla="*/ 12 w 30"/>
                  <a:gd name="T3" fmla="*/ 58 h 66"/>
                  <a:gd name="T4" fmla="*/ 0 w 30"/>
                  <a:gd name="T5" fmla="*/ 55 h 66"/>
                  <a:gd name="T6" fmla="*/ 2 w 30"/>
                  <a:gd name="T7" fmla="*/ 49 h 66"/>
                  <a:gd name="T8" fmla="*/ 14 w 30"/>
                  <a:gd name="T9" fmla="*/ 53 h 66"/>
                  <a:gd name="T10" fmla="*/ 23 w 30"/>
                  <a:gd name="T11" fmla="*/ 45 h 66"/>
                  <a:gd name="T12" fmla="*/ 14 w 30"/>
                  <a:gd name="T13" fmla="*/ 35 h 66"/>
                  <a:gd name="T14" fmla="*/ 1 w 30"/>
                  <a:gd name="T15" fmla="*/ 21 h 66"/>
                  <a:gd name="T16" fmla="*/ 13 w 30"/>
                  <a:gd name="T17" fmla="*/ 8 h 66"/>
                  <a:gd name="T18" fmla="*/ 13 w 30"/>
                  <a:gd name="T19" fmla="*/ 0 h 66"/>
                  <a:gd name="T20" fmla="*/ 18 w 30"/>
                  <a:gd name="T21" fmla="*/ 0 h 66"/>
                  <a:gd name="T22" fmla="*/ 18 w 30"/>
                  <a:gd name="T23" fmla="*/ 8 h 66"/>
                  <a:gd name="T24" fmla="*/ 28 w 30"/>
                  <a:gd name="T25" fmla="*/ 11 h 66"/>
                  <a:gd name="T26" fmla="*/ 26 w 30"/>
                  <a:gd name="T27" fmla="*/ 16 h 66"/>
                  <a:gd name="T28" fmla="*/ 16 w 30"/>
                  <a:gd name="T29" fmla="*/ 13 h 66"/>
                  <a:gd name="T30" fmla="*/ 8 w 30"/>
                  <a:gd name="T31" fmla="*/ 20 h 66"/>
                  <a:gd name="T32" fmla="*/ 18 w 30"/>
                  <a:gd name="T33" fmla="*/ 29 h 66"/>
                  <a:gd name="T34" fmla="*/ 30 w 30"/>
                  <a:gd name="T35" fmla="*/ 44 h 66"/>
                  <a:gd name="T36" fmla="*/ 17 w 30"/>
                  <a:gd name="T37" fmla="*/ 58 h 66"/>
                  <a:gd name="T38" fmla="*/ 17 w 30"/>
                  <a:gd name="T39" fmla="*/ 66 h 66"/>
                  <a:gd name="T40" fmla="*/ 12 w 30"/>
                  <a:gd name="T41" fmla="*/ 6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30" h="66">
                    <a:moveTo>
                      <a:pt x="12" y="66"/>
                    </a:moveTo>
                    <a:cubicBezTo>
                      <a:pt x="12" y="58"/>
                      <a:pt x="12" y="58"/>
                      <a:pt x="12" y="58"/>
                    </a:cubicBezTo>
                    <a:cubicBezTo>
                      <a:pt x="8" y="58"/>
                      <a:pt x="3" y="57"/>
                      <a:pt x="0" y="55"/>
                    </a:cubicBezTo>
                    <a:cubicBezTo>
                      <a:pt x="2" y="49"/>
                      <a:pt x="2" y="49"/>
                      <a:pt x="2" y="49"/>
                    </a:cubicBezTo>
                    <a:cubicBezTo>
                      <a:pt x="5" y="51"/>
                      <a:pt x="9" y="53"/>
                      <a:pt x="14" y="53"/>
                    </a:cubicBezTo>
                    <a:cubicBezTo>
                      <a:pt x="19" y="53"/>
                      <a:pt x="23" y="49"/>
                      <a:pt x="23" y="45"/>
                    </a:cubicBezTo>
                    <a:cubicBezTo>
                      <a:pt x="23" y="40"/>
                      <a:pt x="20" y="38"/>
                      <a:pt x="14" y="35"/>
                    </a:cubicBezTo>
                    <a:cubicBezTo>
                      <a:pt x="6" y="32"/>
                      <a:pt x="1" y="28"/>
                      <a:pt x="1" y="21"/>
                    </a:cubicBezTo>
                    <a:cubicBezTo>
                      <a:pt x="1" y="14"/>
                      <a:pt x="5" y="9"/>
                      <a:pt x="13" y="8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8"/>
                      <a:pt x="18" y="8"/>
                      <a:pt x="18" y="8"/>
                    </a:cubicBezTo>
                    <a:cubicBezTo>
                      <a:pt x="23" y="8"/>
                      <a:pt x="26" y="9"/>
                      <a:pt x="28" y="11"/>
                    </a:cubicBezTo>
                    <a:cubicBezTo>
                      <a:pt x="26" y="16"/>
                      <a:pt x="26" y="16"/>
                      <a:pt x="26" y="16"/>
                    </a:cubicBezTo>
                    <a:cubicBezTo>
                      <a:pt x="25" y="15"/>
                      <a:pt x="21" y="13"/>
                      <a:pt x="16" y="13"/>
                    </a:cubicBezTo>
                    <a:cubicBezTo>
                      <a:pt x="10" y="13"/>
                      <a:pt x="8" y="17"/>
                      <a:pt x="8" y="20"/>
                    </a:cubicBezTo>
                    <a:cubicBezTo>
                      <a:pt x="8" y="24"/>
                      <a:pt x="11" y="26"/>
                      <a:pt x="18" y="29"/>
                    </a:cubicBezTo>
                    <a:cubicBezTo>
                      <a:pt x="26" y="33"/>
                      <a:pt x="30" y="37"/>
                      <a:pt x="30" y="44"/>
                    </a:cubicBezTo>
                    <a:cubicBezTo>
                      <a:pt x="30" y="51"/>
                      <a:pt x="26" y="57"/>
                      <a:pt x="17" y="58"/>
                    </a:cubicBezTo>
                    <a:cubicBezTo>
                      <a:pt x="17" y="66"/>
                      <a:pt x="17" y="66"/>
                      <a:pt x="17" y="66"/>
                    </a:cubicBezTo>
                    <a:lnTo>
                      <a:pt x="12" y="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885">
                <a:extLst>
                  <a:ext uri="{FF2B5EF4-FFF2-40B4-BE49-F238E27FC236}">
                    <a16:creationId xmlns="" xmlns:a16="http://schemas.microsoft.com/office/drawing/2014/main" id="{C199E9C3-E10B-4FA3-9E85-329F2F44FA8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831138" y="5672138"/>
                <a:ext cx="46038" cy="46038"/>
              </a:xfrm>
              <a:custGeom>
                <a:avLst/>
                <a:gdLst>
                  <a:gd name="T0" fmla="*/ 16 w 32"/>
                  <a:gd name="T1" fmla="*/ 32 h 32"/>
                  <a:gd name="T2" fmla="*/ 0 w 32"/>
                  <a:gd name="T3" fmla="*/ 16 h 32"/>
                  <a:gd name="T4" fmla="*/ 16 w 32"/>
                  <a:gd name="T5" fmla="*/ 0 h 32"/>
                  <a:gd name="T6" fmla="*/ 32 w 32"/>
                  <a:gd name="T7" fmla="*/ 16 h 32"/>
                  <a:gd name="T8" fmla="*/ 16 w 32"/>
                  <a:gd name="T9" fmla="*/ 32 h 32"/>
                  <a:gd name="T10" fmla="*/ 16 w 32"/>
                  <a:gd name="T11" fmla="*/ 8 h 32"/>
                  <a:gd name="T12" fmla="*/ 8 w 32"/>
                  <a:gd name="T13" fmla="*/ 16 h 32"/>
                  <a:gd name="T14" fmla="*/ 16 w 32"/>
                  <a:gd name="T15" fmla="*/ 24 h 32"/>
                  <a:gd name="T16" fmla="*/ 24 w 32"/>
                  <a:gd name="T17" fmla="*/ 16 h 32"/>
                  <a:gd name="T18" fmla="*/ 16 w 32"/>
                  <a:gd name="T19" fmla="*/ 8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" h="32">
                    <a:moveTo>
                      <a:pt x="16" y="32"/>
                    </a:moveTo>
                    <a:cubicBezTo>
                      <a:pt x="7" y="32"/>
                      <a:pt x="0" y="25"/>
                      <a:pt x="0" y="16"/>
                    </a:cubicBezTo>
                    <a:cubicBezTo>
                      <a:pt x="0" y="7"/>
                      <a:pt x="7" y="0"/>
                      <a:pt x="16" y="0"/>
                    </a:cubicBezTo>
                    <a:cubicBezTo>
                      <a:pt x="25" y="0"/>
                      <a:pt x="32" y="7"/>
                      <a:pt x="32" y="16"/>
                    </a:cubicBezTo>
                    <a:cubicBezTo>
                      <a:pt x="32" y="25"/>
                      <a:pt x="25" y="32"/>
                      <a:pt x="16" y="32"/>
                    </a:cubicBezTo>
                    <a:close/>
                    <a:moveTo>
                      <a:pt x="16" y="8"/>
                    </a:moveTo>
                    <a:cubicBezTo>
                      <a:pt x="12" y="8"/>
                      <a:pt x="8" y="12"/>
                      <a:pt x="8" y="16"/>
                    </a:cubicBezTo>
                    <a:cubicBezTo>
                      <a:pt x="8" y="20"/>
                      <a:pt x="12" y="24"/>
                      <a:pt x="16" y="24"/>
                    </a:cubicBezTo>
                    <a:cubicBezTo>
                      <a:pt x="20" y="24"/>
                      <a:pt x="24" y="20"/>
                      <a:pt x="24" y="16"/>
                    </a:cubicBezTo>
                    <a:cubicBezTo>
                      <a:pt x="24" y="12"/>
                      <a:pt x="20" y="8"/>
                      <a:pt x="1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886">
                <a:extLst>
                  <a:ext uri="{FF2B5EF4-FFF2-40B4-BE49-F238E27FC236}">
                    <a16:creationId xmlns="" xmlns:a16="http://schemas.microsoft.com/office/drawing/2014/main" id="{EBEC74A3-D029-4451-B1E4-E95F01ABD43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894638" y="5580063"/>
                <a:ext cx="46038" cy="46038"/>
              </a:xfrm>
              <a:custGeom>
                <a:avLst/>
                <a:gdLst>
                  <a:gd name="T0" fmla="*/ 16 w 32"/>
                  <a:gd name="T1" fmla="*/ 32 h 32"/>
                  <a:gd name="T2" fmla="*/ 0 w 32"/>
                  <a:gd name="T3" fmla="*/ 16 h 32"/>
                  <a:gd name="T4" fmla="*/ 16 w 32"/>
                  <a:gd name="T5" fmla="*/ 0 h 32"/>
                  <a:gd name="T6" fmla="*/ 32 w 32"/>
                  <a:gd name="T7" fmla="*/ 16 h 32"/>
                  <a:gd name="T8" fmla="*/ 16 w 32"/>
                  <a:gd name="T9" fmla="*/ 32 h 32"/>
                  <a:gd name="T10" fmla="*/ 16 w 32"/>
                  <a:gd name="T11" fmla="*/ 8 h 32"/>
                  <a:gd name="T12" fmla="*/ 8 w 32"/>
                  <a:gd name="T13" fmla="*/ 16 h 32"/>
                  <a:gd name="T14" fmla="*/ 16 w 32"/>
                  <a:gd name="T15" fmla="*/ 24 h 32"/>
                  <a:gd name="T16" fmla="*/ 24 w 32"/>
                  <a:gd name="T17" fmla="*/ 16 h 32"/>
                  <a:gd name="T18" fmla="*/ 16 w 32"/>
                  <a:gd name="T19" fmla="*/ 8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" h="32">
                    <a:moveTo>
                      <a:pt x="16" y="32"/>
                    </a:moveTo>
                    <a:cubicBezTo>
                      <a:pt x="7" y="32"/>
                      <a:pt x="0" y="25"/>
                      <a:pt x="0" y="16"/>
                    </a:cubicBezTo>
                    <a:cubicBezTo>
                      <a:pt x="0" y="7"/>
                      <a:pt x="7" y="0"/>
                      <a:pt x="16" y="0"/>
                    </a:cubicBezTo>
                    <a:cubicBezTo>
                      <a:pt x="25" y="0"/>
                      <a:pt x="32" y="7"/>
                      <a:pt x="32" y="16"/>
                    </a:cubicBezTo>
                    <a:cubicBezTo>
                      <a:pt x="32" y="25"/>
                      <a:pt x="25" y="32"/>
                      <a:pt x="16" y="32"/>
                    </a:cubicBezTo>
                    <a:close/>
                    <a:moveTo>
                      <a:pt x="16" y="8"/>
                    </a:moveTo>
                    <a:cubicBezTo>
                      <a:pt x="12" y="8"/>
                      <a:pt x="8" y="12"/>
                      <a:pt x="8" y="16"/>
                    </a:cubicBezTo>
                    <a:cubicBezTo>
                      <a:pt x="8" y="20"/>
                      <a:pt x="12" y="24"/>
                      <a:pt x="16" y="24"/>
                    </a:cubicBezTo>
                    <a:cubicBezTo>
                      <a:pt x="20" y="24"/>
                      <a:pt x="24" y="20"/>
                      <a:pt x="24" y="16"/>
                    </a:cubicBezTo>
                    <a:cubicBezTo>
                      <a:pt x="24" y="12"/>
                      <a:pt x="20" y="8"/>
                      <a:pt x="1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887">
                <a:extLst>
                  <a:ext uri="{FF2B5EF4-FFF2-40B4-BE49-F238E27FC236}">
                    <a16:creationId xmlns="" xmlns:a16="http://schemas.microsoft.com/office/drawing/2014/main" id="{1EFAFDCE-85DA-4EF0-A10E-88D6F50C3C6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958138" y="5654675"/>
                <a:ext cx="47625" cy="46038"/>
              </a:xfrm>
              <a:custGeom>
                <a:avLst/>
                <a:gdLst>
                  <a:gd name="T0" fmla="*/ 16 w 32"/>
                  <a:gd name="T1" fmla="*/ 32 h 32"/>
                  <a:gd name="T2" fmla="*/ 0 w 32"/>
                  <a:gd name="T3" fmla="*/ 16 h 32"/>
                  <a:gd name="T4" fmla="*/ 16 w 32"/>
                  <a:gd name="T5" fmla="*/ 0 h 32"/>
                  <a:gd name="T6" fmla="*/ 32 w 32"/>
                  <a:gd name="T7" fmla="*/ 16 h 32"/>
                  <a:gd name="T8" fmla="*/ 16 w 32"/>
                  <a:gd name="T9" fmla="*/ 32 h 32"/>
                  <a:gd name="T10" fmla="*/ 16 w 32"/>
                  <a:gd name="T11" fmla="*/ 8 h 32"/>
                  <a:gd name="T12" fmla="*/ 8 w 32"/>
                  <a:gd name="T13" fmla="*/ 16 h 32"/>
                  <a:gd name="T14" fmla="*/ 16 w 32"/>
                  <a:gd name="T15" fmla="*/ 24 h 32"/>
                  <a:gd name="T16" fmla="*/ 24 w 32"/>
                  <a:gd name="T17" fmla="*/ 16 h 32"/>
                  <a:gd name="T18" fmla="*/ 16 w 32"/>
                  <a:gd name="T19" fmla="*/ 8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" h="32">
                    <a:moveTo>
                      <a:pt x="16" y="32"/>
                    </a:moveTo>
                    <a:cubicBezTo>
                      <a:pt x="7" y="32"/>
                      <a:pt x="0" y="25"/>
                      <a:pt x="0" y="16"/>
                    </a:cubicBezTo>
                    <a:cubicBezTo>
                      <a:pt x="0" y="7"/>
                      <a:pt x="7" y="0"/>
                      <a:pt x="16" y="0"/>
                    </a:cubicBezTo>
                    <a:cubicBezTo>
                      <a:pt x="25" y="0"/>
                      <a:pt x="32" y="7"/>
                      <a:pt x="32" y="16"/>
                    </a:cubicBezTo>
                    <a:cubicBezTo>
                      <a:pt x="32" y="25"/>
                      <a:pt x="25" y="32"/>
                      <a:pt x="16" y="32"/>
                    </a:cubicBezTo>
                    <a:close/>
                    <a:moveTo>
                      <a:pt x="16" y="8"/>
                    </a:moveTo>
                    <a:cubicBezTo>
                      <a:pt x="12" y="8"/>
                      <a:pt x="8" y="12"/>
                      <a:pt x="8" y="16"/>
                    </a:cubicBezTo>
                    <a:cubicBezTo>
                      <a:pt x="8" y="20"/>
                      <a:pt x="12" y="24"/>
                      <a:pt x="16" y="24"/>
                    </a:cubicBezTo>
                    <a:cubicBezTo>
                      <a:pt x="20" y="24"/>
                      <a:pt x="24" y="20"/>
                      <a:pt x="24" y="16"/>
                    </a:cubicBezTo>
                    <a:cubicBezTo>
                      <a:pt x="24" y="12"/>
                      <a:pt x="20" y="8"/>
                      <a:pt x="1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888">
                <a:extLst>
                  <a:ext uri="{FF2B5EF4-FFF2-40B4-BE49-F238E27FC236}">
                    <a16:creationId xmlns="" xmlns:a16="http://schemas.microsoft.com/office/drawing/2014/main" id="{8940AA0D-7D78-4217-8216-CFFE73B221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23213" y="5613400"/>
                <a:ext cx="49213" cy="58738"/>
              </a:xfrm>
              <a:custGeom>
                <a:avLst/>
                <a:gdLst>
                  <a:gd name="T0" fmla="*/ 29 w 34"/>
                  <a:gd name="T1" fmla="*/ 41 h 41"/>
                  <a:gd name="T2" fmla="*/ 26 w 34"/>
                  <a:gd name="T3" fmla="*/ 39 h 41"/>
                  <a:gd name="T4" fmla="*/ 2 w 34"/>
                  <a:gd name="T5" fmla="*/ 7 h 41"/>
                  <a:gd name="T6" fmla="*/ 3 w 34"/>
                  <a:gd name="T7" fmla="*/ 2 h 41"/>
                  <a:gd name="T8" fmla="*/ 8 w 34"/>
                  <a:gd name="T9" fmla="*/ 3 h 41"/>
                  <a:gd name="T10" fmla="*/ 32 w 34"/>
                  <a:gd name="T11" fmla="*/ 35 h 41"/>
                  <a:gd name="T12" fmla="*/ 31 w 34"/>
                  <a:gd name="T13" fmla="*/ 40 h 41"/>
                  <a:gd name="T14" fmla="*/ 29 w 34"/>
                  <a:gd name="T15" fmla="*/ 4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4" h="41">
                    <a:moveTo>
                      <a:pt x="29" y="41"/>
                    </a:moveTo>
                    <a:cubicBezTo>
                      <a:pt x="28" y="41"/>
                      <a:pt x="27" y="40"/>
                      <a:pt x="26" y="39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0" y="6"/>
                      <a:pt x="1" y="3"/>
                      <a:pt x="3" y="2"/>
                    </a:cubicBezTo>
                    <a:cubicBezTo>
                      <a:pt x="4" y="0"/>
                      <a:pt x="7" y="1"/>
                      <a:pt x="8" y="3"/>
                    </a:cubicBezTo>
                    <a:cubicBezTo>
                      <a:pt x="32" y="35"/>
                      <a:pt x="32" y="35"/>
                      <a:pt x="32" y="35"/>
                    </a:cubicBezTo>
                    <a:cubicBezTo>
                      <a:pt x="34" y="36"/>
                      <a:pt x="33" y="39"/>
                      <a:pt x="31" y="40"/>
                    </a:cubicBezTo>
                    <a:cubicBezTo>
                      <a:pt x="31" y="41"/>
                      <a:pt x="30" y="41"/>
                      <a:pt x="29" y="4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4" name="Freeform 43">
              <a:extLst>
                <a:ext uri="{FF2B5EF4-FFF2-40B4-BE49-F238E27FC236}">
                  <a16:creationId xmlns="" xmlns:a16="http://schemas.microsoft.com/office/drawing/2014/main" id="{D02A706B-F41D-4EA0-B5F3-5C0314541F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820081" y="3527568"/>
              <a:ext cx="316564" cy="269316"/>
            </a:xfrm>
            <a:custGeom>
              <a:avLst/>
              <a:gdLst>
                <a:gd name="T0" fmla="*/ 193 w 221"/>
                <a:gd name="T1" fmla="*/ 102 h 187"/>
                <a:gd name="T2" fmla="*/ 221 w 221"/>
                <a:gd name="T3" fmla="*/ 74 h 187"/>
                <a:gd name="T4" fmla="*/ 147 w 221"/>
                <a:gd name="T5" fmla="*/ 0 h 187"/>
                <a:gd name="T6" fmla="*/ 119 w 221"/>
                <a:gd name="T7" fmla="*/ 29 h 187"/>
                <a:gd name="T8" fmla="*/ 125 w 221"/>
                <a:gd name="T9" fmla="*/ 34 h 187"/>
                <a:gd name="T10" fmla="*/ 114 w 221"/>
                <a:gd name="T11" fmla="*/ 46 h 187"/>
                <a:gd name="T12" fmla="*/ 102 w 221"/>
                <a:gd name="T13" fmla="*/ 34 h 187"/>
                <a:gd name="T14" fmla="*/ 108 w 221"/>
                <a:gd name="T15" fmla="*/ 29 h 187"/>
                <a:gd name="T16" fmla="*/ 80 w 221"/>
                <a:gd name="T17" fmla="*/ 0 h 187"/>
                <a:gd name="T18" fmla="*/ 0 w 221"/>
                <a:gd name="T19" fmla="*/ 80 h 187"/>
                <a:gd name="T20" fmla="*/ 29 w 221"/>
                <a:gd name="T21" fmla="*/ 108 h 187"/>
                <a:gd name="T22" fmla="*/ 34 w 221"/>
                <a:gd name="T23" fmla="*/ 102 h 187"/>
                <a:gd name="T24" fmla="*/ 119 w 221"/>
                <a:gd name="T25" fmla="*/ 187 h 187"/>
                <a:gd name="T26" fmla="*/ 187 w 221"/>
                <a:gd name="T27" fmla="*/ 119 h 187"/>
                <a:gd name="T28" fmla="*/ 176 w 221"/>
                <a:gd name="T29" fmla="*/ 108 h 187"/>
                <a:gd name="T30" fmla="*/ 187 w 221"/>
                <a:gd name="T31" fmla="*/ 96 h 187"/>
                <a:gd name="T32" fmla="*/ 193 w 221"/>
                <a:gd name="T33" fmla="*/ 102 h 187"/>
                <a:gd name="T34" fmla="*/ 12 w 221"/>
                <a:gd name="T35" fmla="*/ 80 h 187"/>
                <a:gd name="T36" fmla="*/ 80 w 221"/>
                <a:gd name="T37" fmla="*/ 12 h 187"/>
                <a:gd name="T38" fmla="*/ 97 w 221"/>
                <a:gd name="T39" fmla="*/ 29 h 187"/>
                <a:gd name="T40" fmla="*/ 29 w 221"/>
                <a:gd name="T41" fmla="*/ 96 h 187"/>
                <a:gd name="T42" fmla="*/ 12 w 221"/>
                <a:gd name="T43" fmla="*/ 80 h 187"/>
                <a:gd name="T44" fmla="*/ 167 w 221"/>
                <a:gd name="T45" fmla="*/ 128 h 187"/>
                <a:gd name="T46" fmla="*/ 142 w 221"/>
                <a:gd name="T47" fmla="*/ 102 h 187"/>
                <a:gd name="T48" fmla="*/ 136 w 221"/>
                <a:gd name="T49" fmla="*/ 102 h 187"/>
                <a:gd name="T50" fmla="*/ 136 w 221"/>
                <a:gd name="T51" fmla="*/ 108 h 187"/>
                <a:gd name="T52" fmla="*/ 162 w 221"/>
                <a:gd name="T53" fmla="*/ 133 h 187"/>
                <a:gd name="T54" fmla="*/ 150 w 221"/>
                <a:gd name="T55" fmla="*/ 145 h 187"/>
                <a:gd name="T56" fmla="*/ 125 w 221"/>
                <a:gd name="T57" fmla="*/ 119 h 187"/>
                <a:gd name="T58" fmla="*/ 119 w 221"/>
                <a:gd name="T59" fmla="*/ 119 h 187"/>
                <a:gd name="T60" fmla="*/ 119 w 221"/>
                <a:gd name="T61" fmla="*/ 125 h 187"/>
                <a:gd name="T62" fmla="*/ 145 w 221"/>
                <a:gd name="T63" fmla="*/ 150 h 187"/>
                <a:gd name="T64" fmla="*/ 145 w 221"/>
                <a:gd name="T65" fmla="*/ 150 h 187"/>
                <a:gd name="T66" fmla="*/ 133 w 221"/>
                <a:gd name="T67" fmla="*/ 162 h 187"/>
                <a:gd name="T68" fmla="*/ 108 w 221"/>
                <a:gd name="T69" fmla="*/ 136 h 187"/>
                <a:gd name="T70" fmla="*/ 102 w 221"/>
                <a:gd name="T71" fmla="*/ 136 h 187"/>
                <a:gd name="T72" fmla="*/ 102 w 221"/>
                <a:gd name="T73" fmla="*/ 142 h 187"/>
                <a:gd name="T74" fmla="*/ 128 w 221"/>
                <a:gd name="T75" fmla="*/ 167 h 187"/>
                <a:gd name="T76" fmla="*/ 128 w 221"/>
                <a:gd name="T77" fmla="*/ 167 h 187"/>
                <a:gd name="T78" fmla="*/ 119 w 221"/>
                <a:gd name="T79" fmla="*/ 176 h 187"/>
                <a:gd name="T80" fmla="*/ 40 w 221"/>
                <a:gd name="T81" fmla="*/ 96 h 187"/>
                <a:gd name="T82" fmla="*/ 97 w 221"/>
                <a:gd name="T83" fmla="*/ 40 h 187"/>
                <a:gd name="T84" fmla="*/ 108 w 221"/>
                <a:gd name="T85" fmla="*/ 51 h 187"/>
                <a:gd name="T86" fmla="*/ 77 w 221"/>
                <a:gd name="T87" fmla="*/ 82 h 187"/>
                <a:gd name="T88" fmla="*/ 99 w 221"/>
                <a:gd name="T89" fmla="*/ 105 h 187"/>
                <a:gd name="T90" fmla="*/ 130 w 221"/>
                <a:gd name="T91" fmla="*/ 74 h 187"/>
                <a:gd name="T92" fmla="*/ 176 w 221"/>
                <a:gd name="T93" fmla="*/ 119 h 187"/>
                <a:gd name="T94" fmla="*/ 167 w 221"/>
                <a:gd name="T95" fmla="*/ 128 h 187"/>
                <a:gd name="T96" fmla="*/ 170 w 221"/>
                <a:gd name="T97" fmla="*/ 102 h 187"/>
                <a:gd name="T98" fmla="*/ 133 w 221"/>
                <a:gd name="T99" fmla="*/ 65 h 187"/>
                <a:gd name="T100" fmla="*/ 128 w 221"/>
                <a:gd name="T101" fmla="*/ 65 h 187"/>
                <a:gd name="T102" fmla="*/ 99 w 221"/>
                <a:gd name="T103" fmla="*/ 94 h 187"/>
                <a:gd name="T104" fmla="*/ 88 w 221"/>
                <a:gd name="T105" fmla="*/ 82 h 187"/>
                <a:gd name="T106" fmla="*/ 116 w 221"/>
                <a:gd name="T107" fmla="*/ 54 h 187"/>
                <a:gd name="T108" fmla="*/ 130 w 221"/>
                <a:gd name="T109" fmla="*/ 40 h 187"/>
                <a:gd name="T110" fmla="*/ 181 w 221"/>
                <a:gd name="T111" fmla="*/ 91 h 187"/>
                <a:gd name="T112" fmla="*/ 170 w 221"/>
                <a:gd name="T113" fmla="*/ 102 h 187"/>
                <a:gd name="T114" fmla="*/ 147 w 221"/>
                <a:gd name="T115" fmla="*/ 12 h 187"/>
                <a:gd name="T116" fmla="*/ 210 w 221"/>
                <a:gd name="T117" fmla="*/ 74 h 187"/>
                <a:gd name="T118" fmla="*/ 193 w 221"/>
                <a:gd name="T119" fmla="*/ 91 h 187"/>
                <a:gd name="T120" fmla="*/ 130 w 221"/>
                <a:gd name="T121" fmla="*/ 29 h 187"/>
                <a:gd name="T122" fmla="*/ 147 w 221"/>
                <a:gd name="T123" fmla="*/ 12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21" h="187">
                  <a:moveTo>
                    <a:pt x="193" y="102"/>
                  </a:moveTo>
                  <a:cubicBezTo>
                    <a:pt x="221" y="74"/>
                    <a:pt x="221" y="74"/>
                    <a:pt x="221" y="74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19" y="29"/>
                    <a:pt x="119" y="29"/>
                    <a:pt x="119" y="29"/>
                  </a:cubicBezTo>
                  <a:cubicBezTo>
                    <a:pt x="125" y="34"/>
                    <a:pt x="125" y="34"/>
                    <a:pt x="125" y="34"/>
                  </a:cubicBezTo>
                  <a:cubicBezTo>
                    <a:pt x="114" y="46"/>
                    <a:pt x="114" y="46"/>
                    <a:pt x="114" y="46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8" y="29"/>
                    <a:pt x="108" y="29"/>
                    <a:pt x="108" y="29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29" y="108"/>
                    <a:pt x="29" y="108"/>
                    <a:pt x="29" y="108"/>
                  </a:cubicBezTo>
                  <a:cubicBezTo>
                    <a:pt x="34" y="102"/>
                    <a:pt x="34" y="102"/>
                    <a:pt x="34" y="102"/>
                  </a:cubicBezTo>
                  <a:cubicBezTo>
                    <a:pt x="119" y="187"/>
                    <a:pt x="119" y="187"/>
                    <a:pt x="119" y="187"/>
                  </a:cubicBezTo>
                  <a:cubicBezTo>
                    <a:pt x="187" y="119"/>
                    <a:pt x="187" y="119"/>
                    <a:pt x="187" y="119"/>
                  </a:cubicBezTo>
                  <a:cubicBezTo>
                    <a:pt x="176" y="108"/>
                    <a:pt x="176" y="108"/>
                    <a:pt x="176" y="108"/>
                  </a:cubicBezTo>
                  <a:cubicBezTo>
                    <a:pt x="187" y="96"/>
                    <a:pt x="187" y="96"/>
                    <a:pt x="187" y="96"/>
                  </a:cubicBezTo>
                  <a:lnTo>
                    <a:pt x="193" y="102"/>
                  </a:lnTo>
                  <a:close/>
                  <a:moveTo>
                    <a:pt x="12" y="80"/>
                  </a:moveTo>
                  <a:cubicBezTo>
                    <a:pt x="80" y="12"/>
                    <a:pt x="80" y="12"/>
                    <a:pt x="80" y="12"/>
                  </a:cubicBezTo>
                  <a:cubicBezTo>
                    <a:pt x="97" y="29"/>
                    <a:pt x="97" y="29"/>
                    <a:pt x="97" y="29"/>
                  </a:cubicBezTo>
                  <a:cubicBezTo>
                    <a:pt x="29" y="96"/>
                    <a:pt x="29" y="96"/>
                    <a:pt x="29" y="96"/>
                  </a:cubicBezTo>
                  <a:lnTo>
                    <a:pt x="12" y="80"/>
                  </a:lnTo>
                  <a:close/>
                  <a:moveTo>
                    <a:pt x="167" y="128"/>
                  </a:moveTo>
                  <a:cubicBezTo>
                    <a:pt x="142" y="102"/>
                    <a:pt x="142" y="102"/>
                    <a:pt x="142" y="102"/>
                  </a:cubicBezTo>
                  <a:cubicBezTo>
                    <a:pt x="140" y="101"/>
                    <a:pt x="138" y="101"/>
                    <a:pt x="136" y="102"/>
                  </a:cubicBezTo>
                  <a:cubicBezTo>
                    <a:pt x="135" y="104"/>
                    <a:pt x="135" y="106"/>
                    <a:pt x="136" y="108"/>
                  </a:cubicBezTo>
                  <a:cubicBezTo>
                    <a:pt x="162" y="133"/>
                    <a:pt x="162" y="133"/>
                    <a:pt x="162" y="133"/>
                  </a:cubicBezTo>
                  <a:cubicBezTo>
                    <a:pt x="150" y="145"/>
                    <a:pt x="150" y="145"/>
                    <a:pt x="150" y="145"/>
                  </a:cubicBezTo>
                  <a:cubicBezTo>
                    <a:pt x="125" y="119"/>
                    <a:pt x="125" y="119"/>
                    <a:pt x="125" y="119"/>
                  </a:cubicBezTo>
                  <a:cubicBezTo>
                    <a:pt x="123" y="118"/>
                    <a:pt x="121" y="118"/>
                    <a:pt x="119" y="119"/>
                  </a:cubicBezTo>
                  <a:cubicBezTo>
                    <a:pt x="118" y="121"/>
                    <a:pt x="118" y="123"/>
                    <a:pt x="119" y="125"/>
                  </a:cubicBezTo>
                  <a:cubicBezTo>
                    <a:pt x="145" y="150"/>
                    <a:pt x="145" y="150"/>
                    <a:pt x="145" y="150"/>
                  </a:cubicBezTo>
                  <a:cubicBezTo>
                    <a:pt x="145" y="150"/>
                    <a:pt x="145" y="150"/>
                    <a:pt x="145" y="150"/>
                  </a:cubicBezTo>
                  <a:cubicBezTo>
                    <a:pt x="133" y="162"/>
                    <a:pt x="133" y="162"/>
                    <a:pt x="133" y="162"/>
                  </a:cubicBezTo>
                  <a:cubicBezTo>
                    <a:pt x="108" y="136"/>
                    <a:pt x="108" y="136"/>
                    <a:pt x="108" y="136"/>
                  </a:cubicBezTo>
                  <a:cubicBezTo>
                    <a:pt x="106" y="135"/>
                    <a:pt x="104" y="135"/>
                    <a:pt x="102" y="136"/>
                  </a:cubicBezTo>
                  <a:cubicBezTo>
                    <a:pt x="101" y="138"/>
                    <a:pt x="101" y="140"/>
                    <a:pt x="102" y="142"/>
                  </a:cubicBezTo>
                  <a:cubicBezTo>
                    <a:pt x="128" y="167"/>
                    <a:pt x="128" y="167"/>
                    <a:pt x="128" y="167"/>
                  </a:cubicBezTo>
                  <a:cubicBezTo>
                    <a:pt x="128" y="167"/>
                    <a:pt x="128" y="167"/>
                    <a:pt x="128" y="167"/>
                  </a:cubicBezTo>
                  <a:cubicBezTo>
                    <a:pt x="119" y="176"/>
                    <a:pt x="119" y="176"/>
                    <a:pt x="119" y="176"/>
                  </a:cubicBezTo>
                  <a:cubicBezTo>
                    <a:pt x="40" y="96"/>
                    <a:pt x="40" y="96"/>
                    <a:pt x="40" y="96"/>
                  </a:cubicBezTo>
                  <a:cubicBezTo>
                    <a:pt x="97" y="40"/>
                    <a:pt x="97" y="40"/>
                    <a:pt x="97" y="40"/>
                  </a:cubicBezTo>
                  <a:cubicBezTo>
                    <a:pt x="108" y="51"/>
                    <a:pt x="108" y="51"/>
                    <a:pt x="108" y="51"/>
                  </a:cubicBezTo>
                  <a:cubicBezTo>
                    <a:pt x="77" y="82"/>
                    <a:pt x="77" y="82"/>
                    <a:pt x="77" y="82"/>
                  </a:cubicBezTo>
                  <a:cubicBezTo>
                    <a:pt x="99" y="105"/>
                    <a:pt x="99" y="105"/>
                    <a:pt x="99" y="105"/>
                  </a:cubicBezTo>
                  <a:cubicBezTo>
                    <a:pt x="130" y="74"/>
                    <a:pt x="130" y="74"/>
                    <a:pt x="130" y="74"/>
                  </a:cubicBezTo>
                  <a:cubicBezTo>
                    <a:pt x="176" y="119"/>
                    <a:pt x="176" y="119"/>
                    <a:pt x="176" y="119"/>
                  </a:cubicBezTo>
                  <a:lnTo>
                    <a:pt x="167" y="128"/>
                  </a:lnTo>
                  <a:close/>
                  <a:moveTo>
                    <a:pt x="170" y="102"/>
                  </a:moveTo>
                  <a:cubicBezTo>
                    <a:pt x="133" y="65"/>
                    <a:pt x="133" y="65"/>
                    <a:pt x="133" y="65"/>
                  </a:cubicBezTo>
                  <a:cubicBezTo>
                    <a:pt x="132" y="64"/>
                    <a:pt x="129" y="64"/>
                    <a:pt x="128" y="65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88" y="82"/>
                    <a:pt x="88" y="82"/>
                    <a:pt x="88" y="82"/>
                  </a:cubicBezTo>
                  <a:cubicBezTo>
                    <a:pt x="116" y="54"/>
                    <a:pt x="116" y="54"/>
                    <a:pt x="116" y="54"/>
                  </a:cubicBezTo>
                  <a:cubicBezTo>
                    <a:pt x="130" y="40"/>
                    <a:pt x="130" y="40"/>
                    <a:pt x="130" y="40"/>
                  </a:cubicBezTo>
                  <a:cubicBezTo>
                    <a:pt x="181" y="91"/>
                    <a:pt x="181" y="91"/>
                    <a:pt x="181" y="91"/>
                  </a:cubicBezTo>
                  <a:lnTo>
                    <a:pt x="170" y="102"/>
                  </a:lnTo>
                  <a:close/>
                  <a:moveTo>
                    <a:pt x="147" y="12"/>
                  </a:moveTo>
                  <a:cubicBezTo>
                    <a:pt x="210" y="74"/>
                    <a:pt x="210" y="74"/>
                    <a:pt x="210" y="74"/>
                  </a:cubicBezTo>
                  <a:cubicBezTo>
                    <a:pt x="193" y="91"/>
                    <a:pt x="193" y="91"/>
                    <a:pt x="193" y="91"/>
                  </a:cubicBezTo>
                  <a:cubicBezTo>
                    <a:pt x="130" y="29"/>
                    <a:pt x="130" y="29"/>
                    <a:pt x="130" y="29"/>
                  </a:cubicBezTo>
                  <a:lnTo>
                    <a:pt x="147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29">
              <a:extLst>
                <a:ext uri="{FF2B5EF4-FFF2-40B4-BE49-F238E27FC236}">
                  <a16:creationId xmlns="" xmlns:a16="http://schemas.microsoft.com/office/drawing/2014/main" id="{DA7ACE8F-B28B-4B06-914B-579AD93AF0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0646" y="2562961"/>
              <a:ext cx="199499" cy="205832"/>
            </a:xfrm>
            <a:custGeom>
              <a:avLst/>
              <a:gdLst>
                <a:gd name="T0" fmla="*/ 111726 w 444"/>
                <a:gd name="T1" fmla="*/ 150538 h 462"/>
                <a:gd name="T2" fmla="*/ 111726 w 444"/>
                <a:gd name="T3" fmla="*/ 150538 h 462"/>
                <a:gd name="T4" fmla="*/ 144162 w 444"/>
                <a:gd name="T5" fmla="*/ 114802 h 462"/>
                <a:gd name="T6" fmla="*/ 199574 w 444"/>
                <a:gd name="T7" fmla="*/ 31716 h 462"/>
                <a:gd name="T8" fmla="*/ 191916 w 444"/>
                <a:gd name="T9" fmla="*/ 23675 h 462"/>
                <a:gd name="T10" fmla="*/ 155875 w 444"/>
                <a:gd name="T11" fmla="*/ 23675 h 462"/>
                <a:gd name="T12" fmla="*/ 100013 w 444"/>
                <a:gd name="T13" fmla="*/ 0 h 462"/>
                <a:gd name="T14" fmla="*/ 44150 w 444"/>
                <a:gd name="T15" fmla="*/ 23675 h 462"/>
                <a:gd name="T16" fmla="*/ 8109 w 444"/>
                <a:gd name="T17" fmla="*/ 23675 h 462"/>
                <a:gd name="T18" fmla="*/ 0 w 444"/>
                <a:gd name="T19" fmla="*/ 31716 h 462"/>
                <a:gd name="T20" fmla="*/ 55863 w 444"/>
                <a:gd name="T21" fmla="*/ 114802 h 462"/>
                <a:gd name="T22" fmla="*/ 87849 w 444"/>
                <a:gd name="T23" fmla="*/ 150538 h 462"/>
                <a:gd name="T24" fmla="*/ 87849 w 444"/>
                <a:gd name="T25" fmla="*/ 166172 h 462"/>
                <a:gd name="T26" fmla="*/ 48204 w 444"/>
                <a:gd name="T27" fmla="*/ 185827 h 462"/>
                <a:gd name="T28" fmla="*/ 100013 w 444"/>
                <a:gd name="T29" fmla="*/ 205928 h 462"/>
                <a:gd name="T30" fmla="*/ 147766 w 444"/>
                <a:gd name="T31" fmla="*/ 185827 h 462"/>
                <a:gd name="T32" fmla="*/ 111726 w 444"/>
                <a:gd name="T33" fmla="*/ 166172 h 462"/>
                <a:gd name="T34" fmla="*/ 111726 w 444"/>
                <a:gd name="T35" fmla="*/ 150538 h 462"/>
                <a:gd name="T36" fmla="*/ 144162 w 444"/>
                <a:gd name="T37" fmla="*/ 94700 h 462"/>
                <a:gd name="T38" fmla="*/ 144162 w 444"/>
                <a:gd name="T39" fmla="*/ 94700 h 462"/>
                <a:gd name="T40" fmla="*/ 155875 w 444"/>
                <a:gd name="T41" fmla="*/ 39756 h 462"/>
                <a:gd name="T42" fmla="*/ 183807 w 444"/>
                <a:gd name="T43" fmla="*/ 39756 h 462"/>
                <a:gd name="T44" fmla="*/ 144162 w 444"/>
                <a:gd name="T45" fmla="*/ 94700 h 462"/>
                <a:gd name="T46" fmla="*/ 100013 w 444"/>
                <a:gd name="T47" fmla="*/ 16081 h 462"/>
                <a:gd name="T48" fmla="*/ 100013 w 444"/>
                <a:gd name="T49" fmla="*/ 16081 h 462"/>
                <a:gd name="T50" fmla="*/ 144162 w 444"/>
                <a:gd name="T51" fmla="*/ 31716 h 462"/>
                <a:gd name="T52" fmla="*/ 100013 w 444"/>
                <a:gd name="T53" fmla="*/ 51370 h 462"/>
                <a:gd name="T54" fmla="*/ 55863 w 444"/>
                <a:gd name="T55" fmla="*/ 31716 h 462"/>
                <a:gd name="T56" fmla="*/ 100013 w 444"/>
                <a:gd name="T57" fmla="*/ 16081 h 462"/>
                <a:gd name="T58" fmla="*/ 16218 w 444"/>
                <a:gd name="T59" fmla="*/ 39756 h 462"/>
                <a:gd name="T60" fmla="*/ 16218 w 444"/>
                <a:gd name="T61" fmla="*/ 39756 h 462"/>
                <a:gd name="T62" fmla="*/ 44150 w 444"/>
                <a:gd name="T63" fmla="*/ 39756 h 462"/>
                <a:gd name="T64" fmla="*/ 55863 w 444"/>
                <a:gd name="T65" fmla="*/ 94700 h 462"/>
                <a:gd name="T66" fmla="*/ 16218 w 444"/>
                <a:gd name="T67" fmla="*/ 39756 h 46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444" h="462">
                  <a:moveTo>
                    <a:pt x="248" y="337"/>
                  </a:moveTo>
                  <a:lnTo>
                    <a:pt x="248" y="337"/>
                  </a:lnTo>
                  <a:cubicBezTo>
                    <a:pt x="248" y="302"/>
                    <a:pt x="275" y="283"/>
                    <a:pt x="320" y="257"/>
                  </a:cubicBezTo>
                  <a:cubicBezTo>
                    <a:pt x="373" y="221"/>
                    <a:pt x="443" y="177"/>
                    <a:pt x="443" y="71"/>
                  </a:cubicBezTo>
                  <a:cubicBezTo>
                    <a:pt x="443" y="62"/>
                    <a:pt x="434" y="53"/>
                    <a:pt x="426" y="53"/>
                  </a:cubicBezTo>
                  <a:cubicBezTo>
                    <a:pt x="346" y="53"/>
                    <a:pt x="346" y="53"/>
                    <a:pt x="346" y="53"/>
                  </a:cubicBezTo>
                  <a:cubicBezTo>
                    <a:pt x="328" y="27"/>
                    <a:pt x="293" y="0"/>
                    <a:pt x="222" y="0"/>
                  </a:cubicBezTo>
                  <a:cubicBezTo>
                    <a:pt x="151" y="0"/>
                    <a:pt x="116" y="27"/>
                    <a:pt x="98" y="53"/>
                  </a:cubicBezTo>
                  <a:cubicBezTo>
                    <a:pt x="18" y="53"/>
                    <a:pt x="18" y="53"/>
                    <a:pt x="18" y="53"/>
                  </a:cubicBezTo>
                  <a:cubicBezTo>
                    <a:pt x="9" y="53"/>
                    <a:pt x="0" y="62"/>
                    <a:pt x="0" y="71"/>
                  </a:cubicBezTo>
                  <a:cubicBezTo>
                    <a:pt x="0" y="177"/>
                    <a:pt x="62" y="221"/>
                    <a:pt x="124" y="257"/>
                  </a:cubicBezTo>
                  <a:cubicBezTo>
                    <a:pt x="169" y="283"/>
                    <a:pt x="195" y="302"/>
                    <a:pt x="195" y="337"/>
                  </a:cubicBezTo>
                  <a:cubicBezTo>
                    <a:pt x="195" y="372"/>
                    <a:pt x="195" y="372"/>
                    <a:pt x="195" y="372"/>
                  </a:cubicBezTo>
                  <a:cubicBezTo>
                    <a:pt x="142" y="381"/>
                    <a:pt x="107" y="399"/>
                    <a:pt x="107" y="416"/>
                  </a:cubicBezTo>
                  <a:cubicBezTo>
                    <a:pt x="107" y="443"/>
                    <a:pt x="160" y="461"/>
                    <a:pt x="222" y="461"/>
                  </a:cubicBezTo>
                  <a:cubicBezTo>
                    <a:pt x="283" y="461"/>
                    <a:pt x="328" y="443"/>
                    <a:pt x="328" y="416"/>
                  </a:cubicBezTo>
                  <a:cubicBezTo>
                    <a:pt x="328" y="399"/>
                    <a:pt x="302" y="381"/>
                    <a:pt x="248" y="372"/>
                  </a:cubicBezTo>
                  <a:lnTo>
                    <a:pt x="248" y="337"/>
                  </a:lnTo>
                  <a:close/>
                  <a:moveTo>
                    <a:pt x="320" y="212"/>
                  </a:moveTo>
                  <a:lnTo>
                    <a:pt x="320" y="212"/>
                  </a:lnTo>
                  <a:cubicBezTo>
                    <a:pt x="337" y="186"/>
                    <a:pt x="346" y="142"/>
                    <a:pt x="346" y="89"/>
                  </a:cubicBezTo>
                  <a:cubicBezTo>
                    <a:pt x="408" y="89"/>
                    <a:pt x="408" y="89"/>
                    <a:pt x="408" y="89"/>
                  </a:cubicBezTo>
                  <a:cubicBezTo>
                    <a:pt x="399" y="151"/>
                    <a:pt x="364" y="186"/>
                    <a:pt x="320" y="212"/>
                  </a:cubicBezTo>
                  <a:close/>
                  <a:moveTo>
                    <a:pt x="222" y="36"/>
                  </a:moveTo>
                  <a:lnTo>
                    <a:pt x="222" y="36"/>
                  </a:lnTo>
                  <a:cubicBezTo>
                    <a:pt x="293" y="36"/>
                    <a:pt x="320" y="62"/>
                    <a:pt x="320" y="71"/>
                  </a:cubicBezTo>
                  <a:cubicBezTo>
                    <a:pt x="320" y="80"/>
                    <a:pt x="293" y="106"/>
                    <a:pt x="222" y="115"/>
                  </a:cubicBezTo>
                  <a:cubicBezTo>
                    <a:pt x="151" y="106"/>
                    <a:pt x="124" y="80"/>
                    <a:pt x="124" y="71"/>
                  </a:cubicBezTo>
                  <a:cubicBezTo>
                    <a:pt x="124" y="62"/>
                    <a:pt x="151" y="36"/>
                    <a:pt x="222" y="36"/>
                  </a:cubicBezTo>
                  <a:close/>
                  <a:moveTo>
                    <a:pt x="36" y="89"/>
                  </a:moveTo>
                  <a:lnTo>
                    <a:pt x="36" y="89"/>
                  </a:lnTo>
                  <a:cubicBezTo>
                    <a:pt x="98" y="89"/>
                    <a:pt x="98" y="89"/>
                    <a:pt x="98" y="89"/>
                  </a:cubicBezTo>
                  <a:cubicBezTo>
                    <a:pt x="98" y="142"/>
                    <a:pt x="107" y="186"/>
                    <a:pt x="124" y="212"/>
                  </a:cubicBezTo>
                  <a:cubicBezTo>
                    <a:pt x="80" y="186"/>
                    <a:pt x="36" y="151"/>
                    <a:pt x="36" y="8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34290" tIns="17145" rIns="34290" bIns="17145" anchor="ctr"/>
            <a:lstStyle/>
            <a:p>
              <a:endParaRPr lang="en-US" dirty="0"/>
            </a:p>
          </p:txBody>
        </p:sp>
        <p:sp>
          <p:nvSpPr>
            <p:cNvPr id="75" name="Freeform 36">
              <a:extLst>
                <a:ext uri="{FF2B5EF4-FFF2-40B4-BE49-F238E27FC236}">
                  <a16:creationId xmlns="" xmlns:a16="http://schemas.microsoft.com/office/drawing/2014/main" id="{DED89926-635C-4DCE-9283-7F176766238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97454" y="1527037"/>
              <a:ext cx="165702" cy="181946"/>
            </a:xfrm>
            <a:custGeom>
              <a:avLst/>
              <a:gdLst>
                <a:gd name="T0" fmla="*/ 40 w 168"/>
                <a:gd name="T1" fmla="*/ 21 h 184"/>
                <a:gd name="T2" fmla="*/ 54 w 168"/>
                <a:gd name="T3" fmla="*/ 8 h 184"/>
                <a:gd name="T4" fmla="*/ 114 w 168"/>
                <a:gd name="T5" fmla="*/ 8 h 184"/>
                <a:gd name="T6" fmla="*/ 128 w 168"/>
                <a:gd name="T7" fmla="*/ 21 h 184"/>
                <a:gd name="T8" fmla="*/ 128 w 168"/>
                <a:gd name="T9" fmla="*/ 92 h 184"/>
                <a:gd name="T10" fmla="*/ 136 w 168"/>
                <a:gd name="T11" fmla="*/ 92 h 184"/>
                <a:gd name="T12" fmla="*/ 136 w 168"/>
                <a:gd name="T13" fmla="*/ 21 h 184"/>
                <a:gd name="T14" fmla="*/ 114 w 168"/>
                <a:gd name="T15" fmla="*/ 0 h 184"/>
                <a:gd name="T16" fmla="*/ 54 w 168"/>
                <a:gd name="T17" fmla="*/ 0 h 184"/>
                <a:gd name="T18" fmla="*/ 32 w 168"/>
                <a:gd name="T19" fmla="*/ 21 h 184"/>
                <a:gd name="T20" fmla="*/ 32 w 168"/>
                <a:gd name="T21" fmla="*/ 92 h 184"/>
                <a:gd name="T22" fmla="*/ 40 w 168"/>
                <a:gd name="T23" fmla="*/ 92 h 184"/>
                <a:gd name="T24" fmla="*/ 40 w 168"/>
                <a:gd name="T25" fmla="*/ 21 h 184"/>
                <a:gd name="T26" fmla="*/ 144 w 168"/>
                <a:gd name="T27" fmla="*/ 68 h 184"/>
                <a:gd name="T28" fmla="*/ 144 w 168"/>
                <a:gd name="T29" fmla="*/ 76 h 184"/>
                <a:gd name="T30" fmla="*/ 160 w 168"/>
                <a:gd name="T31" fmla="*/ 76 h 184"/>
                <a:gd name="T32" fmla="*/ 84 w 168"/>
                <a:gd name="T33" fmla="*/ 149 h 184"/>
                <a:gd name="T34" fmla="*/ 8 w 168"/>
                <a:gd name="T35" fmla="*/ 76 h 184"/>
                <a:gd name="T36" fmla="*/ 24 w 168"/>
                <a:gd name="T37" fmla="*/ 76 h 184"/>
                <a:gd name="T38" fmla="*/ 24 w 168"/>
                <a:gd name="T39" fmla="*/ 68 h 184"/>
                <a:gd name="T40" fmla="*/ 0 w 168"/>
                <a:gd name="T41" fmla="*/ 68 h 184"/>
                <a:gd name="T42" fmla="*/ 0 w 168"/>
                <a:gd name="T43" fmla="*/ 72 h 184"/>
                <a:gd name="T44" fmla="*/ 80 w 168"/>
                <a:gd name="T45" fmla="*/ 156 h 184"/>
                <a:gd name="T46" fmla="*/ 80 w 168"/>
                <a:gd name="T47" fmla="*/ 176 h 184"/>
                <a:gd name="T48" fmla="*/ 64 w 168"/>
                <a:gd name="T49" fmla="*/ 176 h 184"/>
                <a:gd name="T50" fmla="*/ 64 w 168"/>
                <a:gd name="T51" fmla="*/ 184 h 184"/>
                <a:gd name="T52" fmla="*/ 104 w 168"/>
                <a:gd name="T53" fmla="*/ 184 h 184"/>
                <a:gd name="T54" fmla="*/ 104 w 168"/>
                <a:gd name="T55" fmla="*/ 176 h 184"/>
                <a:gd name="T56" fmla="*/ 88 w 168"/>
                <a:gd name="T57" fmla="*/ 176 h 184"/>
                <a:gd name="T58" fmla="*/ 88 w 168"/>
                <a:gd name="T59" fmla="*/ 156 h 184"/>
                <a:gd name="T60" fmla="*/ 168 w 168"/>
                <a:gd name="T61" fmla="*/ 72 h 184"/>
                <a:gd name="T62" fmla="*/ 168 w 168"/>
                <a:gd name="T63" fmla="*/ 68 h 184"/>
                <a:gd name="T64" fmla="*/ 144 w 168"/>
                <a:gd name="T65" fmla="*/ 68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8" h="184">
                  <a:moveTo>
                    <a:pt x="40" y="21"/>
                  </a:moveTo>
                  <a:cubicBezTo>
                    <a:pt x="40" y="14"/>
                    <a:pt x="47" y="8"/>
                    <a:pt x="5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21" y="8"/>
                    <a:pt x="128" y="14"/>
                    <a:pt x="128" y="21"/>
                  </a:cubicBezTo>
                  <a:cubicBezTo>
                    <a:pt x="128" y="92"/>
                    <a:pt x="128" y="92"/>
                    <a:pt x="128" y="92"/>
                  </a:cubicBezTo>
                  <a:cubicBezTo>
                    <a:pt x="136" y="92"/>
                    <a:pt x="136" y="92"/>
                    <a:pt x="136" y="92"/>
                  </a:cubicBezTo>
                  <a:cubicBezTo>
                    <a:pt x="136" y="21"/>
                    <a:pt x="136" y="21"/>
                    <a:pt x="136" y="21"/>
                  </a:cubicBezTo>
                  <a:cubicBezTo>
                    <a:pt x="136" y="10"/>
                    <a:pt x="125" y="0"/>
                    <a:pt x="114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43" y="0"/>
                    <a:pt x="32" y="10"/>
                    <a:pt x="32" y="21"/>
                  </a:cubicBezTo>
                  <a:cubicBezTo>
                    <a:pt x="32" y="92"/>
                    <a:pt x="32" y="92"/>
                    <a:pt x="32" y="92"/>
                  </a:cubicBezTo>
                  <a:cubicBezTo>
                    <a:pt x="40" y="92"/>
                    <a:pt x="40" y="92"/>
                    <a:pt x="40" y="92"/>
                  </a:cubicBezTo>
                  <a:lnTo>
                    <a:pt x="40" y="21"/>
                  </a:lnTo>
                  <a:close/>
                  <a:moveTo>
                    <a:pt x="144" y="68"/>
                  </a:moveTo>
                  <a:cubicBezTo>
                    <a:pt x="144" y="76"/>
                    <a:pt x="144" y="76"/>
                    <a:pt x="144" y="76"/>
                  </a:cubicBezTo>
                  <a:cubicBezTo>
                    <a:pt x="160" y="76"/>
                    <a:pt x="160" y="76"/>
                    <a:pt x="160" y="76"/>
                  </a:cubicBezTo>
                  <a:cubicBezTo>
                    <a:pt x="158" y="116"/>
                    <a:pt x="125" y="149"/>
                    <a:pt x="84" y="149"/>
                  </a:cubicBezTo>
                  <a:cubicBezTo>
                    <a:pt x="43" y="149"/>
                    <a:pt x="10" y="116"/>
                    <a:pt x="8" y="76"/>
                  </a:cubicBezTo>
                  <a:cubicBezTo>
                    <a:pt x="24" y="76"/>
                    <a:pt x="24" y="76"/>
                    <a:pt x="24" y="7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117"/>
                    <a:pt x="35" y="154"/>
                    <a:pt x="80" y="156"/>
                  </a:cubicBezTo>
                  <a:cubicBezTo>
                    <a:pt x="80" y="176"/>
                    <a:pt x="80" y="176"/>
                    <a:pt x="80" y="176"/>
                  </a:cubicBezTo>
                  <a:cubicBezTo>
                    <a:pt x="64" y="176"/>
                    <a:pt x="64" y="176"/>
                    <a:pt x="64" y="176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104" y="184"/>
                    <a:pt x="104" y="184"/>
                    <a:pt x="104" y="184"/>
                  </a:cubicBezTo>
                  <a:cubicBezTo>
                    <a:pt x="104" y="176"/>
                    <a:pt x="104" y="176"/>
                    <a:pt x="104" y="176"/>
                  </a:cubicBezTo>
                  <a:cubicBezTo>
                    <a:pt x="88" y="176"/>
                    <a:pt x="88" y="176"/>
                    <a:pt x="88" y="17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133" y="154"/>
                    <a:pt x="168" y="117"/>
                    <a:pt x="168" y="72"/>
                  </a:cubicBezTo>
                  <a:cubicBezTo>
                    <a:pt x="168" y="68"/>
                    <a:pt x="168" y="68"/>
                    <a:pt x="168" y="68"/>
                  </a:cubicBezTo>
                  <a:lnTo>
                    <a:pt x="144" y="6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18">
              <a:extLst>
                <a:ext uri="{FF2B5EF4-FFF2-40B4-BE49-F238E27FC236}">
                  <a16:creationId xmlns="" xmlns:a16="http://schemas.microsoft.com/office/drawing/2014/main" id="{62966E75-7D7A-4254-9D0B-6F2BE0B8F8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06122" y="4486439"/>
              <a:ext cx="155393" cy="143239"/>
            </a:xfrm>
            <a:custGeom>
              <a:avLst/>
              <a:gdLst>
                <a:gd name="T0" fmla="*/ 58 w 179"/>
                <a:gd name="T1" fmla="*/ 73 h 165"/>
                <a:gd name="T2" fmla="*/ 18 w 179"/>
                <a:gd name="T3" fmla="*/ 73 h 165"/>
                <a:gd name="T4" fmla="*/ 18 w 179"/>
                <a:gd name="T5" fmla="*/ 154 h 165"/>
                <a:gd name="T6" fmla="*/ 58 w 179"/>
                <a:gd name="T7" fmla="*/ 154 h 165"/>
                <a:gd name="T8" fmla="*/ 58 w 179"/>
                <a:gd name="T9" fmla="*/ 73 h 165"/>
                <a:gd name="T10" fmla="*/ 51 w 179"/>
                <a:gd name="T11" fmla="*/ 146 h 165"/>
                <a:gd name="T12" fmla="*/ 25 w 179"/>
                <a:gd name="T13" fmla="*/ 146 h 165"/>
                <a:gd name="T14" fmla="*/ 25 w 179"/>
                <a:gd name="T15" fmla="*/ 81 h 165"/>
                <a:gd name="T16" fmla="*/ 51 w 179"/>
                <a:gd name="T17" fmla="*/ 81 h 165"/>
                <a:gd name="T18" fmla="*/ 51 w 179"/>
                <a:gd name="T19" fmla="*/ 146 h 165"/>
                <a:gd name="T20" fmla="*/ 113 w 179"/>
                <a:gd name="T21" fmla="*/ 41 h 165"/>
                <a:gd name="T22" fmla="*/ 73 w 179"/>
                <a:gd name="T23" fmla="*/ 41 h 165"/>
                <a:gd name="T24" fmla="*/ 73 w 179"/>
                <a:gd name="T25" fmla="*/ 154 h 165"/>
                <a:gd name="T26" fmla="*/ 113 w 179"/>
                <a:gd name="T27" fmla="*/ 154 h 165"/>
                <a:gd name="T28" fmla="*/ 113 w 179"/>
                <a:gd name="T29" fmla="*/ 41 h 165"/>
                <a:gd name="T30" fmla="*/ 106 w 179"/>
                <a:gd name="T31" fmla="*/ 146 h 165"/>
                <a:gd name="T32" fmla="*/ 80 w 179"/>
                <a:gd name="T33" fmla="*/ 146 h 165"/>
                <a:gd name="T34" fmla="*/ 80 w 179"/>
                <a:gd name="T35" fmla="*/ 48 h 165"/>
                <a:gd name="T36" fmla="*/ 106 w 179"/>
                <a:gd name="T37" fmla="*/ 48 h 165"/>
                <a:gd name="T38" fmla="*/ 106 w 179"/>
                <a:gd name="T39" fmla="*/ 146 h 165"/>
                <a:gd name="T40" fmla="*/ 168 w 179"/>
                <a:gd name="T41" fmla="*/ 0 h 165"/>
                <a:gd name="T42" fmla="*/ 128 w 179"/>
                <a:gd name="T43" fmla="*/ 0 h 165"/>
                <a:gd name="T44" fmla="*/ 128 w 179"/>
                <a:gd name="T45" fmla="*/ 154 h 165"/>
                <a:gd name="T46" fmla="*/ 168 w 179"/>
                <a:gd name="T47" fmla="*/ 154 h 165"/>
                <a:gd name="T48" fmla="*/ 168 w 179"/>
                <a:gd name="T49" fmla="*/ 0 h 165"/>
                <a:gd name="T50" fmla="*/ 160 w 179"/>
                <a:gd name="T51" fmla="*/ 146 h 165"/>
                <a:gd name="T52" fmla="*/ 135 w 179"/>
                <a:gd name="T53" fmla="*/ 146 h 165"/>
                <a:gd name="T54" fmla="*/ 135 w 179"/>
                <a:gd name="T55" fmla="*/ 8 h 165"/>
                <a:gd name="T56" fmla="*/ 160 w 179"/>
                <a:gd name="T57" fmla="*/ 8 h 165"/>
                <a:gd name="T58" fmla="*/ 160 w 179"/>
                <a:gd name="T59" fmla="*/ 146 h 165"/>
                <a:gd name="T60" fmla="*/ 0 w 179"/>
                <a:gd name="T61" fmla="*/ 157 h 165"/>
                <a:gd name="T62" fmla="*/ 0 w 179"/>
                <a:gd name="T63" fmla="*/ 165 h 165"/>
                <a:gd name="T64" fmla="*/ 179 w 179"/>
                <a:gd name="T65" fmla="*/ 165 h 165"/>
                <a:gd name="T66" fmla="*/ 179 w 179"/>
                <a:gd name="T67" fmla="*/ 157 h 165"/>
                <a:gd name="T68" fmla="*/ 0 w 179"/>
                <a:gd name="T69" fmla="*/ 157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79" h="165">
                  <a:moveTo>
                    <a:pt x="58" y="73"/>
                  </a:moveTo>
                  <a:lnTo>
                    <a:pt x="18" y="73"/>
                  </a:lnTo>
                  <a:lnTo>
                    <a:pt x="18" y="154"/>
                  </a:lnTo>
                  <a:lnTo>
                    <a:pt x="58" y="154"/>
                  </a:lnTo>
                  <a:lnTo>
                    <a:pt x="58" y="73"/>
                  </a:lnTo>
                  <a:close/>
                  <a:moveTo>
                    <a:pt x="51" y="146"/>
                  </a:moveTo>
                  <a:lnTo>
                    <a:pt x="25" y="146"/>
                  </a:lnTo>
                  <a:lnTo>
                    <a:pt x="25" y="81"/>
                  </a:lnTo>
                  <a:lnTo>
                    <a:pt x="51" y="81"/>
                  </a:lnTo>
                  <a:lnTo>
                    <a:pt x="51" y="146"/>
                  </a:lnTo>
                  <a:close/>
                  <a:moveTo>
                    <a:pt x="113" y="41"/>
                  </a:moveTo>
                  <a:lnTo>
                    <a:pt x="73" y="41"/>
                  </a:lnTo>
                  <a:lnTo>
                    <a:pt x="73" y="154"/>
                  </a:lnTo>
                  <a:lnTo>
                    <a:pt x="113" y="154"/>
                  </a:lnTo>
                  <a:lnTo>
                    <a:pt x="113" y="41"/>
                  </a:lnTo>
                  <a:close/>
                  <a:moveTo>
                    <a:pt x="106" y="146"/>
                  </a:moveTo>
                  <a:lnTo>
                    <a:pt x="80" y="146"/>
                  </a:lnTo>
                  <a:lnTo>
                    <a:pt x="80" y="48"/>
                  </a:lnTo>
                  <a:lnTo>
                    <a:pt x="106" y="48"/>
                  </a:lnTo>
                  <a:lnTo>
                    <a:pt x="106" y="146"/>
                  </a:lnTo>
                  <a:close/>
                  <a:moveTo>
                    <a:pt x="168" y="0"/>
                  </a:moveTo>
                  <a:lnTo>
                    <a:pt x="128" y="0"/>
                  </a:lnTo>
                  <a:lnTo>
                    <a:pt x="128" y="154"/>
                  </a:lnTo>
                  <a:lnTo>
                    <a:pt x="168" y="154"/>
                  </a:lnTo>
                  <a:lnTo>
                    <a:pt x="168" y="0"/>
                  </a:lnTo>
                  <a:close/>
                  <a:moveTo>
                    <a:pt x="160" y="146"/>
                  </a:moveTo>
                  <a:lnTo>
                    <a:pt x="135" y="146"/>
                  </a:lnTo>
                  <a:lnTo>
                    <a:pt x="135" y="8"/>
                  </a:lnTo>
                  <a:lnTo>
                    <a:pt x="160" y="8"/>
                  </a:lnTo>
                  <a:lnTo>
                    <a:pt x="160" y="146"/>
                  </a:lnTo>
                  <a:close/>
                  <a:moveTo>
                    <a:pt x="0" y="157"/>
                  </a:moveTo>
                  <a:lnTo>
                    <a:pt x="0" y="165"/>
                  </a:lnTo>
                  <a:lnTo>
                    <a:pt x="179" y="165"/>
                  </a:lnTo>
                  <a:lnTo>
                    <a:pt x="179" y="157"/>
                  </a:lnTo>
                  <a:lnTo>
                    <a:pt x="0" y="1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" name="Group 9">
            <a:extLst>
              <a:ext uri="{FF2B5EF4-FFF2-40B4-BE49-F238E27FC236}">
                <a16:creationId xmlns="" xmlns:a16="http://schemas.microsoft.com/office/drawing/2014/main" id="{2FB728E3-5662-4C6F-A7F5-522ABAEB5FED}"/>
              </a:ext>
            </a:extLst>
          </p:cNvPr>
          <p:cNvGrpSpPr/>
          <p:nvPr/>
        </p:nvGrpSpPr>
        <p:grpSpPr>
          <a:xfrm>
            <a:off x="6543605" y="4992820"/>
            <a:ext cx="3505270" cy="535531"/>
            <a:chOff x="6543605" y="5209030"/>
            <a:chExt cx="3505270" cy="535531"/>
          </a:xfrm>
        </p:grpSpPr>
        <p:sp>
          <p:nvSpPr>
            <p:cNvPr id="60" name="TextBox 59">
              <a:extLst>
                <a:ext uri="{FF2B5EF4-FFF2-40B4-BE49-F238E27FC236}">
                  <a16:creationId xmlns="" xmlns:a16="http://schemas.microsoft.com/office/drawing/2014/main" id="{970A1C03-BD6A-40C0-B0D5-726F7E39B221}"/>
                </a:ext>
              </a:extLst>
            </p:cNvPr>
            <p:cNvSpPr txBox="1"/>
            <p:nvPr/>
          </p:nvSpPr>
          <p:spPr>
            <a:xfrm>
              <a:off x="7168630" y="5209030"/>
              <a:ext cx="2880245" cy="535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Відсутність відповідальності за невиконання </a:t>
              </a:r>
              <a:r>
                <a:rPr lang="uk-UA" sz="12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передвиборної </a:t>
              </a:r>
              <a:r>
                <a:rPr lang="uk-UA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програми.</a:t>
              </a:r>
              <a:endPara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grpSp>
          <p:nvGrpSpPr>
            <p:cNvPr id="76" name="Group 53">
              <a:extLst>
                <a:ext uri="{FF2B5EF4-FFF2-40B4-BE49-F238E27FC236}">
                  <a16:creationId xmlns="" xmlns:a16="http://schemas.microsoft.com/office/drawing/2014/main" id="{2354455B-89B7-4E1F-9BE4-0DC4ED57E937}"/>
                </a:ext>
              </a:extLst>
            </p:cNvPr>
            <p:cNvGrpSpPr/>
            <p:nvPr/>
          </p:nvGrpSpPr>
          <p:grpSpPr>
            <a:xfrm>
              <a:off x="6543605" y="5228694"/>
              <a:ext cx="496202" cy="496202"/>
              <a:chOff x="7648264" y="4451144"/>
              <a:chExt cx="496202" cy="496202"/>
            </a:xfrm>
          </p:grpSpPr>
          <p:sp>
            <p:nvSpPr>
              <p:cNvPr id="78" name="Oval 54">
                <a:extLst>
                  <a:ext uri="{FF2B5EF4-FFF2-40B4-BE49-F238E27FC236}">
                    <a16:creationId xmlns="" xmlns:a16="http://schemas.microsoft.com/office/drawing/2014/main" id="{F048230A-5B55-420E-BD91-067179B1AF0E}"/>
                  </a:ext>
                </a:extLst>
              </p:cNvPr>
              <p:cNvSpPr/>
              <p:nvPr/>
            </p:nvSpPr>
            <p:spPr>
              <a:xfrm>
                <a:off x="7648264" y="4451144"/>
                <a:ext cx="496202" cy="496202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>
                  <a:solidFill>
                    <a:schemeClr val="accent5">
                      <a:lumMod val="7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79" name="TextBox 78">
                <a:extLst>
                  <a:ext uri="{FF2B5EF4-FFF2-40B4-BE49-F238E27FC236}">
                    <a16:creationId xmlns="" xmlns:a16="http://schemas.microsoft.com/office/drawing/2014/main" id="{7819417C-5E10-4627-828B-F659E0C7D973}"/>
                  </a:ext>
                </a:extLst>
              </p:cNvPr>
              <p:cNvSpPr txBox="1"/>
              <p:nvPr/>
            </p:nvSpPr>
            <p:spPr>
              <a:xfrm>
                <a:off x="7673113" y="4560746"/>
                <a:ext cx="44650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+mj-lt"/>
                    <a:cs typeface="Catamaran Bold" panose="00000800000000000000" pitchFamily="2" charset="0"/>
                  </a:rPr>
                  <a:t>0</a:t>
                </a:r>
                <a:r>
                  <a:rPr lang="uk-UA" sz="1200" dirty="0">
                    <a:solidFill>
                      <a:schemeClr val="bg1"/>
                    </a:solidFill>
                    <a:latin typeface="+mj-lt"/>
                    <a:cs typeface="Catamaran Bold" panose="00000800000000000000" pitchFamily="2" charset="0"/>
                  </a:rPr>
                  <a:t>5</a:t>
                </a:r>
                <a:endParaRPr lang="en-US" sz="1200" dirty="0">
                  <a:solidFill>
                    <a:schemeClr val="bg1"/>
                  </a:solidFill>
                  <a:latin typeface="+mj-lt"/>
                  <a:cs typeface="Catamaran Bold" panose="00000800000000000000" pitchFamily="2" charset="0"/>
                </a:endParaRPr>
              </a:p>
            </p:txBody>
          </p:sp>
        </p:grpSp>
      </p:grpSp>
      <p:sp>
        <p:nvSpPr>
          <p:cNvPr id="85" name="Прямоугольник 84"/>
          <p:cNvSpPr/>
          <p:nvPr/>
        </p:nvSpPr>
        <p:spPr>
          <a:xfrm>
            <a:off x="186431" y="150920"/>
            <a:ext cx="1926454" cy="5859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6" name="Прямоугольник 85"/>
          <p:cNvSpPr/>
          <p:nvPr/>
        </p:nvSpPr>
        <p:spPr>
          <a:xfrm>
            <a:off x="99134" y="6286760"/>
            <a:ext cx="2483928" cy="292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7" name="Прямоугольник 86"/>
          <p:cNvSpPr/>
          <p:nvPr/>
        </p:nvSpPr>
        <p:spPr>
          <a:xfrm>
            <a:off x="9386656" y="6286760"/>
            <a:ext cx="2483928" cy="292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53035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10000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10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10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="" xmlns:a16="http://schemas.microsoft.com/office/drawing/2014/main" id="{8795462B-BC6E-4E34-B625-94D303160894}"/>
              </a:ext>
            </a:extLst>
          </p:cNvPr>
          <p:cNvSpPr/>
          <p:nvPr/>
        </p:nvSpPr>
        <p:spPr>
          <a:xfrm>
            <a:off x="3630612" y="963612"/>
            <a:ext cx="4930776" cy="4930776"/>
          </a:xfrm>
          <a:prstGeom prst="ellipse">
            <a:avLst/>
          </a:prstGeom>
          <a:solidFill>
            <a:schemeClr val="accent1">
              <a:alpha val="5000"/>
            </a:schemeClr>
          </a:solidFill>
          <a:ln w="19050">
            <a:noFill/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969B88AB-EB78-4760-9DBD-B7CF30AD5772}"/>
              </a:ext>
            </a:extLst>
          </p:cNvPr>
          <p:cNvGrpSpPr/>
          <p:nvPr/>
        </p:nvGrpSpPr>
        <p:grpSpPr>
          <a:xfrm>
            <a:off x="9233060" y="3052900"/>
            <a:ext cx="2637523" cy="1045182"/>
            <a:chOff x="9233060" y="3052900"/>
            <a:chExt cx="2637523" cy="1045182"/>
          </a:xfrm>
        </p:grpSpPr>
        <p:sp>
          <p:nvSpPr>
            <p:cNvPr id="209" name="TextBox 208">
              <a:extLst>
                <a:ext uri="{FF2B5EF4-FFF2-40B4-BE49-F238E27FC236}">
                  <a16:creationId xmlns="" xmlns:a16="http://schemas.microsoft.com/office/drawing/2014/main" id="{5C43ADE5-33E7-4362-AA18-FCBB47F6D363}"/>
                </a:ext>
              </a:extLst>
            </p:cNvPr>
            <p:cNvSpPr txBox="1"/>
            <p:nvPr/>
          </p:nvSpPr>
          <p:spPr>
            <a:xfrm>
              <a:off x="9233062" y="3052900"/>
              <a:ext cx="24132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600" dirty="0" smtClean="0">
                  <a:solidFill>
                    <a:schemeClr val="accent3"/>
                  </a:solidFill>
                  <a:latin typeface="Nexa Light" panose="02000000000000000000" pitchFamily="50" charset="0"/>
                </a:rPr>
                <a:t>Свідоме висування</a:t>
              </a:r>
              <a:endParaRPr lang="en-US" sz="1600" dirty="0">
                <a:solidFill>
                  <a:schemeClr val="accent3"/>
                </a:solidFill>
                <a:latin typeface="Nexa Light" panose="02000000000000000000" pitchFamily="50" charset="0"/>
              </a:endParaRPr>
            </a:p>
          </p:txBody>
        </p:sp>
        <p:sp>
          <p:nvSpPr>
            <p:cNvPr id="210" name="TextBox 209">
              <a:extLst>
                <a:ext uri="{FF2B5EF4-FFF2-40B4-BE49-F238E27FC236}">
                  <a16:creationId xmlns="" xmlns:a16="http://schemas.microsoft.com/office/drawing/2014/main" id="{7E5DD050-EC05-4FA5-B05B-1BCD5EEEE638}"/>
                </a:ext>
              </a:extLst>
            </p:cNvPr>
            <p:cNvSpPr txBox="1"/>
            <p:nvPr/>
          </p:nvSpPr>
          <p:spPr>
            <a:xfrm>
              <a:off x="9233060" y="3340952"/>
              <a:ext cx="2637523" cy="7571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1200" dirty="0" smtClean="0">
                  <a:latin typeface="+mj-lt"/>
                </a:rPr>
                <a:t>Віднині технічним кандидатам чи кандидатам-клонам стає важче приймати участь у виборах;</a:t>
              </a:r>
              <a:endParaRPr lang="en-US" sz="1200" dirty="0">
                <a:latin typeface="+mj-lt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E743DDF2-FCA0-4CF1-A46F-7A0759B23536}"/>
              </a:ext>
            </a:extLst>
          </p:cNvPr>
          <p:cNvGrpSpPr/>
          <p:nvPr/>
        </p:nvGrpSpPr>
        <p:grpSpPr>
          <a:xfrm>
            <a:off x="78647" y="3052900"/>
            <a:ext cx="3070193" cy="769357"/>
            <a:chOff x="394411" y="3052900"/>
            <a:chExt cx="2733611" cy="769357"/>
          </a:xfrm>
        </p:grpSpPr>
        <p:sp>
          <p:nvSpPr>
            <p:cNvPr id="212" name="TextBox 211">
              <a:extLst>
                <a:ext uri="{FF2B5EF4-FFF2-40B4-BE49-F238E27FC236}">
                  <a16:creationId xmlns="" xmlns:a16="http://schemas.microsoft.com/office/drawing/2014/main" id="{F8B6A458-AA3B-450E-B2B0-05A4483DFEAF}"/>
                </a:ext>
              </a:extLst>
            </p:cNvPr>
            <p:cNvSpPr txBox="1"/>
            <p:nvPr/>
          </p:nvSpPr>
          <p:spPr>
            <a:xfrm>
              <a:off x="545709" y="3052900"/>
              <a:ext cx="24132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600" dirty="0">
                <a:solidFill>
                  <a:schemeClr val="accent6"/>
                </a:solidFill>
                <a:latin typeface="Nexa Light" panose="02000000000000000000" pitchFamily="50" charset="0"/>
              </a:endParaRPr>
            </a:p>
          </p:txBody>
        </p:sp>
        <p:sp>
          <p:nvSpPr>
            <p:cNvPr id="213" name="TextBox 212">
              <a:extLst>
                <a:ext uri="{FF2B5EF4-FFF2-40B4-BE49-F238E27FC236}">
                  <a16:creationId xmlns="" xmlns:a16="http://schemas.microsoft.com/office/drawing/2014/main" id="{C4D2011D-7EE1-4C8C-A0AF-453845D7BF5B}"/>
                </a:ext>
              </a:extLst>
            </p:cNvPr>
            <p:cNvSpPr txBox="1"/>
            <p:nvPr/>
          </p:nvSpPr>
          <p:spPr>
            <a:xfrm>
              <a:off x="394411" y="3065127"/>
              <a:ext cx="2733611" cy="7571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r">
                <a:lnSpc>
                  <a:spcPct val="120000"/>
                </a:lnSpc>
              </a:pPr>
              <a:r>
                <a:rPr lang="uk-UA" sz="1200" dirty="0" smtClean="0">
                  <a:latin typeface="+mj-lt"/>
                </a:rPr>
                <a:t>Через унеможливлення висування технічних кандидатів чи кандидатів клонів, економляться кошти держбюджету України;</a:t>
              </a:r>
              <a:endParaRPr lang="uk-UA" sz="1200" dirty="0">
                <a:latin typeface="+mj-lt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9321E4EB-42FC-46DF-A95C-596215CED366}"/>
              </a:ext>
            </a:extLst>
          </p:cNvPr>
          <p:cNvGrpSpPr/>
          <p:nvPr/>
        </p:nvGrpSpPr>
        <p:grpSpPr>
          <a:xfrm>
            <a:off x="8365382" y="1118979"/>
            <a:ext cx="3280910" cy="1032983"/>
            <a:chOff x="8365382" y="1118979"/>
            <a:chExt cx="2413231" cy="1484260"/>
          </a:xfrm>
        </p:grpSpPr>
        <p:sp>
          <p:nvSpPr>
            <p:cNvPr id="215" name="TextBox 214">
              <a:extLst>
                <a:ext uri="{FF2B5EF4-FFF2-40B4-BE49-F238E27FC236}">
                  <a16:creationId xmlns="" xmlns:a16="http://schemas.microsoft.com/office/drawing/2014/main" id="{21274B63-2E3D-4771-8402-9046A4EB1794}"/>
                </a:ext>
              </a:extLst>
            </p:cNvPr>
            <p:cNvSpPr txBox="1"/>
            <p:nvPr/>
          </p:nvSpPr>
          <p:spPr>
            <a:xfrm>
              <a:off x="8365383" y="1118979"/>
              <a:ext cx="2413230" cy="4864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600" dirty="0" smtClean="0">
                  <a:solidFill>
                    <a:schemeClr val="accent2"/>
                  </a:solidFill>
                  <a:latin typeface="Nexa Light" panose="02000000000000000000" pitchFamily="50" charset="0"/>
                </a:rPr>
                <a:t>Свідомий вибір</a:t>
              </a:r>
              <a:endParaRPr lang="en-US" sz="1600" dirty="0">
                <a:solidFill>
                  <a:schemeClr val="accent2"/>
                </a:solidFill>
                <a:latin typeface="Nexa Light" panose="02000000000000000000" pitchFamily="50" charset="0"/>
              </a:endParaRPr>
            </a:p>
          </p:txBody>
        </p:sp>
        <p:sp>
          <p:nvSpPr>
            <p:cNvPr id="216" name="TextBox 215">
              <a:extLst>
                <a:ext uri="{FF2B5EF4-FFF2-40B4-BE49-F238E27FC236}">
                  <a16:creationId xmlns="" xmlns:a16="http://schemas.microsoft.com/office/drawing/2014/main" id="{FC01AF91-9877-4D73-8740-1F4CDA60ECBB}"/>
                </a:ext>
              </a:extLst>
            </p:cNvPr>
            <p:cNvSpPr txBox="1"/>
            <p:nvPr/>
          </p:nvSpPr>
          <p:spPr>
            <a:xfrm>
              <a:off x="8365382" y="1515343"/>
              <a:ext cx="2413230" cy="10878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1200" dirty="0" smtClean="0">
                  <a:latin typeface="+mj-lt"/>
                </a:rPr>
                <a:t>При аналітично змістовній передвиборній програмі, виборці голосують більш свідомо; </a:t>
              </a:r>
              <a:endParaRPr lang="uk-UA" sz="1200" dirty="0">
                <a:latin typeface="+mj-lt"/>
              </a:endParaRPr>
            </a:p>
            <a:p>
              <a:pPr>
                <a:lnSpc>
                  <a:spcPct val="120000"/>
                </a:lnSpc>
              </a:pPr>
              <a:endPara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8FEBA066-EA7A-4E8B-8258-F41D749A3A7F}"/>
              </a:ext>
            </a:extLst>
          </p:cNvPr>
          <p:cNvGrpSpPr/>
          <p:nvPr/>
        </p:nvGrpSpPr>
        <p:grpSpPr>
          <a:xfrm>
            <a:off x="8365382" y="4986821"/>
            <a:ext cx="3280909" cy="1045182"/>
            <a:chOff x="8365382" y="4986821"/>
            <a:chExt cx="2669561" cy="1045182"/>
          </a:xfrm>
        </p:grpSpPr>
        <p:sp>
          <p:nvSpPr>
            <p:cNvPr id="218" name="TextBox 217">
              <a:extLst>
                <a:ext uri="{FF2B5EF4-FFF2-40B4-BE49-F238E27FC236}">
                  <a16:creationId xmlns="" xmlns:a16="http://schemas.microsoft.com/office/drawing/2014/main" id="{9DE9936D-D184-44AE-B922-93BA64A49246}"/>
                </a:ext>
              </a:extLst>
            </p:cNvPr>
            <p:cNvSpPr txBox="1"/>
            <p:nvPr/>
          </p:nvSpPr>
          <p:spPr>
            <a:xfrm>
              <a:off x="8365382" y="4986821"/>
              <a:ext cx="26695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600" dirty="0" smtClean="0">
                  <a:solidFill>
                    <a:schemeClr val="accent4"/>
                  </a:solidFill>
                  <a:latin typeface="Nexa Light" panose="02000000000000000000" pitchFamily="50" charset="0"/>
                </a:rPr>
                <a:t>Критичне мислення виборців</a:t>
              </a:r>
              <a:endParaRPr lang="en-US" sz="1600" dirty="0">
                <a:solidFill>
                  <a:schemeClr val="accent4"/>
                </a:solidFill>
                <a:latin typeface="Nexa Light" panose="02000000000000000000" pitchFamily="50" charset="0"/>
              </a:endParaRPr>
            </a:p>
          </p:txBody>
        </p:sp>
        <p:sp>
          <p:nvSpPr>
            <p:cNvPr id="219" name="TextBox 218">
              <a:extLst>
                <a:ext uri="{FF2B5EF4-FFF2-40B4-BE49-F238E27FC236}">
                  <a16:creationId xmlns="" xmlns:a16="http://schemas.microsoft.com/office/drawing/2014/main" id="{4D4A379E-3695-43E2-A9D2-EDCA14F495BC}"/>
                </a:ext>
              </a:extLst>
            </p:cNvPr>
            <p:cNvSpPr txBox="1"/>
            <p:nvPr/>
          </p:nvSpPr>
          <p:spPr>
            <a:xfrm>
              <a:off x="8365382" y="5274873"/>
              <a:ext cx="2413230" cy="7571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1200" dirty="0" smtClean="0">
                  <a:latin typeface="+mj-lt"/>
                </a:rPr>
                <a:t>Виборці обирають не </a:t>
              </a:r>
              <a:r>
                <a:rPr lang="uk-UA" sz="1200" dirty="0" err="1" smtClean="0">
                  <a:latin typeface="+mj-lt"/>
                </a:rPr>
                <a:t>сенситивно</a:t>
              </a:r>
              <a:r>
                <a:rPr lang="uk-UA" sz="1200" dirty="0" smtClean="0">
                  <a:latin typeface="+mj-lt"/>
                </a:rPr>
                <a:t> (</a:t>
              </a:r>
              <a:r>
                <a:rPr lang="uk-UA" sz="1200" dirty="0" err="1" smtClean="0">
                  <a:latin typeface="+mj-lt"/>
                </a:rPr>
                <a:t>емоційно</a:t>
              </a:r>
              <a:r>
                <a:rPr lang="uk-UA" sz="1200" dirty="0" smtClean="0">
                  <a:latin typeface="+mj-lt"/>
                </a:rPr>
                <a:t> й чуттєво), а аналізуючи дані передвиборно</a:t>
              </a:r>
              <a:r>
                <a:rPr lang="uk-UA" sz="1200" dirty="0" smtClean="0">
                  <a:latin typeface="+mj-lt"/>
                </a:rPr>
                <a:t>ї програми кандидата</a:t>
              </a:r>
              <a:r>
                <a:rPr lang="uk-UA" sz="1200" dirty="0" smtClean="0">
                  <a:latin typeface="+mj-lt"/>
                </a:rPr>
                <a:t>;</a:t>
              </a:r>
              <a:endPara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225F7010-409A-4B18-8995-15BE7E1BC3C6}"/>
              </a:ext>
            </a:extLst>
          </p:cNvPr>
          <p:cNvGrpSpPr/>
          <p:nvPr/>
        </p:nvGrpSpPr>
        <p:grpSpPr>
          <a:xfrm>
            <a:off x="798991" y="1118979"/>
            <a:ext cx="3027628" cy="911631"/>
            <a:chOff x="798991" y="1118979"/>
            <a:chExt cx="3027628" cy="911631"/>
          </a:xfrm>
        </p:grpSpPr>
        <p:sp>
          <p:nvSpPr>
            <p:cNvPr id="221" name="TextBox 220">
              <a:extLst>
                <a:ext uri="{FF2B5EF4-FFF2-40B4-BE49-F238E27FC236}">
                  <a16:creationId xmlns="" xmlns:a16="http://schemas.microsoft.com/office/drawing/2014/main" id="{F3B65E1E-4D5D-4209-8BDF-1A682090EB71}"/>
                </a:ext>
              </a:extLst>
            </p:cNvPr>
            <p:cNvSpPr txBox="1"/>
            <p:nvPr/>
          </p:nvSpPr>
          <p:spPr>
            <a:xfrm>
              <a:off x="1239715" y="1118979"/>
              <a:ext cx="258690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600" dirty="0" smtClean="0">
                  <a:solidFill>
                    <a:schemeClr val="accent1"/>
                  </a:solidFill>
                  <a:latin typeface="Nexa Light" panose="02000000000000000000" pitchFamily="50" charset="0"/>
                </a:rPr>
                <a:t>Цінність виборів</a:t>
              </a:r>
              <a:endParaRPr lang="en-US" sz="1600" dirty="0">
                <a:solidFill>
                  <a:schemeClr val="accent1"/>
                </a:solidFill>
                <a:latin typeface="Nexa Light" panose="02000000000000000000" pitchFamily="50" charset="0"/>
              </a:endParaRPr>
            </a:p>
          </p:txBody>
        </p:sp>
        <p:sp>
          <p:nvSpPr>
            <p:cNvPr id="222" name="TextBox 221">
              <a:extLst>
                <a:ext uri="{FF2B5EF4-FFF2-40B4-BE49-F238E27FC236}">
                  <a16:creationId xmlns="" xmlns:a16="http://schemas.microsoft.com/office/drawing/2014/main" id="{80EA3EF6-B508-4B45-A3C2-E8A4968B259F}"/>
                </a:ext>
              </a:extLst>
            </p:cNvPr>
            <p:cNvSpPr txBox="1"/>
            <p:nvPr/>
          </p:nvSpPr>
          <p:spPr>
            <a:xfrm>
              <a:off x="798991" y="1495079"/>
              <a:ext cx="3027628" cy="535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lang="uk-UA" sz="1200" dirty="0" smtClean="0">
                  <a:latin typeface="+mj-lt"/>
                </a:rPr>
                <a:t>При даній поправці серед народних мас піднімається рівень довіри до виборів;</a:t>
              </a:r>
              <a:endParaRPr lang="uk-UA" sz="1200" dirty="0">
                <a:latin typeface="+mj-lt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F354058A-92A4-40DA-ACE4-17CBE227D52C}"/>
              </a:ext>
            </a:extLst>
          </p:cNvPr>
          <p:cNvGrpSpPr/>
          <p:nvPr/>
        </p:nvGrpSpPr>
        <p:grpSpPr>
          <a:xfrm>
            <a:off x="958788" y="4986821"/>
            <a:ext cx="2867831" cy="1141925"/>
            <a:chOff x="1352108" y="4986821"/>
            <a:chExt cx="2474511" cy="1141925"/>
          </a:xfrm>
        </p:grpSpPr>
        <p:sp>
          <p:nvSpPr>
            <p:cNvPr id="224" name="TextBox 223">
              <a:extLst>
                <a:ext uri="{FF2B5EF4-FFF2-40B4-BE49-F238E27FC236}">
                  <a16:creationId xmlns="" xmlns:a16="http://schemas.microsoft.com/office/drawing/2014/main" id="{7972D956-91B0-4681-894A-8633902D7ADE}"/>
                </a:ext>
              </a:extLst>
            </p:cNvPr>
            <p:cNvSpPr txBox="1"/>
            <p:nvPr/>
          </p:nvSpPr>
          <p:spPr>
            <a:xfrm>
              <a:off x="1413389" y="4986821"/>
              <a:ext cx="24132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600" dirty="0" smtClean="0">
                  <a:solidFill>
                    <a:schemeClr val="accent5"/>
                  </a:solidFill>
                  <a:latin typeface="Nexa Light" panose="02000000000000000000" pitchFamily="50" charset="0"/>
                </a:rPr>
                <a:t>Відповідальність влади</a:t>
              </a:r>
              <a:endParaRPr lang="en-US" sz="1600" dirty="0">
                <a:solidFill>
                  <a:schemeClr val="accent5"/>
                </a:solidFill>
                <a:latin typeface="Nexa Light" panose="02000000000000000000" pitchFamily="50" charset="0"/>
              </a:endParaRPr>
            </a:p>
          </p:txBody>
        </p:sp>
        <p:sp>
          <p:nvSpPr>
            <p:cNvPr id="225" name="TextBox 224">
              <a:extLst>
                <a:ext uri="{FF2B5EF4-FFF2-40B4-BE49-F238E27FC236}">
                  <a16:creationId xmlns="" xmlns:a16="http://schemas.microsoft.com/office/drawing/2014/main" id="{8DD364F7-8B99-4899-82E4-1E7FEE0D38F1}"/>
                </a:ext>
              </a:extLst>
            </p:cNvPr>
            <p:cNvSpPr txBox="1"/>
            <p:nvPr/>
          </p:nvSpPr>
          <p:spPr>
            <a:xfrm>
              <a:off x="1352108" y="5371616"/>
              <a:ext cx="2474511" cy="7571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lang="uk-UA" sz="1200" dirty="0" smtClean="0">
                  <a:latin typeface="+mj-lt"/>
                </a:rPr>
                <a:t>Відповідальність за невиконання передвиборчих обіцянок, як наступний крок покращення ВКУ</a:t>
              </a:r>
              <a:r>
                <a:rPr lang="uk-UA" sz="1200" dirty="0" smtClean="0">
                  <a:latin typeface="+mj-lt"/>
                </a:rPr>
                <a:t>;  </a:t>
              </a:r>
              <a:endParaRPr lang="en-US" sz="1200" dirty="0">
                <a:latin typeface="+mj-lt"/>
              </a:endParaRPr>
            </a:p>
          </p:txBody>
        </p:sp>
      </p:grpSp>
      <p:sp>
        <p:nvSpPr>
          <p:cNvPr id="23" name="Arc 22">
            <a:extLst>
              <a:ext uri="{FF2B5EF4-FFF2-40B4-BE49-F238E27FC236}">
                <a16:creationId xmlns="" xmlns:a16="http://schemas.microsoft.com/office/drawing/2014/main" id="{0107B6B0-8C45-4C22-B432-08F9987235EF}"/>
              </a:ext>
            </a:extLst>
          </p:cNvPr>
          <p:cNvSpPr/>
          <p:nvPr/>
        </p:nvSpPr>
        <p:spPr>
          <a:xfrm>
            <a:off x="5003802" y="942172"/>
            <a:ext cx="2184398" cy="1105815"/>
          </a:xfrm>
          <a:prstGeom prst="arc">
            <a:avLst>
              <a:gd name="adj1" fmla="val 12677880"/>
              <a:gd name="adj2" fmla="val 19751058"/>
            </a:avLst>
          </a:prstGeom>
          <a:ln w="15875">
            <a:solidFill>
              <a:schemeClr val="accent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c 23">
            <a:extLst>
              <a:ext uri="{FF2B5EF4-FFF2-40B4-BE49-F238E27FC236}">
                <a16:creationId xmlns="" xmlns:a16="http://schemas.microsoft.com/office/drawing/2014/main" id="{0BC72D11-1C83-4D51-AA50-B6C68D4BC563}"/>
              </a:ext>
            </a:extLst>
          </p:cNvPr>
          <p:cNvSpPr/>
          <p:nvPr/>
        </p:nvSpPr>
        <p:spPr>
          <a:xfrm rot="4095294">
            <a:off x="6769177" y="2131211"/>
            <a:ext cx="2184398" cy="1105815"/>
          </a:xfrm>
          <a:prstGeom prst="arc">
            <a:avLst>
              <a:gd name="adj1" fmla="val 13501255"/>
              <a:gd name="adj2" fmla="val 17469380"/>
            </a:avLst>
          </a:prstGeom>
          <a:ln w="15875">
            <a:solidFill>
              <a:schemeClr val="accent3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c 24">
            <a:extLst>
              <a:ext uri="{FF2B5EF4-FFF2-40B4-BE49-F238E27FC236}">
                <a16:creationId xmlns="" xmlns:a16="http://schemas.microsoft.com/office/drawing/2014/main" id="{10D31D08-8A5E-4F9A-A312-B17E372191F7}"/>
              </a:ext>
            </a:extLst>
          </p:cNvPr>
          <p:cNvSpPr/>
          <p:nvPr/>
        </p:nvSpPr>
        <p:spPr>
          <a:xfrm rot="7288225">
            <a:off x="6653513" y="3843975"/>
            <a:ext cx="2184398" cy="1105815"/>
          </a:xfrm>
          <a:prstGeom prst="arc">
            <a:avLst>
              <a:gd name="adj1" fmla="val 13501255"/>
              <a:gd name="adj2" fmla="val 17469380"/>
            </a:avLst>
          </a:prstGeom>
          <a:ln w="15875">
            <a:solidFill>
              <a:schemeClr val="accent4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c 26">
            <a:extLst>
              <a:ext uri="{FF2B5EF4-FFF2-40B4-BE49-F238E27FC236}">
                <a16:creationId xmlns="" xmlns:a16="http://schemas.microsoft.com/office/drawing/2014/main" id="{6A78676C-2640-4115-8386-B3B37CD77DBD}"/>
              </a:ext>
            </a:extLst>
          </p:cNvPr>
          <p:cNvSpPr/>
          <p:nvPr/>
        </p:nvSpPr>
        <p:spPr>
          <a:xfrm flipH="1" flipV="1">
            <a:off x="5003802" y="4809917"/>
            <a:ext cx="2184398" cy="1105815"/>
          </a:xfrm>
          <a:prstGeom prst="arc">
            <a:avLst>
              <a:gd name="adj1" fmla="val 12677880"/>
              <a:gd name="adj2" fmla="val 19751058"/>
            </a:avLst>
          </a:prstGeom>
          <a:ln w="15875">
            <a:solidFill>
              <a:schemeClr val="accent5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c 29">
            <a:extLst>
              <a:ext uri="{FF2B5EF4-FFF2-40B4-BE49-F238E27FC236}">
                <a16:creationId xmlns="" xmlns:a16="http://schemas.microsoft.com/office/drawing/2014/main" id="{465D0B86-6F72-45EE-87A0-174E01D51939}"/>
              </a:ext>
            </a:extLst>
          </p:cNvPr>
          <p:cNvSpPr/>
          <p:nvPr/>
        </p:nvSpPr>
        <p:spPr>
          <a:xfrm rot="14311775" flipH="1">
            <a:off x="3348300" y="3843975"/>
            <a:ext cx="2184398" cy="1105815"/>
          </a:xfrm>
          <a:prstGeom prst="arc">
            <a:avLst>
              <a:gd name="adj1" fmla="val 13501255"/>
              <a:gd name="adj2" fmla="val 17469380"/>
            </a:avLst>
          </a:prstGeom>
          <a:noFill/>
          <a:ln w="15875">
            <a:solidFill>
              <a:schemeClr val="accent6"/>
            </a:solidFill>
            <a:prstDash val="dash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c 31">
            <a:extLst>
              <a:ext uri="{FF2B5EF4-FFF2-40B4-BE49-F238E27FC236}">
                <a16:creationId xmlns="" xmlns:a16="http://schemas.microsoft.com/office/drawing/2014/main" id="{2EDE157D-81DA-4DC4-8F34-D77B3CF940CF}"/>
              </a:ext>
            </a:extLst>
          </p:cNvPr>
          <p:cNvSpPr/>
          <p:nvPr/>
        </p:nvSpPr>
        <p:spPr>
          <a:xfrm rot="17504706" flipH="1">
            <a:off x="3224727" y="2131212"/>
            <a:ext cx="2184398" cy="1105815"/>
          </a:xfrm>
          <a:prstGeom prst="arc">
            <a:avLst>
              <a:gd name="adj1" fmla="val 13501255"/>
              <a:gd name="adj2" fmla="val 17469380"/>
            </a:avLst>
          </a:prstGeom>
          <a:ln w="15875">
            <a:solidFill>
              <a:schemeClr val="accent1"/>
            </a:solidFill>
            <a:prstDash val="dash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="" xmlns:a16="http://schemas.microsoft.com/office/drawing/2014/main" id="{A701D611-F963-4547-B463-0FD4CF46FABB}"/>
              </a:ext>
            </a:extLst>
          </p:cNvPr>
          <p:cNvGrpSpPr/>
          <p:nvPr/>
        </p:nvGrpSpPr>
        <p:grpSpPr>
          <a:xfrm>
            <a:off x="4012238" y="878648"/>
            <a:ext cx="1232862" cy="1232862"/>
            <a:chOff x="4012238" y="878648"/>
            <a:chExt cx="1232862" cy="1232862"/>
          </a:xfrm>
        </p:grpSpPr>
        <p:sp>
          <p:nvSpPr>
            <p:cNvPr id="47" name="Oval 46">
              <a:extLst>
                <a:ext uri="{FF2B5EF4-FFF2-40B4-BE49-F238E27FC236}">
                  <a16:creationId xmlns="" xmlns:a16="http://schemas.microsoft.com/office/drawing/2014/main" id="{31CDD9C3-D749-4F7A-A731-69B26CF4CE75}"/>
                </a:ext>
              </a:extLst>
            </p:cNvPr>
            <p:cNvSpPr/>
            <p:nvPr/>
          </p:nvSpPr>
          <p:spPr>
            <a:xfrm flipH="1">
              <a:off x="4012238" y="878648"/>
              <a:ext cx="1232862" cy="12328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84200" dist="355600" dir="2700000" sx="69000" sy="69000" algn="tl" rotWithShape="0">
                <a:prstClr val="black">
                  <a:alpha val="2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57">
              <a:extLst>
                <a:ext uri="{FF2B5EF4-FFF2-40B4-BE49-F238E27FC236}">
                  <a16:creationId xmlns="" xmlns:a16="http://schemas.microsoft.com/office/drawing/2014/main" id="{0DDAEB23-D19C-42CA-BD54-8FC1662AE69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13198" y="1299341"/>
              <a:ext cx="630942" cy="456680"/>
            </a:xfrm>
            <a:custGeom>
              <a:avLst/>
              <a:gdLst>
                <a:gd name="T0" fmla="*/ 195 w 210"/>
                <a:gd name="T1" fmla="*/ 73 h 152"/>
                <a:gd name="T2" fmla="*/ 197 w 210"/>
                <a:gd name="T3" fmla="*/ 72 h 152"/>
                <a:gd name="T4" fmla="*/ 71 w 210"/>
                <a:gd name="T5" fmla="*/ 0 h 152"/>
                <a:gd name="T6" fmla="*/ 16 w 210"/>
                <a:gd name="T7" fmla="*/ 24 h 152"/>
                <a:gd name="T8" fmla="*/ 16 w 210"/>
                <a:gd name="T9" fmla="*/ 24 h 152"/>
                <a:gd name="T10" fmla="*/ 0 w 210"/>
                <a:gd name="T11" fmla="*/ 60 h 152"/>
                <a:gd name="T12" fmla="*/ 140 w 210"/>
                <a:gd name="T13" fmla="*/ 152 h 152"/>
                <a:gd name="T14" fmla="*/ 210 w 210"/>
                <a:gd name="T15" fmla="*/ 95 h 152"/>
                <a:gd name="T16" fmla="*/ 195 w 210"/>
                <a:gd name="T17" fmla="*/ 73 h 152"/>
                <a:gd name="T18" fmla="*/ 70 w 210"/>
                <a:gd name="T19" fmla="*/ 8 h 152"/>
                <a:gd name="T20" fmla="*/ 183 w 210"/>
                <a:gd name="T21" fmla="*/ 72 h 152"/>
                <a:gd name="T22" fmla="*/ 147 w 210"/>
                <a:gd name="T23" fmla="*/ 96 h 152"/>
                <a:gd name="T24" fmla="*/ 31 w 210"/>
                <a:gd name="T25" fmla="*/ 24 h 152"/>
                <a:gd name="T26" fmla="*/ 70 w 210"/>
                <a:gd name="T27" fmla="*/ 8 h 152"/>
                <a:gd name="T28" fmla="*/ 10 w 210"/>
                <a:gd name="T29" fmla="*/ 57 h 152"/>
                <a:gd name="T30" fmla="*/ 22 w 210"/>
                <a:gd name="T31" fmla="*/ 28 h 152"/>
                <a:gd name="T32" fmla="*/ 144 w 210"/>
                <a:gd name="T33" fmla="*/ 103 h 152"/>
                <a:gd name="T34" fmla="*/ 140 w 210"/>
                <a:gd name="T35" fmla="*/ 144 h 152"/>
                <a:gd name="T36" fmla="*/ 10 w 210"/>
                <a:gd name="T37" fmla="*/ 57 h 152"/>
                <a:gd name="T38" fmla="*/ 151 w 210"/>
                <a:gd name="T39" fmla="*/ 103 h 152"/>
                <a:gd name="T40" fmla="*/ 188 w 210"/>
                <a:gd name="T41" fmla="*/ 76 h 152"/>
                <a:gd name="T42" fmla="*/ 200 w 210"/>
                <a:gd name="T43" fmla="*/ 95 h 152"/>
                <a:gd name="T44" fmla="*/ 147 w 210"/>
                <a:gd name="T45" fmla="*/ 137 h 152"/>
                <a:gd name="T46" fmla="*/ 151 w 210"/>
                <a:gd name="T47" fmla="*/ 103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0" h="152">
                  <a:moveTo>
                    <a:pt x="195" y="73"/>
                  </a:moveTo>
                  <a:lnTo>
                    <a:pt x="197" y="72"/>
                  </a:lnTo>
                  <a:lnTo>
                    <a:pt x="71" y="0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0" y="60"/>
                  </a:lnTo>
                  <a:lnTo>
                    <a:pt x="140" y="152"/>
                  </a:lnTo>
                  <a:lnTo>
                    <a:pt x="210" y="95"/>
                  </a:lnTo>
                  <a:lnTo>
                    <a:pt x="195" y="73"/>
                  </a:lnTo>
                  <a:close/>
                  <a:moveTo>
                    <a:pt x="70" y="8"/>
                  </a:moveTo>
                  <a:lnTo>
                    <a:pt x="183" y="72"/>
                  </a:lnTo>
                  <a:lnTo>
                    <a:pt x="147" y="96"/>
                  </a:lnTo>
                  <a:lnTo>
                    <a:pt x="31" y="24"/>
                  </a:lnTo>
                  <a:lnTo>
                    <a:pt x="70" y="8"/>
                  </a:lnTo>
                  <a:close/>
                  <a:moveTo>
                    <a:pt x="10" y="57"/>
                  </a:moveTo>
                  <a:lnTo>
                    <a:pt x="22" y="28"/>
                  </a:lnTo>
                  <a:lnTo>
                    <a:pt x="144" y="103"/>
                  </a:lnTo>
                  <a:lnTo>
                    <a:pt x="140" y="144"/>
                  </a:lnTo>
                  <a:lnTo>
                    <a:pt x="10" y="57"/>
                  </a:lnTo>
                  <a:close/>
                  <a:moveTo>
                    <a:pt x="151" y="103"/>
                  </a:moveTo>
                  <a:lnTo>
                    <a:pt x="188" y="76"/>
                  </a:lnTo>
                  <a:lnTo>
                    <a:pt x="200" y="95"/>
                  </a:lnTo>
                  <a:lnTo>
                    <a:pt x="147" y="137"/>
                  </a:lnTo>
                  <a:lnTo>
                    <a:pt x="151" y="10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="" xmlns:a16="http://schemas.microsoft.com/office/drawing/2014/main" id="{208F775D-5A3B-4EC0-A36E-2B88964C1D1A}"/>
              </a:ext>
            </a:extLst>
          </p:cNvPr>
          <p:cNvGrpSpPr/>
          <p:nvPr/>
        </p:nvGrpSpPr>
        <p:grpSpPr>
          <a:xfrm>
            <a:off x="6946900" y="878648"/>
            <a:ext cx="1232862" cy="1232862"/>
            <a:chOff x="6946900" y="878648"/>
            <a:chExt cx="1232862" cy="1232862"/>
          </a:xfrm>
        </p:grpSpPr>
        <p:sp>
          <p:nvSpPr>
            <p:cNvPr id="127" name="Oval 126">
              <a:extLst>
                <a:ext uri="{FF2B5EF4-FFF2-40B4-BE49-F238E27FC236}">
                  <a16:creationId xmlns="" xmlns:a16="http://schemas.microsoft.com/office/drawing/2014/main" id="{3117A13B-247E-4FDD-884D-CA8E3F214247}"/>
                </a:ext>
              </a:extLst>
            </p:cNvPr>
            <p:cNvSpPr/>
            <p:nvPr/>
          </p:nvSpPr>
          <p:spPr>
            <a:xfrm>
              <a:off x="6946900" y="878648"/>
              <a:ext cx="1232862" cy="12328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84200" dist="355600" dir="2700000" sx="69000" sy="69000" algn="tl" rotWithShape="0">
                <a:prstClr val="black">
                  <a:alpha val="2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Freeform 64">
              <a:extLst>
                <a:ext uri="{FF2B5EF4-FFF2-40B4-BE49-F238E27FC236}">
                  <a16:creationId xmlns="" xmlns:a16="http://schemas.microsoft.com/office/drawing/2014/main" id="{8635B0A7-8F8D-4231-87C7-A4350CC3464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345809" y="1171575"/>
              <a:ext cx="435046" cy="619790"/>
            </a:xfrm>
            <a:custGeom>
              <a:avLst/>
              <a:gdLst>
                <a:gd name="T0" fmla="*/ 80 w 160"/>
                <a:gd name="T1" fmla="*/ 64 h 228"/>
                <a:gd name="T2" fmla="*/ 112 w 160"/>
                <a:gd name="T3" fmla="*/ 32 h 228"/>
                <a:gd name="T4" fmla="*/ 80 w 160"/>
                <a:gd name="T5" fmla="*/ 0 h 228"/>
                <a:gd name="T6" fmla="*/ 48 w 160"/>
                <a:gd name="T7" fmla="*/ 32 h 228"/>
                <a:gd name="T8" fmla="*/ 80 w 160"/>
                <a:gd name="T9" fmla="*/ 64 h 228"/>
                <a:gd name="T10" fmla="*/ 80 w 160"/>
                <a:gd name="T11" fmla="*/ 8 h 228"/>
                <a:gd name="T12" fmla="*/ 104 w 160"/>
                <a:gd name="T13" fmla="*/ 32 h 228"/>
                <a:gd name="T14" fmla="*/ 80 w 160"/>
                <a:gd name="T15" fmla="*/ 56 h 228"/>
                <a:gd name="T16" fmla="*/ 56 w 160"/>
                <a:gd name="T17" fmla="*/ 32 h 228"/>
                <a:gd name="T18" fmla="*/ 80 w 160"/>
                <a:gd name="T19" fmla="*/ 8 h 228"/>
                <a:gd name="T20" fmla="*/ 49 w 160"/>
                <a:gd name="T21" fmla="*/ 136 h 228"/>
                <a:gd name="T22" fmla="*/ 60 w 160"/>
                <a:gd name="T23" fmla="*/ 160 h 228"/>
                <a:gd name="T24" fmla="*/ 60 w 160"/>
                <a:gd name="T25" fmla="*/ 168 h 228"/>
                <a:gd name="T26" fmla="*/ 80 w 160"/>
                <a:gd name="T27" fmla="*/ 188 h 228"/>
                <a:gd name="T28" fmla="*/ 100 w 160"/>
                <a:gd name="T29" fmla="*/ 168 h 228"/>
                <a:gd name="T30" fmla="*/ 100 w 160"/>
                <a:gd name="T31" fmla="*/ 160 h 228"/>
                <a:gd name="T32" fmla="*/ 111 w 160"/>
                <a:gd name="T33" fmla="*/ 136 h 228"/>
                <a:gd name="T34" fmla="*/ 120 w 160"/>
                <a:gd name="T35" fmla="*/ 112 h 228"/>
                <a:gd name="T36" fmla="*/ 80 w 160"/>
                <a:gd name="T37" fmla="*/ 72 h 228"/>
                <a:gd name="T38" fmla="*/ 40 w 160"/>
                <a:gd name="T39" fmla="*/ 112 h 228"/>
                <a:gd name="T40" fmla="*/ 49 w 160"/>
                <a:gd name="T41" fmla="*/ 136 h 228"/>
                <a:gd name="T42" fmla="*/ 80 w 160"/>
                <a:gd name="T43" fmla="*/ 80 h 228"/>
                <a:gd name="T44" fmla="*/ 112 w 160"/>
                <a:gd name="T45" fmla="*/ 112 h 228"/>
                <a:gd name="T46" fmla="*/ 105 w 160"/>
                <a:gd name="T47" fmla="*/ 130 h 228"/>
                <a:gd name="T48" fmla="*/ 92 w 160"/>
                <a:gd name="T49" fmla="*/ 160 h 228"/>
                <a:gd name="T50" fmla="*/ 92 w 160"/>
                <a:gd name="T51" fmla="*/ 168 h 228"/>
                <a:gd name="T52" fmla="*/ 80 w 160"/>
                <a:gd name="T53" fmla="*/ 180 h 228"/>
                <a:gd name="T54" fmla="*/ 68 w 160"/>
                <a:gd name="T55" fmla="*/ 168 h 228"/>
                <a:gd name="T56" fmla="*/ 68 w 160"/>
                <a:gd name="T57" fmla="*/ 160 h 228"/>
                <a:gd name="T58" fmla="*/ 55 w 160"/>
                <a:gd name="T59" fmla="*/ 130 h 228"/>
                <a:gd name="T60" fmla="*/ 48 w 160"/>
                <a:gd name="T61" fmla="*/ 112 h 228"/>
                <a:gd name="T62" fmla="*/ 80 w 160"/>
                <a:gd name="T63" fmla="*/ 80 h 228"/>
                <a:gd name="T64" fmla="*/ 80 w 160"/>
                <a:gd name="T65" fmla="*/ 204 h 228"/>
                <a:gd name="T66" fmla="*/ 132 w 160"/>
                <a:gd name="T67" fmla="*/ 180 h 228"/>
                <a:gd name="T68" fmla="*/ 113 w 160"/>
                <a:gd name="T69" fmla="*/ 161 h 228"/>
                <a:gd name="T70" fmla="*/ 111 w 160"/>
                <a:gd name="T71" fmla="*/ 169 h 228"/>
                <a:gd name="T72" fmla="*/ 124 w 160"/>
                <a:gd name="T73" fmla="*/ 180 h 228"/>
                <a:gd name="T74" fmla="*/ 80 w 160"/>
                <a:gd name="T75" fmla="*/ 196 h 228"/>
                <a:gd name="T76" fmla="*/ 36 w 160"/>
                <a:gd name="T77" fmla="*/ 180 h 228"/>
                <a:gd name="T78" fmla="*/ 49 w 160"/>
                <a:gd name="T79" fmla="*/ 169 h 228"/>
                <a:gd name="T80" fmla="*/ 47 w 160"/>
                <a:gd name="T81" fmla="*/ 161 h 228"/>
                <a:gd name="T82" fmla="*/ 28 w 160"/>
                <a:gd name="T83" fmla="*/ 180 h 228"/>
                <a:gd name="T84" fmla="*/ 80 w 160"/>
                <a:gd name="T85" fmla="*/ 204 h 228"/>
                <a:gd name="T86" fmla="*/ 142 w 160"/>
                <a:gd name="T87" fmla="*/ 156 h 228"/>
                <a:gd name="T88" fmla="*/ 138 w 160"/>
                <a:gd name="T89" fmla="*/ 163 h 228"/>
                <a:gd name="T90" fmla="*/ 152 w 160"/>
                <a:gd name="T91" fmla="*/ 184 h 228"/>
                <a:gd name="T92" fmla="*/ 80 w 160"/>
                <a:gd name="T93" fmla="*/ 220 h 228"/>
                <a:gd name="T94" fmla="*/ 8 w 160"/>
                <a:gd name="T95" fmla="*/ 184 h 228"/>
                <a:gd name="T96" fmla="*/ 22 w 160"/>
                <a:gd name="T97" fmla="*/ 163 h 228"/>
                <a:gd name="T98" fmla="*/ 18 w 160"/>
                <a:gd name="T99" fmla="*/ 156 h 228"/>
                <a:gd name="T100" fmla="*/ 0 w 160"/>
                <a:gd name="T101" fmla="*/ 184 h 228"/>
                <a:gd name="T102" fmla="*/ 80 w 160"/>
                <a:gd name="T103" fmla="*/ 228 h 228"/>
                <a:gd name="T104" fmla="*/ 160 w 160"/>
                <a:gd name="T105" fmla="*/ 184 h 228"/>
                <a:gd name="T106" fmla="*/ 142 w 160"/>
                <a:gd name="T107" fmla="*/ 156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0" h="228">
                  <a:moveTo>
                    <a:pt x="80" y="64"/>
                  </a:moveTo>
                  <a:cubicBezTo>
                    <a:pt x="98" y="64"/>
                    <a:pt x="112" y="50"/>
                    <a:pt x="112" y="32"/>
                  </a:cubicBezTo>
                  <a:cubicBezTo>
                    <a:pt x="112" y="14"/>
                    <a:pt x="98" y="0"/>
                    <a:pt x="80" y="0"/>
                  </a:cubicBezTo>
                  <a:cubicBezTo>
                    <a:pt x="62" y="0"/>
                    <a:pt x="48" y="14"/>
                    <a:pt x="48" y="32"/>
                  </a:cubicBezTo>
                  <a:cubicBezTo>
                    <a:pt x="48" y="50"/>
                    <a:pt x="62" y="64"/>
                    <a:pt x="80" y="64"/>
                  </a:cubicBezTo>
                  <a:close/>
                  <a:moveTo>
                    <a:pt x="80" y="8"/>
                  </a:moveTo>
                  <a:cubicBezTo>
                    <a:pt x="93" y="8"/>
                    <a:pt x="104" y="19"/>
                    <a:pt x="104" y="32"/>
                  </a:cubicBezTo>
                  <a:cubicBezTo>
                    <a:pt x="104" y="45"/>
                    <a:pt x="93" y="56"/>
                    <a:pt x="80" y="56"/>
                  </a:cubicBezTo>
                  <a:cubicBezTo>
                    <a:pt x="67" y="56"/>
                    <a:pt x="56" y="45"/>
                    <a:pt x="56" y="32"/>
                  </a:cubicBezTo>
                  <a:cubicBezTo>
                    <a:pt x="56" y="19"/>
                    <a:pt x="67" y="8"/>
                    <a:pt x="80" y="8"/>
                  </a:cubicBezTo>
                  <a:close/>
                  <a:moveTo>
                    <a:pt x="49" y="136"/>
                  </a:moveTo>
                  <a:cubicBezTo>
                    <a:pt x="55" y="141"/>
                    <a:pt x="60" y="152"/>
                    <a:pt x="60" y="160"/>
                  </a:cubicBezTo>
                  <a:cubicBezTo>
                    <a:pt x="60" y="168"/>
                    <a:pt x="60" y="168"/>
                    <a:pt x="60" y="168"/>
                  </a:cubicBezTo>
                  <a:cubicBezTo>
                    <a:pt x="60" y="179"/>
                    <a:pt x="69" y="188"/>
                    <a:pt x="80" y="188"/>
                  </a:cubicBezTo>
                  <a:cubicBezTo>
                    <a:pt x="91" y="188"/>
                    <a:pt x="100" y="179"/>
                    <a:pt x="100" y="168"/>
                  </a:cubicBezTo>
                  <a:cubicBezTo>
                    <a:pt x="100" y="160"/>
                    <a:pt x="100" y="160"/>
                    <a:pt x="100" y="160"/>
                  </a:cubicBezTo>
                  <a:cubicBezTo>
                    <a:pt x="100" y="152"/>
                    <a:pt x="105" y="141"/>
                    <a:pt x="111" y="136"/>
                  </a:cubicBezTo>
                  <a:cubicBezTo>
                    <a:pt x="111" y="136"/>
                    <a:pt x="120" y="127"/>
                    <a:pt x="120" y="112"/>
                  </a:cubicBezTo>
                  <a:cubicBezTo>
                    <a:pt x="120" y="90"/>
                    <a:pt x="102" y="72"/>
                    <a:pt x="80" y="72"/>
                  </a:cubicBezTo>
                  <a:cubicBezTo>
                    <a:pt x="58" y="72"/>
                    <a:pt x="40" y="90"/>
                    <a:pt x="40" y="112"/>
                  </a:cubicBezTo>
                  <a:cubicBezTo>
                    <a:pt x="40" y="127"/>
                    <a:pt x="49" y="136"/>
                    <a:pt x="49" y="136"/>
                  </a:cubicBezTo>
                  <a:close/>
                  <a:moveTo>
                    <a:pt x="80" y="80"/>
                  </a:moveTo>
                  <a:cubicBezTo>
                    <a:pt x="97" y="80"/>
                    <a:pt x="112" y="94"/>
                    <a:pt x="112" y="112"/>
                  </a:cubicBezTo>
                  <a:cubicBezTo>
                    <a:pt x="112" y="124"/>
                    <a:pt x="105" y="130"/>
                    <a:pt x="105" y="130"/>
                  </a:cubicBezTo>
                  <a:cubicBezTo>
                    <a:pt x="98" y="137"/>
                    <a:pt x="92" y="150"/>
                    <a:pt x="92" y="160"/>
                  </a:cubicBezTo>
                  <a:cubicBezTo>
                    <a:pt x="92" y="168"/>
                    <a:pt x="92" y="168"/>
                    <a:pt x="92" y="168"/>
                  </a:cubicBezTo>
                  <a:cubicBezTo>
                    <a:pt x="92" y="175"/>
                    <a:pt x="87" y="180"/>
                    <a:pt x="80" y="180"/>
                  </a:cubicBezTo>
                  <a:cubicBezTo>
                    <a:pt x="73" y="180"/>
                    <a:pt x="68" y="175"/>
                    <a:pt x="68" y="168"/>
                  </a:cubicBezTo>
                  <a:cubicBezTo>
                    <a:pt x="68" y="160"/>
                    <a:pt x="68" y="160"/>
                    <a:pt x="68" y="160"/>
                  </a:cubicBezTo>
                  <a:cubicBezTo>
                    <a:pt x="68" y="150"/>
                    <a:pt x="62" y="137"/>
                    <a:pt x="55" y="130"/>
                  </a:cubicBezTo>
                  <a:cubicBezTo>
                    <a:pt x="55" y="130"/>
                    <a:pt x="48" y="124"/>
                    <a:pt x="48" y="112"/>
                  </a:cubicBezTo>
                  <a:cubicBezTo>
                    <a:pt x="48" y="94"/>
                    <a:pt x="62" y="80"/>
                    <a:pt x="80" y="80"/>
                  </a:cubicBezTo>
                  <a:close/>
                  <a:moveTo>
                    <a:pt x="80" y="204"/>
                  </a:moveTo>
                  <a:cubicBezTo>
                    <a:pt x="110" y="204"/>
                    <a:pt x="132" y="194"/>
                    <a:pt x="132" y="180"/>
                  </a:cubicBezTo>
                  <a:cubicBezTo>
                    <a:pt x="132" y="172"/>
                    <a:pt x="125" y="166"/>
                    <a:pt x="113" y="161"/>
                  </a:cubicBezTo>
                  <a:cubicBezTo>
                    <a:pt x="111" y="169"/>
                    <a:pt x="111" y="169"/>
                    <a:pt x="111" y="169"/>
                  </a:cubicBezTo>
                  <a:cubicBezTo>
                    <a:pt x="119" y="172"/>
                    <a:pt x="124" y="176"/>
                    <a:pt x="124" y="180"/>
                  </a:cubicBezTo>
                  <a:cubicBezTo>
                    <a:pt x="124" y="188"/>
                    <a:pt x="105" y="196"/>
                    <a:pt x="80" y="196"/>
                  </a:cubicBezTo>
                  <a:cubicBezTo>
                    <a:pt x="55" y="196"/>
                    <a:pt x="36" y="188"/>
                    <a:pt x="36" y="180"/>
                  </a:cubicBezTo>
                  <a:cubicBezTo>
                    <a:pt x="36" y="176"/>
                    <a:pt x="41" y="172"/>
                    <a:pt x="49" y="169"/>
                  </a:cubicBezTo>
                  <a:cubicBezTo>
                    <a:pt x="47" y="161"/>
                    <a:pt x="47" y="161"/>
                    <a:pt x="47" y="161"/>
                  </a:cubicBezTo>
                  <a:cubicBezTo>
                    <a:pt x="35" y="166"/>
                    <a:pt x="28" y="172"/>
                    <a:pt x="28" y="180"/>
                  </a:cubicBezTo>
                  <a:cubicBezTo>
                    <a:pt x="28" y="194"/>
                    <a:pt x="50" y="204"/>
                    <a:pt x="80" y="204"/>
                  </a:cubicBezTo>
                  <a:close/>
                  <a:moveTo>
                    <a:pt x="142" y="156"/>
                  </a:moveTo>
                  <a:cubicBezTo>
                    <a:pt x="138" y="163"/>
                    <a:pt x="138" y="163"/>
                    <a:pt x="138" y="163"/>
                  </a:cubicBezTo>
                  <a:cubicBezTo>
                    <a:pt x="144" y="167"/>
                    <a:pt x="152" y="174"/>
                    <a:pt x="152" y="184"/>
                  </a:cubicBezTo>
                  <a:cubicBezTo>
                    <a:pt x="152" y="204"/>
                    <a:pt x="119" y="220"/>
                    <a:pt x="80" y="220"/>
                  </a:cubicBezTo>
                  <a:cubicBezTo>
                    <a:pt x="41" y="220"/>
                    <a:pt x="8" y="204"/>
                    <a:pt x="8" y="184"/>
                  </a:cubicBezTo>
                  <a:cubicBezTo>
                    <a:pt x="8" y="174"/>
                    <a:pt x="16" y="167"/>
                    <a:pt x="22" y="163"/>
                  </a:cubicBezTo>
                  <a:cubicBezTo>
                    <a:pt x="18" y="156"/>
                    <a:pt x="18" y="156"/>
                    <a:pt x="18" y="156"/>
                  </a:cubicBezTo>
                  <a:cubicBezTo>
                    <a:pt x="6" y="164"/>
                    <a:pt x="0" y="174"/>
                    <a:pt x="0" y="184"/>
                  </a:cubicBezTo>
                  <a:cubicBezTo>
                    <a:pt x="0" y="209"/>
                    <a:pt x="35" y="228"/>
                    <a:pt x="80" y="228"/>
                  </a:cubicBezTo>
                  <a:cubicBezTo>
                    <a:pt x="125" y="228"/>
                    <a:pt x="160" y="209"/>
                    <a:pt x="160" y="184"/>
                  </a:cubicBezTo>
                  <a:cubicBezTo>
                    <a:pt x="160" y="174"/>
                    <a:pt x="154" y="164"/>
                    <a:pt x="142" y="1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A760C01A-DFE0-4DF9-BA22-A6A8B2DCF3EE}"/>
              </a:ext>
            </a:extLst>
          </p:cNvPr>
          <p:cNvGrpSpPr/>
          <p:nvPr/>
        </p:nvGrpSpPr>
        <p:grpSpPr>
          <a:xfrm>
            <a:off x="7861377" y="2812569"/>
            <a:ext cx="1232862" cy="1232862"/>
            <a:chOff x="7861377" y="2812569"/>
            <a:chExt cx="1232862" cy="1232862"/>
          </a:xfrm>
        </p:grpSpPr>
        <p:sp>
          <p:nvSpPr>
            <p:cNvPr id="185" name="Oval 184">
              <a:extLst>
                <a:ext uri="{FF2B5EF4-FFF2-40B4-BE49-F238E27FC236}">
                  <a16:creationId xmlns="" xmlns:a16="http://schemas.microsoft.com/office/drawing/2014/main" id="{A914D8BF-EFCF-4E7B-8F1C-1FA1FBC4234C}"/>
                </a:ext>
              </a:extLst>
            </p:cNvPr>
            <p:cNvSpPr/>
            <p:nvPr/>
          </p:nvSpPr>
          <p:spPr>
            <a:xfrm>
              <a:off x="7861377" y="2812569"/>
              <a:ext cx="1232862" cy="12328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84200" dist="355600" dir="2700000" sx="69000" sy="69000" algn="tl" rotWithShape="0">
                <a:prstClr val="black">
                  <a:alpha val="2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49">
              <a:extLst>
                <a:ext uri="{FF2B5EF4-FFF2-40B4-BE49-F238E27FC236}">
                  <a16:creationId xmlns="" xmlns:a16="http://schemas.microsoft.com/office/drawing/2014/main" id="{9BBC38CE-DC47-42DB-AAB2-68C49435103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182565" y="3210408"/>
              <a:ext cx="590486" cy="437184"/>
            </a:xfrm>
            <a:custGeom>
              <a:avLst/>
              <a:gdLst>
                <a:gd name="T0" fmla="*/ 228 w 228"/>
                <a:gd name="T1" fmla="*/ 58 h 168"/>
                <a:gd name="T2" fmla="*/ 114 w 228"/>
                <a:gd name="T3" fmla="*/ 0 h 168"/>
                <a:gd name="T4" fmla="*/ 0 w 228"/>
                <a:gd name="T5" fmla="*/ 58 h 168"/>
                <a:gd name="T6" fmla="*/ 56 w 228"/>
                <a:gd name="T7" fmla="*/ 91 h 168"/>
                <a:gd name="T8" fmla="*/ 56 w 228"/>
                <a:gd name="T9" fmla="*/ 148 h 168"/>
                <a:gd name="T10" fmla="*/ 74 w 228"/>
                <a:gd name="T11" fmla="*/ 168 h 168"/>
                <a:gd name="T12" fmla="*/ 154 w 228"/>
                <a:gd name="T13" fmla="*/ 168 h 168"/>
                <a:gd name="T14" fmla="*/ 172 w 228"/>
                <a:gd name="T15" fmla="*/ 148 h 168"/>
                <a:gd name="T16" fmla="*/ 172 w 228"/>
                <a:gd name="T17" fmla="*/ 91 h 168"/>
                <a:gd name="T18" fmla="*/ 196 w 228"/>
                <a:gd name="T19" fmla="*/ 77 h 168"/>
                <a:gd name="T20" fmla="*/ 196 w 228"/>
                <a:gd name="T21" fmla="*/ 115 h 168"/>
                <a:gd name="T22" fmla="*/ 204 w 228"/>
                <a:gd name="T23" fmla="*/ 115 h 168"/>
                <a:gd name="T24" fmla="*/ 204 w 228"/>
                <a:gd name="T25" fmla="*/ 73 h 168"/>
                <a:gd name="T26" fmla="*/ 228 w 228"/>
                <a:gd name="T27" fmla="*/ 58 h 168"/>
                <a:gd name="T28" fmla="*/ 114 w 228"/>
                <a:gd name="T29" fmla="*/ 9 h 168"/>
                <a:gd name="T30" fmla="*/ 211 w 228"/>
                <a:gd name="T31" fmla="*/ 59 h 168"/>
                <a:gd name="T32" fmla="*/ 114 w 228"/>
                <a:gd name="T33" fmla="*/ 117 h 168"/>
                <a:gd name="T34" fmla="*/ 17 w 228"/>
                <a:gd name="T35" fmla="*/ 59 h 168"/>
                <a:gd name="T36" fmla="*/ 114 w 228"/>
                <a:gd name="T37" fmla="*/ 9 h 168"/>
                <a:gd name="T38" fmla="*/ 164 w 228"/>
                <a:gd name="T39" fmla="*/ 148 h 168"/>
                <a:gd name="T40" fmla="*/ 154 w 228"/>
                <a:gd name="T41" fmla="*/ 160 h 168"/>
                <a:gd name="T42" fmla="*/ 74 w 228"/>
                <a:gd name="T43" fmla="*/ 160 h 168"/>
                <a:gd name="T44" fmla="*/ 64 w 228"/>
                <a:gd name="T45" fmla="*/ 148 h 168"/>
                <a:gd name="T46" fmla="*/ 64 w 228"/>
                <a:gd name="T47" fmla="*/ 96 h 168"/>
                <a:gd name="T48" fmla="*/ 114 w 228"/>
                <a:gd name="T49" fmla="*/ 126 h 168"/>
                <a:gd name="T50" fmla="*/ 164 w 228"/>
                <a:gd name="T51" fmla="*/ 96 h 168"/>
                <a:gd name="T52" fmla="*/ 164 w 228"/>
                <a:gd name="T53" fmla="*/ 148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28" h="168">
                  <a:moveTo>
                    <a:pt x="228" y="58"/>
                  </a:moveTo>
                  <a:cubicBezTo>
                    <a:pt x="114" y="0"/>
                    <a:pt x="114" y="0"/>
                    <a:pt x="114" y="0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56" y="91"/>
                    <a:pt x="56" y="91"/>
                    <a:pt x="56" y="91"/>
                  </a:cubicBezTo>
                  <a:cubicBezTo>
                    <a:pt x="56" y="148"/>
                    <a:pt x="56" y="148"/>
                    <a:pt x="56" y="148"/>
                  </a:cubicBezTo>
                  <a:cubicBezTo>
                    <a:pt x="56" y="160"/>
                    <a:pt x="64" y="168"/>
                    <a:pt x="74" y="168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64" y="168"/>
                    <a:pt x="172" y="160"/>
                    <a:pt x="172" y="148"/>
                  </a:cubicBezTo>
                  <a:cubicBezTo>
                    <a:pt x="172" y="91"/>
                    <a:pt x="172" y="91"/>
                    <a:pt x="172" y="91"/>
                  </a:cubicBezTo>
                  <a:cubicBezTo>
                    <a:pt x="196" y="77"/>
                    <a:pt x="196" y="77"/>
                    <a:pt x="196" y="77"/>
                  </a:cubicBezTo>
                  <a:cubicBezTo>
                    <a:pt x="196" y="115"/>
                    <a:pt x="196" y="115"/>
                    <a:pt x="196" y="115"/>
                  </a:cubicBezTo>
                  <a:cubicBezTo>
                    <a:pt x="204" y="115"/>
                    <a:pt x="204" y="115"/>
                    <a:pt x="204" y="115"/>
                  </a:cubicBezTo>
                  <a:cubicBezTo>
                    <a:pt x="204" y="73"/>
                    <a:pt x="204" y="73"/>
                    <a:pt x="204" y="73"/>
                  </a:cubicBezTo>
                  <a:lnTo>
                    <a:pt x="228" y="58"/>
                  </a:lnTo>
                  <a:close/>
                  <a:moveTo>
                    <a:pt x="114" y="9"/>
                  </a:moveTo>
                  <a:cubicBezTo>
                    <a:pt x="211" y="59"/>
                    <a:pt x="211" y="59"/>
                    <a:pt x="211" y="59"/>
                  </a:cubicBezTo>
                  <a:cubicBezTo>
                    <a:pt x="114" y="117"/>
                    <a:pt x="114" y="117"/>
                    <a:pt x="114" y="117"/>
                  </a:cubicBezTo>
                  <a:cubicBezTo>
                    <a:pt x="17" y="59"/>
                    <a:pt x="17" y="59"/>
                    <a:pt x="17" y="59"/>
                  </a:cubicBezTo>
                  <a:lnTo>
                    <a:pt x="114" y="9"/>
                  </a:lnTo>
                  <a:close/>
                  <a:moveTo>
                    <a:pt x="164" y="148"/>
                  </a:moveTo>
                  <a:cubicBezTo>
                    <a:pt x="164" y="154"/>
                    <a:pt x="161" y="160"/>
                    <a:pt x="154" y="160"/>
                  </a:cubicBezTo>
                  <a:cubicBezTo>
                    <a:pt x="74" y="160"/>
                    <a:pt x="74" y="160"/>
                    <a:pt x="74" y="160"/>
                  </a:cubicBezTo>
                  <a:cubicBezTo>
                    <a:pt x="67" y="160"/>
                    <a:pt x="64" y="154"/>
                    <a:pt x="64" y="148"/>
                  </a:cubicBezTo>
                  <a:cubicBezTo>
                    <a:pt x="64" y="96"/>
                    <a:pt x="64" y="96"/>
                    <a:pt x="64" y="96"/>
                  </a:cubicBezTo>
                  <a:cubicBezTo>
                    <a:pt x="114" y="126"/>
                    <a:pt x="114" y="126"/>
                    <a:pt x="114" y="126"/>
                  </a:cubicBezTo>
                  <a:cubicBezTo>
                    <a:pt x="164" y="96"/>
                    <a:pt x="164" y="96"/>
                    <a:pt x="164" y="96"/>
                  </a:cubicBezTo>
                  <a:lnTo>
                    <a:pt x="164" y="1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3D98E3E4-2006-43CA-9BA2-3189E8D6C7EF}"/>
              </a:ext>
            </a:extLst>
          </p:cNvPr>
          <p:cNvGrpSpPr/>
          <p:nvPr/>
        </p:nvGrpSpPr>
        <p:grpSpPr>
          <a:xfrm>
            <a:off x="6946900" y="4746490"/>
            <a:ext cx="1232862" cy="1232862"/>
            <a:chOff x="6946900" y="4746490"/>
            <a:chExt cx="1232862" cy="1232862"/>
          </a:xfrm>
        </p:grpSpPr>
        <p:sp>
          <p:nvSpPr>
            <p:cNvPr id="8" name="Oval 7">
              <a:extLst>
                <a:ext uri="{FF2B5EF4-FFF2-40B4-BE49-F238E27FC236}">
                  <a16:creationId xmlns="" xmlns:a16="http://schemas.microsoft.com/office/drawing/2014/main" id="{01D6DD6F-B6FC-4F4C-9B90-BD16849F2001}"/>
                </a:ext>
              </a:extLst>
            </p:cNvPr>
            <p:cNvSpPr/>
            <p:nvPr/>
          </p:nvSpPr>
          <p:spPr>
            <a:xfrm>
              <a:off x="6946900" y="4746490"/>
              <a:ext cx="1232862" cy="12328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84200" dist="355600" dir="2700000" sx="69000" sy="69000" algn="tl" rotWithShape="0">
                <a:prstClr val="black">
                  <a:alpha val="2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63">
              <a:extLst>
                <a:ext uri="{FF2B5EF4-FFF2-40B4-BE49-F238E27FC236}">
                  <a16:creationId xmlns="" xmlns:a16="http://schemas.microsoft.com/office/drawing/2014/main" id="{20D8C727-9474-49D8-8811-B4F5770DC0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331632" y="5136488"/>
              <a:ext cx="463398" cy="452866"/>
            </a:xfrm>
            <a:custGeom>
              <a:avLst/>
              <a:gdLst>
                <a:gd name="T0" fmla="*/ 185 w 193"/>
                <a:gd name="T1" fmla="*/ 29 h 188"/>
                <a:gd name="T2" fmla="*/ 186 w 193"/>
                <a:gd name="T3" fmla="*/ 28 h 188"/>
                <a:gd name="T4" fmla="*/ 158 w 193"/>
                <a:gd name="T5" fmla="*/ 0 h 188"/>
                <a:gd name="T6" fmla="*/ 29 w 193"/>
                <a:gd name="T7" fmla="*/ 131 h 188"/>
                <a:gd name="T8" fmla="*/ 28 w 193"/>
                <a:gd name="T9" fmla="*/ 131 h 188"/>
                <a:gd name="T10" fmla="*/ 0 w 193"/>
                <a:gd name="T11" fmla="*/ 188 h 188"/>
                <a:gd name="T12" fmla="*/ 56 w 193"/>
                <a:gd name="T13" fmla="*/ 160 h 188"/>
                <a:gd name="T14" fmla="*/ 180 w 193"/>
                <a:gd name="T15" fmla="*/ 34 h 188"/>
                <a:gd name="T16" fmla="*/ 184 w 193"/>
                <a:gd name="T17" fmla="*/ 47 h 188"/>
                <a:gd name="T18" fmla="*/ 175 w 193"/>
                <a:gd name="T19" fmla="*/ 56 h 188"/>
                <a:gd name="T20" fmla="*/ 165 w 193"/>
                <a:gd name="T21" fmla="*/ 61 h 188"/>
                <a:gd name="T22" fmla="*/ 135 w 193"/>
                <a:gd name="T23" fmla="*/ 86 h 188"/>
                <a:gd name="T24" fmla="*/ 121 w 193"/>
                <a:gd name="T25" fmla="*/ 105 h 188"/>
                <a:gd name="T26" fmla="*/ 127 w 193"/>
                <a:gd name="T27" fmla="*/ 111 h 188"/>
                <a:gd name="T28" fmla="*/ 141 w 193"/>
                <a:gd name="T29" fmla="*/ 90 h 188"/>
                <a:gd name="T30" fmla="*/ 168 w 193"/>
                <a:gd name="T31" fmla="*/ 69 h 188"/>
                <a:gd name="T32" fmla="*/ 179 w 193"/>
                <a:gd name="T33" fmla="*/ 63 h 188"/>
                <a:gd name="T34" fmla="*/ 192 w 193"/>
                <a:gd name="T35" fmla="*/ 48 h 188"/>
                <a:gd name="T36" fmla="*/ 185 w 193"/>
                <a:gd name="T37" fmla="*/ 29 h 188"/>
                <a:gd name="T38" fmla="*/ 18 w 193"/>
                <a:gd name="T39" fmla="*/ 170 h 188"/>
                <a:gd name="T40" fmla="*/ 31 w 193"/>
                <a:gd name="T41" fmla="*/ 144 h 188"/>
                <a:gd name="T42" fmla="*/ 43 w 193"/>
                <a:gd name="T43" fmla="*/ 157 h 188"/>
                <a:gd name="T44" fmla="*/ 18 w 193"/>
                <a:gd name="T45" fmla="*/ 170 h 188"/>
                <a:gd name="T46" fmla="*/ 51 w 193"/>
                <a:gd name="T47" fmla="*/ 153 h 188"/>
                <a:gd name="T48" fmla="*/ 51 w 193"/>
                <a:gd name="T49" fmla="*/ 153 h 188"/>
                <a:gd name="T50" fmla="*/ 34 w 193"/>
                <a:gd name="T51" fmla="*/ 137 h 188"/>
                <a:gd name="T52" fmla="*/ 35 w 193"/>
                <a:gd name="T53" fmla="*/ 136 h 188"/>
                <a:gd name="T54" fmla="*/ 158 w 193"/>
                <a:gd name="T55" fmla="*/ 11 h 188"/>
                <a:gd name="T56" fmla="*/ 174 w 193"/>
                <a:gd name="T57" fmla="*/ 28 h 188"/>
                <a:gd name="T58" fmla="*/ 51 w 193"/>
                <a:gd name="T59" fmla="*/ 153 h 188"/>
                <a:gd name="T60" fmla="*/ 34 w 193"/>
                <a:gd name="T61" fmla="*/ 188 h 188"/>
                <a:gd name="T62" fmla="*/ 165 w 193"/>
                <a:gd name="T63" fmla="*/ 188 h 188"/>
                <a:gd name="T64" fmla="*/ 165 w 193"/>
                <a:gd name="T65" fmla="*/ 180 h 188"/>
                <a:gd name="T66" fmla="*/ 34 w 193"/>
                <a:gd name="T67" fmla="*/ 180 h 188"/>
                <a:gd name="T68" fmla="*/ 34 w 193"/>
                <a:gd name="T69" fmla="*/ 188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93" h="188">
                  <a:moveTo>
                    <a:pt x="185" y="29"/>
                  </a:moveTo>
                  <a:cubicBezTo>
                    <a:pt x="186" y="28"/>
                    <a:pt x="186" y="28"/>
                    <a:pt x="186" y="28"/>
                  </a:cubicBezTo>
                  <a:cubicBezTo>
                    <a:pt x="158" y="0"/>
                    <a:pt x="158" y="0"/>
                    <a:pt x="158" y="0"/>
                  </a:cubicBezTo>
                  <a:cubicBezTo>
                    <a:pt x="29" y="131"/>
                    <a:pt x="29" y="131"/>
                    <a:pt x="29" y="131"/>
                  </a:cubicBezTo>
                  <a:cubicBezTo>
                    <a:pt x="28" y="131"/>
                    <a:pt x="28" y="131"/>
                    <a:pt x="28" y="131"/>
                  </a:cubicBezTo>
                  <a:cubicBezTo>
                    <a:pt x="0" y="188"/>
                    <a:pt x="0" y="188"/>
                    <a:pt x="0" y="18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180" y="34"/>
                    <a:pt x="180" y="34"/>
                    <a:pt x="180" y="34"/>
                  </a:cubicBezTo>
                  <a:cubicBezTo>
                    <a:pt x="182" y="37"/>
                    <a:pt x="185" y="42"/>
                    <a:pt x="184" y="47"/>
                  </a:cubicBezTo>
                  <a:cubicBezTo>
                    <a:pt x="183" y="50"/>
                    <a:pt x="181" y="54"/>
                    <a:pt x="175" y="56"/>
                  </a:cubicBezTo>
                  <a:cubicBezTo>
                    <a:pt x="171" y="58"/>
                    <a:pt x="168" y="60"/>
                    <a:pt x="165" y="61"/>
                  </a:cubicBezTo>
                  <a:cubicBezTo>
                    <a:pt x="151" y="68"/>
                    <a:pt x="144" y="71"/>
                    <a:pt x="135" y="86"/>
                  </a:cubicBezTo>
                  <a:cubicBezTo>
                    <a:pt x="124" y="102"/>
                    <a:pt x="121" y="105"/>
                    <a:pt x="121" y="105"/>
                  </a:cubicBezTo>
                  <a:cubicBezTo>
                    <a:pt x="127" y="111"/>
                    <a:pt x="127" y="111"/>
                    <a:pt x="127" y="111"/>
                  </a:cubicBezTo>
                  <a:cubicBezTo>
                    <a:pt x="127" y="111"/>
                    <a:pt x="130" y="107"/>
                    <a:pt x="141" y="90"/>
                  </a:cubicBezTo>
                  <a:cubicBezTo>
                    <a:pt x="150" y="77"/>
                    <a:pt x="154" y="75"/>
                    <a:pt x="168" y="69"/>
                  </a:cubicBezTo>
                  <a:cubicBezTo>
                    <a:pt x="171" y="67"/>
                    <a:pt x="175" y="65"/>
                    <a:pt x="179" y="63"/>
                  </a:cubicBezTo>
                  <a:cubicBezTo>
                    <a:pt x="186" y="60"/>
                    <a:pt x="191" y="54"/>
                    <a:pt x="192" y="48"/>
                  </a:cubicBezTo>
                  <a:cubicBezTo>
                    <a:pt x="193" y="40"/>
                    <a:pt x="189" y="33"/>
                    <a:pt x="185" y="29"/>
                  </a:cubicBezTo>
                  <a:close/>
                  <a:moveTo>
                    <a:pt x="18" y="170"/>
                  </a:moveTo>
                  <a:cubicBezTo>
                    <a:pt x="31" y="144"/>
                    <a:pt x="31" y="144"/>
                    <a:pt x="31" y="144"/>
                  </a:cubicBezTo>
                  <a:cubicBezTo>
                    <a:pt x="43" y="157"/>
                    <a:pt x="43" y="157"/>
                    <a:pt x="43" y="157"/>
                  </a:cubicBezTo>
                  <a:lnTo>
                    <a:pt x="18" y="170"/>
                  </a:lnTo>
                  <a:close/>
                  <a:moveTo>
                    <a:pt x="51" y="153"/>
                  </a:moveTo>
                  <a:cubicBezTo>
                    <a:pt x="51" y="153"/>
                    <a:pt x="51" y="153"/>
                    <a:pt x="51" y="153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158" y="11"/>
                    <a:pt x="158" y="11"/>
                    <a:pt x="158" y="11"/>
                  </a:cubicBezTo>
                  <a:cubicBezTo>
                    <a:pt x="174" y="28"/>
                    <a:pt x="174" y="28"/>
                    <a:pt x="174" y="28"/>
                  </a:cubicBezTo>
                  <a:lnTo>
                    <a:pt x="51" y="153"/>
                  </a:lnTo>
                  <a:close/>
                  <a:moveTo>
                    <a:pt x="34" y="188"/>
                  </a:moveTo>
                  <a:cubicBezTo>
                    <a:pt x="165" y="188"/>
                    <a:pt x="165" y="188"/>
                    <a:pt x="165" y="188"/>
                  </a:cubicBezTo>
                  <a:cubicBezTo>
                    <a:pt x="165" y="180"/>
                    <a:pt x="165" y="180"/>
                    <a:pt x="165" y="180"/>
                  </a:cubicBezTo>
                  <a:cubicBezTo>
                    <a:pt x="34" y="180"/>
                    <a:pt x="34" y="180"/>
                    <a:pt x="34" y="180"/>
                  </a:cubicBezTo>
                  <a:lnTo>
                    <a:pt x="34" y="18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="" xmlns:a16="http://schemas.microsoft.com/office/drawing/2014/main" id="{779C5E1A-83BD-4A02-9059-86CE5598C1BD}"/>
              </a:ext>
            </a:extLst>
          </p:cNvPr>
          <p:cNvGrpSpPr/>
          <p:nvPr/>
        </p:nvGrpSpPr>
        <p:grpSpPr>
          <a:xfrm>
            <a:off x="4012238" y="4746490"/>
            <a:ext cx="1232862" cy="1232862"/>
            <a:chOff x="4012238" y="4746490"/>
            <a:chExt cx="1232862" cy="1232862"/>
          </a:xfrm>
        </p:grpSpPr>
        <p:sp>
          <p:nvSpPr>
            <p:cNvPr id="78" name="Oval 77">
              <a:extLst>
                <a:ext uri="{FF2B5EF4-FFF2-40B4-BE49-F238E27FC236}">
                  <a16:creationId xmlns="" xmlns:a16="http://schemas.microsoft.com/office/drawing/2014/main" id="{E0B3782E-1CDB-47F8-8B90-E7BE3B829620}"/>
                </a:ext>
              </a:extLst>
            </p:cNvPr>
            <p:cNvSpPr/>
            <p:nvPr/>
          </p:nvSpPr>
          <p:spPr>
            <a:xfrm flipH="1">
              <a:off x="4012238" y="4746490"/>
              <a:ext cx="1232862" cy="12328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84200" dist="355600" dir="2700000" sx="69000" sy="69000" algn="tl" rotWithShape="0">
                <a:prstClr val="black">
                  <a:alpha val="2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 62">
              <a:extLst>
                <a:ext uri="{FF2B5EF4-FFF2-40B4-BE49-F238E27FC236}">
                  <a16:creationId xmlns="" xmlns:a16="http://schemas.microsoft.com/office/drawing/2014/main" id="{839A02E3-76FB-4C10-A941-A939EC32D16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50377" y="5159554"/>
              <a:ext cx="556584" cy="406734"/>
            </a:xfrm>
            <a:custGeom>
              <a:avLst/>
              <a:gdLst>
                <a:gd name="T0" fmla="*/ 84 w 228"/>
                <a:gd name="T1" fmla="*/ 105 h 166"/>
                <a:gd name="T2" fmla="*/ 27 w 228"/>
                <a:gd name="T3" fmla="*/ 62 h 166"/>
                <a:gd name="T4" fmla="*/ 22 w 228"/>
                <a:gd name="T5" fmla="*/ 68 h 166"/>
                <a:gd name="T6" fmla="*/ 79 w 228"/>
                <a:gd name="T7" fmla="*/ 112 h 166"/>
                <a:gd name="T8" fmla="*/ 84 w 228"/>
                <a:gd name="T9" fmla="*/ 105 h 166"/>
                <a:gd name="T10" fmla="*/ 110 w 228"/>
                <a:gd name="T11" fmla="*/ 65 h 166"/>
                <a:gd name="T12" fmla="*/ 127 w 228"/>
                <a:gd name="T13" fmla="*/ 43 h 166"/>
                <a:gd name="T14" fmla="*/ 125 w 228"/>
                <a:gd name="T15" fmla="*/ 26 h 166"/>
                <a:gd name="T16" fmla="*/ 96 w 228"/>
                <a:gd name="T17" fmla="*/ 4 h 166"/>
                <a:gd name="T18" fmla="*/ 80 w 228"/>
                <a:gd name="T19" fmla="*/ 7 h 166"/>
                <a:gd name="T20" fmla="*/ 45 w 228"/>
                <a:gd name="T21" fmla="*/ 51 h 166"/>
                <a:gd name="T22" fmla="*/ 48 w 228"/>
                <a:gd name="T23" fmla="*/ 68 h 166"/>
                <a:gd name="T24" fmla="*/ 76 w 228"/>
                <a:gd name="T25" fmla="*/ 89 h 166"/>
                <a:gd name="T26" fmla="*/ 84 w 228"/>
                <a:gd name="T27" fmla="*/ 92 h 166"/>
                <a:gd name="T28" fmla="*/ 93 w 228"/>
                <a:gd name="T29" fmla="*/ 87 h 166"/>
                <a:gd name="T30" fmla="*/ 105 w 228"/>
                <a:gd name="T31" fmla="*/ 71 h 166"/>
                <a:gd name="T32" fmla="*/ 223 w 228"/>
                <a:gd name="T33" fmla="*/ 161 h 166"/>
                <a:gd name="T34" fmla="*/ 228 w 228"/>
                <a:gd name="T35" fmla="*/ 155 h 166"/>
                <a:gd name="T36" fmla="*/ 110 w 228"/>
                <a:gd name="T37" fmla="*/ 65 h 166"/>
                <a:gd name="T38" fmla="*/ 87 w 228"/>
                <a:gd name="T39" fmla="*/ 82 h 166"/>
                <a:gd name="T40" fmla="*/ 84 w 228"/>
                <a:gd name="T41" fmla="*/ 84 h 166"/>
                <a:gd name="T42" fmla="*/ 81 w 228"/>
                <a:gd name="T43" fmla="*/ 83 h 166"/>
                <a:gd name="T44" fmla="*/ 53 w 228"/>
                <a:gd name="T45" fmla="*/ 61 h 166"/>
                <a:gd name="T46" fmla="*/ 52 w 228"/>
                <a:gd name="T47" fmla="*/ 56 h 166"/>
                <a:gd name="T48" fmla="*/ 86 w 228"/>
                <a:gd name="T49" fmla="*/ 11 h 166"/>
                <a:gd name="T50" fmla="*/ 89 w 228"/>
                <a:gd name="T51" fmla="*/ 10 h 166"/>
                <a:gd name="T52" fmla="*/ 91 w 228"/>
                <a:gd name="T53" fmla="*/ 11 h 166"/>
                <a:gd name="T54" fmla="*/ 120 w 228"/>
                <a:gd name="T55" fmla="*/ 32 h 166"/>
                <a:gd name="T56" fmla="*/ 121 w 228"/>
                <a:gd name="T57" fmla="*/ 38 h 166"/>
                <a:gd name="T58" fmla="*/ 87 w 228"/>
                <a:gd name="T59" fmla="*/ 82 h 166"/>
                <a:gd name="T60" fmla="*/ 92 w 228"/>
                <a:gd name="T61" fmla="*/ 142 h 166"/>
                <a:gd name="T62" fmla="*/ 20 w 228"/>
                <a:gd name="T63" fmla="*/ 142 h 166"/>
                <a:gd name="T64" fmla="*/ 20 w 228"/>
                <a:gd name="T65" fmla="*/ 150 h 166"/>
                <a:gd name="T66" fmla="*/ 92 w 228"/>
                <a:gd name="T67" fmla="*/ 150 h 166"/>
                <a:gd name="T68" fmla="*/ 92 w 228"/>
                <a:gd name="T69" fmla="*/ 142 h 166"/>
                <a:gd name="T70" fmla="*/ 0 w 228"/>
                <a:gd name="T71" fmla="*/ 166 h 166"/>
                <a:gd name="T72" fmla="*/ 112 w 228"/>
                <a:gd name="T73" fmla="*/ 166 h 166"/>
                <a:gd name="T74" fmla="*/ 112 w 228"/>
                <a:gd name="T75" fmla="*/ 158 h 166"/>
                <a:gd name="T76" fmla="*/ 0 w 228"/>
                <a:gd name="T77" fmla="*/ 158 h 166"/>
                <a:gd name="T78" fmla="*/ 0 w 228"/>
                <a:gd name="T79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28" h="166">
                  <a:moveTo>
                    <a:pt x="84" y="105"/>
                  </a:moveTo>
                  <a:cubicBezTo>
                    <a:pt x="27" y="62"/>
                    <a:pt x="27" y="62"/>
                    <a:pt x="27" y="62"/>
                  </a:cubicBezTo>
                  <a:cubicBezTo>
                    <a:pt x="22" y="68"/>
                    <a:pt x="22" y="68"/>
                    <a:pt x="22" y="68"/>
                  </a:cubicBezTo>
                  <a:cubicBezTo>
                    <a:pt x="79" y="112"/>
                    <a:pt x="79" y="112"/>
                    <a:pt x="79" y="112"/>
                  </a:cubicBezTo>
                  <a:lnTo>
                    <a:pt x="84" y="105"/>
                  </a:lnTo>
                  <a:close/>
                  <a:moveTo>
                    <a:pt x="110" y="65"/>
                  </a:moveTo>
                  <a:cubicBezTo>
                    <a:pt x="127" y="43"/>
                    <a:pt x="127" y="43"/>
                    <a:pt x="127" y="43"/>
                  </a:cubicBezTo>
                  <a:cubicBezTo>
                    <a:pt x="131" y="38"/>
                    <a:pt x="130" y="30"/>
                    <a:pt x="125" y="26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91" y="0"/>
                    <a:pt x="83" y="2"/>
                    <a:pt x="80" y="7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1" y="56"/>
                    <a:pt x="42" y="64"/>
                    <a:pt x="48" y="68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8" y="91"/>
                    <a:pt x="81" y="92"/>
                    <a:pt x="84" y="92"/>
                  </a:cubicBezTo>
                  <a:cubicBezTo>
                    <a:pt x="87" y="92"/>
                    <a:pt x="91" y="90"/>
                    <a:pt x="93" y="87"/>
                  </a:cubicBezTo>
                  <a:cubicBezTo>
                    <a:pt x="105" y="71"/>
                    <a:pt x="105" y="71"/>
                    <a:pt x="105" y="71"/>
                  </a:cubicBezTo>
                  <a:cubicBezTo>
                    <a:pt x="223" y="161"/>
                    <a:pt x="223" y="161"/>
                    <a:pt x="223" y="161"/>
                  </a:cubicBezTo>
                  <a:cubicBezTo>
                    <a:pt x="228" y="155"/>
                    <a:pt x="228" y="155"/>
                    <a:pt x="228" y="155"/>
                  </a:cubicBezTo>
                  <a:lnTo>
                    <a:pt x="110" y="65"/>
                  </a:lnTo>
                  <a:close/>
                  <a:moveTo>
                    <a:pt x="87" y="82"/>
                  </a:moveTo>
                  <a:cubicBezTo>
                    <a:pt x="86" y="83"/>
                    <a:pt x="85" y="84"/>
                    <a:pt x="84" y="84"/>
                  </a:cubicBezTo>
                  <a:cubicBezTo>
                    <a:pt x="83" y="84"/>
                    <a:pt x="82" y="84"/>
                    <a:pt x="81" y="83"/>
                  </a:cubicBezTo>
                  <a:cubicBezTo>
                    <a:pt x="53" y="61"/>
                    <a:pt x="53" y="61"/>
                    <a:pt x="53" y="61"/>
                  </a:cubicBezTo>
                  <a:cubicBezTo>
                    <a:pt x="51" y="60"/>
                    <a:pt x="51" y="58"/>
                    <a:pt x="52" y="56"/>
                  </a:cubicBezTo>
                  <a:cubicBezTo>
                    <a:pt x="86" y="11"/>
                    <a:pt x="86" y="11"/>
                    <a:pt x="86" y="11"/>
                  </a:cubicBezTo>
                  <a:cubicBezTo>
                    <a:pt x="87" y="10"/>
                    <a:pt x="88" y="10"/>
                    <a:pt x="89" y="10"/>
                  </a:cubicBezTo>
                  <a:cubicBezTo>
                    <a:pt x="90" y="10"/>
                    <a:pt x="91" y="10"/>
                    <a:pt x="91" y="11"/>
                  </a:cubicBezTo>
                  <a:cubicBezTo>
                    <a:pt x="120" y="32"/>
                    <a:pt x="120" y="32"/>
                    <a:pt x="120" y="32"/>
                  </a:cubicBezTo>
                  <a:cubicBezTo>
                    <a:pt x="122" y="34"/>
                    <a:pt x="122" y="36"/>
                    <a:pt x="121" y="38"/>
                  </a:cubicBezTo>
                  <a:lnTo>
                    <a:pt x="87" y="82"/>
                  </a:lnTo>
                  <a:close/>
                  <a:moveTo>
                    <a:pt x="92" y="142"/>
                  </a:moveTo>
                  <a:cubicBezTo>
                    <a:pt x="20" y="142"/>
                    <a:pt x="20" y="142"/>
                    <a:pt x="20" y="142"/>
                  </a:cubicBezTo>
                  <a:cubicBezTo>
                    <a:pt x="20" y="150"/>
                    <a:pt x="20" y="150"/>
                    <a:pt x="20" y="150"/>
                  </a:cubicBezTo>
                  <a:cubicBezTo>
                    <a:pt x="92" y="150"/>
                    <a:pt x="92" y="150"/>
                    <a:pt x="92" y="150"/>
                  </a:cubicBezTo>
                  <a:lnTo>
                    <a:pt x="92" y="142"/>
                  </a:lnTo>
                  <a:close/>
                  <a:moveTo>
                    <a:pt x="0" y="166"/>
                  </a:moveTo>
                  <a:cubicBezTo>
                    <a:pt x="112" y="166"/>
                    <a:pt x="112" y="166"/>
                    <a:pt x="112" y="166"/>
                  </a:cubicBezTo>
                  <a:cubicBezTo>
                    <a:pt x="112" y="158"/>
                    <a:pt x="112" y="158"/>
                    <a:pt x="112" y="158"/>
                  </a:cubicBezTo>
                  <a:cubicBezTo>
                    <a:pt x="0" y="158"/>
                    <a:pt x="0" y="158"/>
                    <a:pt x="0" y="158"/>
                  </a:cubicBezTo>
                  <a:lnTo>
                    <a:pt x="0" y="166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90C60171-5DD5-47F0-9E98-415C8E5D3D4D}"/>
              </a:ext>
            </a:extLst>
          </p:cNvPr>
          <p:cNvGrpSpPr/>
          <p:nvPr/>
        </p:nvGrpSpPr>
        <p:grpSpPr>
          <a:xfrm>
            <a:off x="3097761" y="2812569"/>
            <a:ext cx="1232862" cy="1232862"/>
            <a:chOff x="3097761" y="2812569"/>
            <a:chExt cx="1232862" cy="1232862"/>
          </a:xfrm>
        </p:grpSpPr>
        <p:sp>
          <p:nvSpPr>
            <p:cNvPr id="22" name="Oval 21">
              <a:extLst>
                <a:ext uri="{FF2B5EF4-FFF2-40B4-BE49-F238E27FC236}">
                  <a16:creationId xmlns="" xmlns:a16="http://schemas.microsoft.com/office/drawing/2014/main" id="{80F4520F-B30E-48F8-9C8A-C65951C7547F}"/>
                </a:ext>
              </a:extLst>
            </p:cNvPr>
            <p:cNvSpPr/>
            <p:nvPr/>
          </p:nvSpPr>
          <p:spPr>
            <a:xfrm flipH="1">
              <a:off x="3097761" y="2812569"/>
              <a:ext cx="1232862" cy="12328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84200" dist="355600" dir="2700000" sx="69000" sy="69000" algn="tl" rotWithShape="0">
                <a:prstClr val="black">
                  <a:alpha val="2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 60">
              <a:extLst>
                <a:ext uri="{FF2B5EF4-FFF2-40B4-BE49-F238E27FC236}">
                  <a16:creationId xmlns="" xmlns:a16="http://schemas.microsoft.com/office/drawing/2014/main" id="{B36269C7-D35B-4899-AC04-A6DC82B413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53492" y="3168300"/>
              <a:ext cx="521400" cy="521400"/>
            </a:xfrm>
            <a:custGeom>
              <a:avLst/>
              <a:gdLst>
                <a:gd name="T0" fmla="*/ 129 w 200"/>
                <a:gd name="T1" fmla="*/ 103 h 200"/>
                <a:gd name="T2" fmla="*/ 106 w 200"/>
                <a:gd name="T3" fmla="*/ 92 h 200"/>
                <a:gd name="T4" fmla="*/ 106 w 200"/>
                <a:gd name="T5" fmla="*/ 55 h 200"/>
                <a:gd name="T6" fmla="*/ 117 w 200"/>
                <a:gd name="T7" fmla="*/ 59 h 200"/>
                <a:gd name="T8" fmla="*/ 127 w 200"/>
                <a:gd name="T9" fmla="*/ 68 h 200"/>
                <a:gd name="T10" fmla="*/ 133 w 200"/>
                <a:gd name="T11" fmla="*/ 65 h 200"/>
                <a:gd name="T12" fmla="*/ 122 w 200"/>
                <a:gd name="T13" fmla="*/ 53 h 200"/>
                <a:gd name="T14" fmla="*/ 106 w 200"/>
                <a:gd name="T15" fmla="*/ 48 h 200"/>
                <a:gd name="T16" fmla="*/ 106 w 200"/>
                <a:gd name="T17" fmla="*/ 38 h 200"/>
                <a:gd name="T18" fmla="*/ 100 w 200"/>
                <a:gd name="T19" fmla="*/ 38 h 200"/>
                <a:gd name="T20" fmla="*/ 100 w 200"/>
                <a:gd name="T21" fmla="*/ 48 h 200"/>
                <a:gd name="T22" fmla="*/ 79 w 200"/>
                <a:gd name="T23" fmla="*/ 56 h 200"/>
                <a:gd name="T24" fmla="*/ 72 w 200"/>
                <a:gd name="T25" fmla="*/ 73 h 200"/>
                <a:gd name="T26" fmla="*/ 78 w 200"/>
                <a:gd name="T27" fmla="*/ 89 h 200"/>
                <a:gd name="T28" fmla="*/ 100 w 200"/>
                <a:gd name="T29" fmla="*/ 99 h 200"/>
                <a:gd name="T30" fmla="*/ 100 w 200"/>
                <a:gd name="T31" fmla="*/ 140 h 200"/>
                <a:gd name="T32" fmla="*/ 86 w 200"/>
                <a:gd name="T33" fmla="*/ 135 h 200"/>
                <a:gd name="T34" fmla="*/ 76 w 200"/>
                <a:gd name="T35" fmla="*/ 123 h 200"/>
                <a:gd name="T36" fmla="*/ 70 w 200"/>
                <a:gd name="T37" fmla="*/ 128 h 200"/>
                <a:gd name="T38" fmla="*/ 83 w 200"/>
                <a:gd name="T39" fmla="*/ 142 h 200"/>
                <a:gd name="T40" fmla="*/ 100 w 200"/>
                <a:gd name="T41" fmla="*/ 147 h 200"/>
                <a:gd name="T42" fmla="*/ 100 w 200"/>
                <a:gd name="T43" fmla="*/ 159 h 200"/>
                <a:gd name="T44" fmla="*/ 106 w 200"/>
                <a:gd name="T45" fmla="*/ 159 h 200"/>
                <a:gd name="T46" fmla="*/ 106 w 200"/>
                <a:gd name="T47" fmla="*/ 147 h 200"/>
                <a:gd name="T48" fmla="*/ 129 w 200"/>
                <a:gd name="T49" fmla="*/ 138 h 200"/>
                <a:gd name="T50" fmla="*/ 137 w 200"/>
                <a:gd name="T51" fmla="*/ 119 h 200"/>
                <a:gd name="T52" fmla="*/ 129 w 200"/>
                <a:gd name="T53" fmla="*/ 103 h 200"/>
                <a:gd name="T54" fmla="*/ 100 w 200"/>
                <a:gd name="T55" fmla="*/ 90 h 200"/>
                <a:gd name="T56" fmla="*/ 84 w 200"/>
                <a:gd name="T57" fmla="*/ 83 h 200"/>
                <a:gd name="T58" fmla="*/ 79 w 200"/>
                <a:gd name="T59" fmla="*/ 72 h 200"/>
                <a:gd name="T60" fmla="*/ 85 w 200"/>
                <a:gd name="T61" fmla="*/ 60 h 200"/>
                <a:gd name="T62" fmla="*/ 100 w 200"/>
                <a:gd name="T63" fmla="*/ 55 h 200"/>
                <a:gd name="T64" fmla="*/ 100 w 200"/>
                <a:gd name="T65" fmla="*/ 90 h 200"/>
                <a:gd name="T66" fmla="*/ 123 w 200"/>
                <a:gd name="T67" fmla="*/ 134 h 200"/>
                <a:gd name="T68" fmla="*/ 106 w 200"/>
                <a:gd name="T69" fmla="*/ 140 h 200"/>
                <a:gd name="T70" fmla="*/ 106 w 200"/>
                <a:gd name="T71" fmla="*/ 101 h 200"/>
                <a:gd name="T72" fmla="*/ 124 w 200"/>
                <a:gd name="T73" fmla="*/ 109 h 200"/>
                <a:gd name="T74" fmla="*/ 129 w 200"/>
                <a:gd name="T75" fmla="*/ 121 h 200"/>
                <a:gd name="T76" fmla="*/ 123 w 200"/>
                <a:gd name="T77" fmla="*/ 134 h 200"/>
                <a:gd name="T78" fmla="*/ 100 w 200"/>
                <a:gd name="T79" fmla="*/ 0 h 200"/>
                <a:gd name="T80" fmla="*/ 0 w 200"/>
                <a:gd name="T81" fmla="*/ 100 h 200"/>
                <a:gd name="T82" fmla="*/ 100 w 200"/>
                <a:gd name="T83" fmla="*/ 200 h 200"/>
                <a:gd name="T84" fmla="*/ 200 w 200"/>
                <a:gd name="T85" fmla="*/ 100 h 200"/>
                <a:gd name="T86" fmla="*/ 100 w 200"/>
                <a:gd name="T87" fmla="*/ 0 h 200"/>
                <a:gd name="T88" fmla="*/ 100 w 200"/>
                <a:gd name="T89" fmla="*/ 192 h 200"/>
                <a:gd name="T90" fmla="*/ 8 w 200"/>
                <a:gd name="T91" fmla="*/ 100 h 200"/>
                <a:gd name="T92" fmla="*/ 100 w 200"/>
                <a:gd name="T93" fmla="*/ 8 h 200"/>
                <a:gd name="T94" fmla="*/ 192 w 200"/>
                <a:gd name="T95" fmla="*/ 100 h 200"/>
                <a:gd name="T96" fmla="*/ 100 w 200"/>
                <a:gd name="T97" fmla="*/ 192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00" h="200">
                  <a:moveTo>
                    <a:pt x="129" y="103"/>
                  </a:moveTo>
                  <a:cubicBezTo>
                    <a:pt x="124" y="98"/>
                    <a:pt x="117" y="94"/>
                    <a:pt x="106" y="92"/>
                  </a:cubicBezTo>
                  <a:cubicBezTo>
                    <a:pt x="106" y="55"/>
                    <a:pt x="106" y="55"/>
                    <a:pt x="106" y="55"/>
                  </a:cubicBezTo>
                  <a:cubicBezTo>
                    <a:pt x="110" y="55"/>
                    <a:pt x="114" y="56"/>
                    <a:pt x="117" y="59"/>
                  </a:cubicBezTo>
                  <a:cubicBezTo>
                    <a:pt x="120" y="61"/>
                    <a:pt x="123" y="64"/>
                    <a:pt x="127" y="68"/>
                  </a:cubicBezTo>
                  <a:cubicBezTo>
                    <a:pt x="133" y="65"/>
                    <a:pt x="133" y="65"/>
                    <a:pt x="133" y="65"/>
                  </a:cubicBezTo>
                  <a:cubicBezTo>
                    <a:pt x="130" y="60"/>
                    <a:pt x="126" y="56"/>
                    <a:pt x="122" y="53"/>
                  </a:cubicBezTo>
                  <a:cubicBezTo>
                    <a:pt x="118" y="50"/>
                    <a:pt x="112" y="49"/>
                    <a:pt x="106" y="4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0" y="38"/>
                    <a:pt x="100" y="38"/>
                    <a:pt x="100" y="38"/>
                  </a:cubicBezTo>
                  <a:cubicBezTo>
                    <a:pt x="100" y="48"/>
                    <a:pt x="100" y="48"/>
                    <a:pt x="100" y="48"/>
                  </a:cubicBezTo>
                  <a:cubicBezTo>
                    <a:pt x="91" y="49"/>
                    <a:pt x="84" y="52"/>
                    <a:pt x="79" y="56"/>
                  </a:cubicBezTo>
                  <a:cubicBezTo>
                    <a:pt x="74" y="60"/>
                    <a:pt x="72" y="66"/>
                    <a:pt x="72" y="73"/>
                  </a:cubicBezTo>
                  <a:cubicBezTo>
                    <a:pt x="72" y="80"/>
                    <a:pt x="74" y="85"/>
                    <a:pt x="78" y="89"/>
                  </a:cubicBezTo>
                  <a:cubicBezTo>
                    <a:pt x="83" y="93"/>
                    <a:pt x="90" y="96"/>
                    <a:pt x="100" y="99"/>
                  </a:cubicBezTo>
                  <a:cubicBezTo>
                    <a:pt x="100" y="140"/>
                    <a:pt x="100" y="140"/>
                    <a:pt x="100" y="140"/>
                  </a:cubicBezTo>
                  <a:cubicBezTo>
                    <a:pt x="95" y="139"/>
                    <a:pt x="90" y="137"/>
                    <a:pt x="86" y="135"/>
                  </a:cubicBezTo>
                  <a:cubicBezTo>
                    <a:pt x="83" y="132"/>
                    <a:pt x="79" y="128"/>
                    <a:pt x="76" y="123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4" y="134"/>
                    <a:pt x="78" y="139"/>
                    <a:pt x="83" y="142"/>
                  </a:cubicBezTo>
                  <a:cubicBezTo>
                    <a:pt x="88" y="145"/>
                    <a:pt x="94" y="146"/>
                    <a:pt x="100" y="147"/>
                  </a:cubicBezTo>
                  <a:cubicBezTo>
                    <a:pt x="100" y="159"/>
                    <a:pt x="100" y="159"/>
                    <a:pt x="100" y="159"/>
                  </a:cubicBezTo>
                  <a:cubicBezTo>
                    <a:pt x="106" y="159"/>
                    <a:pt x="106" y="159"/>
                    <a:pt x="106" y="159"/>
                  </a:cubicBezTo>
                  <a:cubicBezTo>
                    <a:pt x="106" y="147"/>
                    <a:pt x="106" y="147"/>
                    <a:pt x="106" y="147"/>
                  </a:cubicBezTo>
                  <a:cubicBezTo>
                    <a:pt x="116" y="146"/>
                    <a:pt x="124" y="143"/>
                    <a:pt x="129" y="138"/>
                  </a:cubicBezTo>
                  <a:cubicBezTo>
                    <a:pt x="134" y="134"/>
                    <a:pt x="137" y="127"/>
                    <a:pt x="137" y="119"/>
                  </a:cubicBezTo>
                  <a:cubicBezTo>
                    <a:pt x="137" y="113"/>
                    <a:pt x="134" y="107"/>
                    <a:pt x="129" y="103"/>
                  </a:cubicBezTo>
                  <a:close/>
                  <a:moveTo>
                    <a:pt x="100" y="90"/>
                  </a:moveTo>
                  <a:cubicBezTo>
                    <a:pt x="93" y="88"/>
                    <a:pt x="88" y="86"/>
                    <a:pt x="84" y="83"/>
                  </a:cubicBezTo>
                  <a:cubicBezTo>
                    <a:pt x="81" y="80"/>
                    <a:pt x="79" y="77"/>
                    <a:pt x="79" y="72"/>
                  </a:cubicBezTo>
                  <a:cubicBezTo>
                    <a:pt x="79" y="67"/>
                    <a:pt x="81" y="63"/>
                    <a:pt x="85" y="60"/>
                  </a:cubicBezTo>
                  <a:cubicBezTo>
                    <a:pt x="89" y="57"/>
                    <a:pt x="94" y="55"/>
                    <a:pt x="100" y="55"/>
                  </a:cubicBezTo>
                  <a:lnTo>
                    <a:pt x="100" y="90"/>
                  </a:lnTo>
                  <a:close/>
                  <a:moveTo>
                    <a:pt x="123" y="134"/>
                  </a:moveTo>
                  <a:cubicBezTo>
                    <a:pt x="119" y="138"/>
                    <a:pt x="113" y="140"/>
                    <a:pt x="106" y="140"/>
                  </a:cubicBezTo>
                  <a:cubicBezTo>
                    <a:pt x="106" y="101"/>
                    <a:pt x="106" y="101"/>
                    <a:pt x="106" y="101"/>
                  </a:cubicBezTo>
                  <a:cubicBezTo>
                    <a:pt x="115" y="103"/>
                    <a:pt x="120" y="106"/>
                    <a:pt x="124" y="109"/>
                  </a:cubicBezTo>
                  <a:cubicBezTo>
                    <a:pt x="127" y="112"/>
                    <a:pt x="129" y="116"/>
                    <a:pt x="129" y="121"/>
                  </a:cubicBezTo>
                  <a:cubicBezTo>
                    <a:pt x="129" y="126"/>
                    <a:pt x="127" y="131"/>
                    <a:pt x="123" y="134"/>
                  </a:cubicBezTo>
                  <a:close/>
                  <a:moveTo>
                    <a:pt x="100" y="0"/>
                  </a:moveTo>
                  <a:cubicBezTo>
                    <a:pt x="45" y="0"/>
                    <a:pt x="0" y="45"/>
                    <a:pt x="0" y="100"/>
                  </a:cubicBezTo>
                  <a:cubicBezTo>
                    <a:pt x="0" y="155"/>
                    <a:pt x="45" y="200"/>
                    <a:pt x="100" y="200"/>
                  </a:cubicBezTo>
                  <a:cubicBezTo>
                    <a:pt x="155" y="200"/>
                    <a:pt x="200" y="155"/>
                    <a:pt x="200" y="100"/>
                  </a:cubicBezTo>
                  <a:cubicBezTo>
                    <a:pt x="200" y="45"/>
                    <a:pt x="155" y="0"/>
                    <a:pt x="100" y="0"/>
                  </a:cubicBezTo>
                  <a:close/>
                  <a:moveTo>
                    <a:pt x="100" y="192"/>
                  </a:moveTo>
                  <a:cubicBezTo>
                    <a:pt x="49" y="192"/>
                    <a:pt x="8" y="151"/>
                    <a:pt x="8" y="100"/>
                  </a:cubicBezTo>
                  <a:cubicBezTo>
                    <a:pt x="8" y="49"/>
                    <a:pt x="49" y="8"/>
                    <a:pt x="100" y="8"/>
                  </a:cubicBezTo>
                  <a:cubicBezTo>
                    <a:pt x="151" y="8"/>
                    <a:pt x="192" y="49"/>
                    <a:pt x="192" y="100"/>
                  </a:cubicBezTo>
                  <a:cubicBezTo>
                    <a:pt x="192" y="151"/>
                    <a:pt x="151" y="192"/>
                    <a:pt x="100" y="19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="" xmlns:a16="http://schemas.microsoft.com/office/drawing/2014/main" id="{2AA69234-D80C-4E20-A393-E1701F7A2198}"/>
              </a:ext>
            </a:extLst>
          </p:cNvPr>
          <p:cNvGrpSpPr/>
          <p:nvPr/>
        </p:nvGrpSpPr>
        <p:grpSpPr>
          <a:xfrm>
            <a:off x="4906961" y="2239961"/>
            <a:ext cx="2378078" cy="2378078"/>
            <a:chOff x="4906961" y="2239961"/>
            <a:chExt cx="2378078" cy="2378078"/>
          </a:xfrm>
        </p:grpSpPr>
        <p:sp>
          <p:nvSpPr>
            <p:cNvPr id="6" name="Oval 5">
              <a:extLst>
                <a:ext uri="{FF2B5EF4-FFF2-40B4-BE49-F238E27FC236}">
                  <a16:creationId xmlns="" xmlns:a16="http://schemas.microsoft.com/office/drawing/2014/main" id="{41F06265-E908-4133-9C84-4A54DAB40FFB}"/>
                </a:ext>
              </a:extLst>
            </p:cNvPr>
            <p:cNvSpPr/>
            <p:nvPr/>
          </p:nvSpPr>
          <p:spPr>
            <a:xfrm>
              <a:off x="4906961" y="2239961"/>
              <a:ext cx="2378078" cy="23780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609600" dist="317500" dir="2700000" sx="83000" sy="83000" algn="tl" rotWithShape="0">
                <a:prstClr val="black">
                  <a:alpha val="2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>
              <a:extLst>
                <a:ext uri="{FF2B5EF4-FFF2-40B4-BE49-F238E27FC236}">
                  <a16:creationId xmlns="" xmlns:a16="http://schemas.microsoft.com/office/drawing/2014/main" id="{DFDA3890-ED69-487C-911A-11DC7F53A16B}"/>
                </a:ext>
              </a:extLst>
            </p:cNvPr>
            <p:cNvSpPr txBox="1"/>
            <p:nvPr/>
          </p:nvSpPr>
          <p:spPr>
            <a:xfrm>
              <a:off x="5130800" y="2607236"/>
              <a:ext cx="2057400" cy="1643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uk-UA" sz="2800" dirty="0">
                  <a:solidFill>
                    <a:schemeClr val="accent1"/>
                  </a:solidFill>
                  <a:latin typeface="Nexa Light" panose="02000000000000000000" pitchFamily="50" charset="0"/>
                </a:rPr>
                <a:t>Переваги</a:t>
              </a:r>
              <a:endParaRPr lang="id-ID" sz="2800" dirty="0">
                <a:solidFill>
                  <a:schemeClr val="accent1"/>
                </a:solidFill>
                <a:latin typeface="Nexa Light" panose="02000000000000000000" pitchFamily="50" charset="0"/>
              </a:endParaRPr>
            </a:p>
            <a:p>
              <a:pPr algn="ctr">
                <a:lnSpc>
                  <a:spcPct val="120000"/>
                </a:lnSpc>
              </a:pPr>
              <a:r>
                <a:rPr lang="uk-UA" sz="2800" dirty="0" smtClean="0">
                  <a:solidFill>
                    <a:schemeClr val="accent1"/>
                  </a:solidFill>
                  <a:latin typeface="Nexa Light" panose="02000000000000000000" pitchFamily="50" charset="0"/>
                </a:rPr>
                <a:t>даної поправки</a:t>
              </a:r>
              <a:endParaRPr lang="en-US" sz="2800" dirty="0">
                <a:solidFill>
                  <a:schemeClr val="accent1"/>
                </a:solidFill>
                <a:latin typeface="Nexa Light" panose="02000000000000000000" pitchFamily="50" charset="0"/>
              </a:endParaRPr>
            </a:p>
          </p:txBody>
        </p:sp>
      </p:grp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7972D956-91B0-4681-894A-8633902D7ADE}"/>
              </a:ext>
            </a:extLst>
          </p:cNvPr>
          <p:cNvSpPr txBox="1"/>
          <p:nvPr/>
        </p:nvSpPr>
        <p:spPr>
          <a:xfrm>
            <a:off x="601918" y="2725357"/>
            <a:ext cx="27968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1600" dirty="0" smtClean="0">
                <a:solidFill>
                  <a:schemeClr val="accent5"/>
                </a:solidFill>
                <a:latin typeface="Nexa Light" panose="02000000000000000000" pitchFamily="50" charset="0"/>
              </a:rPr>
              <a:t>Економія державних коштів</a:t>
            </a:r>
            <a:endParaRPr lang="en-US" sz="1600" dirty="0">
              <a:solidFill>
                <a:schemeClr val="accent5"/>
              </a:solidFill>
              <a:latin typeface="Nexa Light" panose="02000000000000000000" pitchFamily="50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186431" y="150920"/>
            <a:ext cx="1926454" cy="5859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2" name="Прямоугольник 51"/>
          <p:cNvSpPr/>
          <p:nvPr/>
        </p:nvSpPr>
        <p:spPr>
          <a:xfrm>
            <a:off x="99134" y="6286760"/>
            <a:ext cx="2483928" cy="292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3" name="Прямоугольник 52"/>
          <p:cNvSpPr/>
          <p:nvPr/>
        </p:nvSpPr>
        <p:spPr>
          <a:xfrm>
            <a:off x="9386656" y="6286760"/>
            <a:ext cx="2483928" cy="292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9130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9" presetClass="entr" presetSubtype="0" decel="10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9" presetClass="entr" presetSubtype="0" decel="10000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9" presetClass="entr" presetSubtype="0" decel="10000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9" presetClass="entr" presetSubtype="0" decel="100000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2" presetClass="entr" presetSubtype="2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9" presetClass="entr" presetSubtype="0" decel="10000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" presetClass="entr" presetSubtype="4" fill="hold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9" presetClass="entr" presetSubtype="0" decel="100000" fill="hold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3" grpId="0" animBg="1"/>
      <p:bldP spid="24" grpId="0" animBg="1"/>
      <p:bldP spid="25" grpId="0" animBg="1"/>
      <p:bldP spid="27" grpId="0" animBg="1"/>
      <p:bldP spid="30" grpId="0" animBg="1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13" b="7813"/>
          <a:stretch>
            <a:fillRect/>
          </a:stretch>
        </p:blipFill>
        <p:spPr/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194B1604-BC1F-4C9C-B85E-7EBA30F9025E}"/>
              </a:ext>
            </a:extLst>
          </p:cNvPr>
          <p:cNvSpPr/>
          <p:nvPr/>
        </p:nvSpPr>
        <p:spPr>
          <a:xfrm>
            <a:off x="0" y="0"/>
            <a:ext cx="5029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4FBC3776-5EA6-449D-833D-3D93400BDFCA}"/>
              </a:ext>
            </a:extLst>
          </p:cNvPr>
          <p:cNvSpPr txBox="1"/>
          <p:nvPr/>
        </p:nvSpPr>
        <p:spPr>
          <a:xfrm>
            <a:off x="417093" y="153408"/>
            <a:ext cx="407797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sz="3200" b="1" dirty="0">
                <a:solidFill>
                  <a:schemeClr val="bg1"/>
                </a:solidFill>
              </a:rPr>
              <a:t>Обґрунтування необхідності прийняття проекту Закону</a:t>
            </a:r>
          </a:p>
          <a:p>
            <a:endParaRPr lang="en-GB" sz="4000" dirty="0">
              <a:solidFill>
                <a:schemeClr val="bg1"/>
              </a:solidFill>
              <a:latin typeface="Nexa Bold" panose="02000000000000000000" pitchFamily="50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8261A49A-A29C-417C-A0F1-5BAB6AFDF55A}"/>
              </a:ext>
            </a:extLst>
          </p:cNvPr>
          <p:cNvSpPr txBox="1"/>
          <p:nvPr/>
        </p:nvSpPr>
        <p:spPr>
          <a:xfrm>
            <a:off x="417094" y="2149019"/>
            <a:ext cx="414078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dirty="0">
                <a:solidFill>
                  <a:schemeClr val="bg1"/>
                </a:solidFill>
              </a:rPr>
              <a:t>Законопроектом передбачаються зміни, спрямовані на усунення вищезазначених прогалин через внесення змін безпосередньо до Виборчого кодексу щодо </a:t>
            </a:r>
            <a:r>
              <a:rPr lang="uk-UA" sz="1200" b="1" dirty="0">
                <a:solidFill>
                  <a:schemeClr val="bg1"/>
                </a:solidFill>
              </a:rPr>
              <a:t>деталізації вимог передвиборної </a:t>
            </a:r>
            <a:r>
              <a:rPr lang="uk-UA" sz="1200" b="1" dirty="0" smtClean="0">
                <a:solidFill>
                  <a:schemeClr val="bg1"/>
                </a:solidFill>
              </a:rPr>
              <a:t>програми</a:t>
            </a:r>
            <a:r>
              <a:rPr lang="uk-UA" sz="1200" dirty="0">
                <a:solidFill>
                  <a:schemeClr val="bg1"/>
                </a:solidFill>
              </a:rPr>
              <a:t> </a:t>
            </a:r>
            <a:r>
              <a:rPr lang="uk-UA" sz="1200" dirty="0" smtClean="0">
                <a:solidFill>
                  <a:schemeClr val="bg1"/>
                </a:solidFill>
              </a:rPr>
              <a:t>та</a:t>
            </a:r>
            <a:r>
              <a:rPr lang="uk-UA" sz="1200" dirty="0" smtClean="0">
                <a:solidFill>
                  <a:schemeClr val="bg1"/>
                </a:solidFill>
              </a:rPr>
              <a:t> </a:t>
            </a:r>
            <a:r>
              <a:rPr lang="uk-UA" sz="1200" dirty="0">
                <a:solidFill>
                  <a:schemeClr val="bg1"/>
                </a:solidFill>
              </a:rPr>
              <a:t>регулювання виборчої </a:t>
            </a:r>
            <a:r>
              <a:rPr lang="uk-UA" sz="1200" dirty="0" smtClean="0">
                <a:solidFill>
                  <a:schemeClr val="bg1"/>
                </a:solidFill>
              </a:rPr>
              <a:t>агітації.</a:t>
            </a:r>
            <a:endParaRPr lang="uk-UA" sz="1200" dirty="0">
              <a:solidFill>
                <a:schemeClr val="bg1"/>
              </a:solidFill>
            </a:endParaRPr>
          </a:p>
          <a:p>
            <a:r>
              <a:rPr lang="uk-UA" sz="1200" dirty="0">
                <a:solidFill>
                  <a:schemeClr val="bg1"/>
                </a:solidFill>
              </a:rPr>
              <a:t> </a:t>
            </a:r>
          </a:p>
          <a:p>
            <a:pPr lvl="0"/>
            <a:r>
              <a:rPr lang="uk-UA" sz="1200" b="1" dirty="0">
                <a:solidFill>
                  <a:schemeClr val="bg1"/>
                </a:solidFill>
              </a:rPr>
              <a:t>Основні положення проекту Закону</a:t>
            </a:r>
          </a:p>
          <a:p>
            <a:r>
              <a:rPr lang="uk-UA" sz="1200" dirty="0">
                <a:solidFill>
                  <a:schemeClr val="bg1"/>
                </a:solidFill>
              </a:rPr>
              <a:t>Проект Закону передбачає внесення змін до Виборчого кодексу України </a:t>
            </a:r>
            <a:r>
              <a:rPr lang="uk-UA" sz="1200" dirty="0" smtClean="0">
                <a:solidFill>
                  <a:schemeClr val="bg1"/>
                </a:solidFill>
              </a:rPr>
              <a:t>щодо вдосконалення </a:t>
            </a:r>
            <a:r>
              <a:rPr lang="uk-UA" sz="1200" dirty="0">
                <a:solidFill>
                  <a:schemeClr val="bg1"/>
                </a:solidFill>
              </a:rPr>
              <a:t>регулювання </a:t>
            </a:r>
            <a:r>
              <a:rPr lang="uk-UA" sz="1200" b="1" dirty="0">
                <a:solidFill>
                  <a:schemeClr val="bg1"/>
                </a:solidFill>
              </a:rPr>
              <a:t>реєстрації положень передвиборної програми</a:t>
            </a:r>
            <a:r>
              <a:rPr lang="uk-UA" sz="1200" dirty="0">
                <a:solidFill>
                  <a:schemeClr val="bg1"/>
                </a:solidFill>
              </a:rPr>
              <a:t>, інформаційного забезпечення виборів та здійснення передвиборної агітації.</a:t>
            </a:r>
          </a:p>
          <a:p>
            <a:r>
              <a:rPr lang="uk-UA" sz="1200" dirty="0">
                <a:solidFill>
                  <a:schemeClr val="bg1"/>
                </a:solidFill>
              </a:rPr>
              <a:t>Так, пропонується закріпити</a:t>
            </a:r>
            <a:r>
              <a:rPr lang="uk-UA" sz="1200" dirty="0" smtClean="0">
                <a:solidFill>
                  <a:schemeClr val="bg1"/>
                </a:solidFill>
              </a:rPr>
              <a:t>:</a:t>
            </a:r>
          </a:p>
          <a:p>
            <a:endParaRPr lang="uk-UA" sz="1200" dirty="0">
              <a:solidFill>
                <a:schemeClr val="bg1"/>
              </a:solidFill>
            </a:endParaRPr>
          </a:p>
          <a:p>
            <a:pPr lvl="0"/>
            <a:r>
              <a:rPr lang="uk-UA" sz="1200" b="1" dirty="0">
                <a:solidFill>
                  <a:schemeClr val="bg1"/>
                </a:solidFill>
              </a:rPr>
              <a:t>Деталізацію передвиборної програми, як структурований на частини документ, в якому, виходячи з аналізу тих чи інших наявних або потенційних ресурсів в країні, детально визначені цілі, загальна спрямованість, зміст, порядок дій і заходів, що будуть вжиті кандидатом/політичною силою по досягненню і запровадженню змін в окремих галузях життєдіяльності держави у визначений період часу, в тому числі, але не виключно, щодо медичного та соціального захисту населення, економічного розвитку та підвищення рівня ВВП, обороноздатності держави, питання екології та зовнішньої політики</a:t>
            </a:r>
            <a:r>
              <a:rPr lang="uk-UA" sz="1200" dirty="0">
                <a:solidFill>
                  <a:schemeClr val="bg1"/>
                </a:solidFill>
              </a:rPr>
              <a:t>.</a:t>
            </a:r>
            <a:endParaRPr lang="uk-UA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370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Freeform 5">
            <a:extLst>
              <a:ext uri="{FF2B5EF4-FFF2-40B4-BE49-F238E27FC236}">
                <a16:creationId xmlns="" xmlns:a16="http://schemas.microsoft.com/office/drawing/2014/main" id="{CDDAD79A-DADF-4853-96B0-433BF0EE2235}"/>
              </a:ext>
            </a:extLst>
          </p:cNvPr>
          <p:cNvSpPr>
            <a:spLocks/>
          </p:cNvSpPr>
          <p:nvPr/>
        </p:nvSpPr>
        <p:spPr bwMode="auto">
          <a:xfrm>
            <a:off x="4503006" y="3455072"/>
            <a:ext cx="3250130" cy="2100831"/>
          </a:xfrm>
          <a:custGeom>
            <a:avLst/>
            <a:gdLst>
              <a:gd name="T0" fmla="*/ 569 w 2268"/>
              <a:gd name="T1" fmla="*/ 1466 h 1466"/>
              <a:gd name="T2" fmla="*/ 0 w 2268"/>
              <a:gd name="T3" fmla="*/ 718 h 1466"/>
              <a:gd name="T4" fmla="*/ 600 w 2268"/>
              <a:gd name="T5" fmla="*/ 0 h 1466"/>
              <a:gd name="T6" fmla="*/ 1671 w 2268"/>
              <a:gd name="T7" fmla="*/ 0 h 1466"/>
              <a:gd name="T8" fmla="*/ 2268 w 2268"/>
              <a:gd name="T9" fmla="*/ 718 h 1466"/>
              <a:gd name="T10" fmla="*/ 1702 w 2268"/>
              <a:gd name="T11" fmla="*/ 1466 h 1466"/>
              <a:gd name="T12" fmla="*/ 569 w 2268"/>
              <a:gd name="T13" fmla="*/ 1466 h 14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268" h="1466">
                <a:moveTo>
                  <a:pt x="569" y="1466"/>
                </a:moveTo>
                <a:lnTo>
                  <a:pt x="0" y="718"/>
                </a:lnTo>
                <a:lnTo>
                  <a:pt x="600" y="0"/>
                </a:lnTo>
                <a:lnTo>
                  <a:pt x="1671" y="0"/>
                </a:lnTo>
                <a:lnTo>
                  <a:pt x="2268" y="718"/>
                </a:lnTo>
                <a:lnTo>
                  <a:pt x="1702" y="1466"/>
                </a:lnTo>
                <a:lnTo>
                  <a:pt x="569" y="1466"/>
                </a:lnTo>
                <a:close/>
              </a:path>
            </a:pathLst>
          </a:custGeom>
          <a:solidFill>
            <a:schemeClr val="accent5"/>
          </a:solidFill>
          <a:ln w="3175"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300"/>
              </a:spcAft>
            </a:pPr>
            <a:endParaRPr lang="ko-KR" altLang="en-US" dirty="0">
              <a:solidFill>
                <a:schemeClr val="bg1"/>
              </a:solidFill>
              <a:latin typeface="Bebas Neue" panose="020B0606020202050201" pitchFamily="34" charset="0"/>
              <a:ea typeface="Roboto Condensed Regular"/>
              <a:cs typeface="Lato Regular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="" xmlns:a16="http://schemas.microsoft.com/office/drawing/2014/main" id="{CDD63087-9E55-476A-933B-E9D9F6FF82D5}"/>
              </a:ext>
            </a:extLst>
          </p:cNvPr>
          <p:cNvCxnSpPr>
            <a:cxnSpLocks/>
          </p:cNvCxnSpPr>
          <p:nvPr/>
        </p:nvCxnSpPr>
        <p:spPr>
          <a:xfrm>
            <a:off x="7907711" y="3782178"/>
            <a:ext cx="648929" cy="0"/>
          </a:xfrm>
          <a:prstGeom prst="straightConnector1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>
            <a:extLst>
              <a:ext uri="{FF2B5EF4-FFF2-40B4-BE49-F238E27FC236}">
                <a16:creationId xmlns="" xmlns:a16="http://schemas.microsoft.com/office/drawing/2014/main" id="{ADA43EEB-9899-4429-BC85-B068E262D3AB}"/>
              </a:ext>
            </a:extLst>
          </p:cNvPr>
          <p:cNvGrpSpPr/>
          <p:nvPr/>
        </p:nvGrpSpPr>
        <p:grpSpPr>
          <a:xfrm>
            <a:off x="8642676" y="3394190"/>
            <a:ext cx="3306070" cy="1069312"/>
            <a:chOff x="8610604" y="4032215"/>
            <a:chExt cx="3306070" cy="1069312"/>
          </a:xfrm>
        </p:grpSpPr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593A9221-E718-4A54-87A4-AADF98838AC4}"/>
                </a:ext>
              </a:extLst>
            </p:cNvPr>
            <p:cNvSpPr txBox="1"/>
            <p:nvPr/>
          </p:nvSpPr>
          <p:spPr>
            <a:xfrm>
              <a:off x="8611884" y="4032215"/>
              <a:ext cx="282224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400" dirty="0" smtClean="0">
                  <a:solidFill>
                    <a:schemeClr val="accent4"/>
                  </a:solidFill>
                  <a:latin typeface="Nexa Light" panose="02000000000000000000" pitchFamily="50" charset="0"/>
                  <a:cs typeface="Catamaran Bold" panose="00000800000000000000" pitchFamily="2" charset="0"/>
                </a:rPr>
                <a:t>Планувальна частина </a:t>
              </a:r>
              <a:r>
                <a:rPr lang="uk-UA" sz="1400" dirty="0" smtClean="0">
                  <a:solidFill>
                    <a:schemeClr val="accent4"/>
                  </a:solidFill>
                  <a:latin typeface="Nexa Light" panose="02000000000000000000" pitchFamily="50" charset="0"/>
                  <a:cs typeface="Catamaran Bold" panose="00000800000000000000" pitchFamily="2" charset="0"/>
                </a:rPr>
                <a:t>передвиборної </a:t>
              </a:r>
              <a:r>
                <a:rPr lang="uk-UA" sz="1400" dirty="0" smtClean="0">
                  <a:solidFill>
                    <a:schemeClr val="accent4"/>
                  </a:solidFill>
                  <a:latin typeface="Nexa Light" panose="02000000000000000000" pitchFamily="50" charset="0"/>
                  <a:cs typeface="Catamaran Bold" panose="00000800000000000000" pitchFamily="2" charset="0"/>
                </a:rPr>
                <a:t>програми</a:t>
              </a:r>
              <a:endParaRPr lang="en-US" sz="1400" dirty="0">
                <a:solidFill>
                  <a:schemeClr val="accent4"/>
                </a:solidFill>
                <a:latin typeface="Nexa Light" panose="02000000000000000000" pitchFamily="50" charset="0"/>
                <a:cs typeface="Catamaran Bold" panose="00000800000000000000" pitchFamily="2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01D81DFC-5F5E-41DC-842F-A193AEF78408}"/>
                </a:ext>
              </a:extLst>
            </p:cNvPr>
            <p:cNvSpPr txBox="1"/>
            <p:nvPr/>
          </p:nvSpPr>
          <p:spPr>
            <a:xfrm>
              <a:off x="8610604" y="4565996"/>
              <a:ext cx="3306070" cy="535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1200" dirty="0" smtClean="0"/>
                <a:t>Розробка структур. частин програми за планом, що базується на цілях сталого розвитку;</a:t>
              </a:r>
              <a:endParaRPr lang="en-US" sz="1200" dirty="0"/>
            </a:p>
          </p:txBody>
        </p:sp>
      </p:grpSp>
      <p:cxnSp>
        <p:nvCxnSpPr>
          <p:cNvPr id="55" name="Straight Arrow Connector 54">
            <a:extLst>
              <a:ext uri="{FF2B5EF4-FFF2-40B4-BE49-F238E27FC236}">
                <a16:creationId xmlns="" xmlns:a16="http://schemas.microsoft.com/office/drawing/2014/main" id="{231059B8-2F03-47BC-8E39-3DB7BAF796AD}"/>
              </a:ext>
            </a:extLst>
          </p:cNvPr>
          <p:cNvCxnSpPr>
            <a:cxnSpLocks/>
          </p:cNvCxnSpPr>
          <p:nvPr/>
        </p:nvCxnSpPr>
        <p:spPr>
          <a:xfrm flipH="1">
            <a:off x="3734122" y="4587737"/>
            <a:ext cx="661731" cy="0"/>
          </a:xfrm>
          <a:prstGeom prst="straightConnector1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="" xmlns:a16="http://schemas.microsoft.com/office/drawing/2014/main" id="{DA1C24FC-926E-4E1E-BB82-32558CB59051}"/>
              </a:ext>
            </a:extLst>
          </p:cNvPr>
          <p:cNvGrpSpPr/>
          <p:nvPr/>
        </p:nvGrpSpPr>
        <p:grpSpPr>
          <a:xfrm>
            <a:off x="424956" y="4351599"/>
            <a:ext cx="3187232" cy="807072"/>
            <a:chOff x="392884" y="4989624"/>
            <a:chExt cx="3187232" cy="807072"/>
          </a:xfrm>
        </p:grpSpPr>
        <p:sp>
          <p:nvSpPr>
            <p:cNvPr id="58" name="TextBox 57">
              <a:extLst>
                <a:ext uri="{FF2B5EF4-FFF2-40B4-BE49-F238E27FC236}">
                  <a16:creationId xmlns="" xmlns:a16="http://schemas.microsoft.com/office/drawing/2014/main" id="{ED5DE3DA-8296-43E4-84FD-D6E358DE6C0D}"/>
                </a:ext>
              </a:extLst>
            </p:cNvPr>
            <p:cNvSpPr txBox="1"/>
            <p:nvPr/>
          </p:nvSpPr>
          <p:spPr>
            <a:xfrm>
              <a:off x="392884" y="4989624"/>
              <a:ext cx="31872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400" dirty="0" smtClean="0">
                  <a:solidFill>
                    <a:schemeClr val="accent5"/>
                  </a:solidFill>
                  <a:latin typeface="Nexa Light" panose="02000000000000000000" pitchFamily="50" charset="0"/>
                  <a:cs typeface="Catamaran Bold" panose="00000800000000000000" pitchFamily="2" charset="0"/>
                </a:rPr>
                <a:t>План реалізації програми на 2-3 р.</a:t>
              </a:r>
              <a:endParaRPr lang="en-US" sz="1400" dirty="0">
                <a:solidFill>
                  <a:schemeClr val="accent5"/>
                </a:solidFill>
                <a:latin typeface="Nexa Light" panose="02000000000000000000" pitchFamily="50" charset="0"/>
                <a:cs typeface="Catamaran Bold" panose="00000800000000000000" pitchFamily="2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="" xmlns:a16="http://schemas.microsoft.com/office/drawing/2014/main" id="{9AD2E15D-4DCB-43A3-85A0-7964B9A6AA5C}"/>
                </a:ext>
              </a:extLst>
            </p:cNvPr>
            <p:cNvSpPr txBox="1"/>
            <p:nvPr/>
          </p:nvSpPr>
          <p:spPr>
            <a:xfrm>
              <a:off x="392884" y="5261165"/>
              <a:ext cx="3187232" cy="535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lang="uk-UA" sz="1200" dirty="0" smtClean="0"/>
                <a:t>Виокремлення фактичних проблем на етапі аналізу поточної ситуації на майбутнє; </a:t>
              </a:r>
              <a:endParaRPr lang="en-US" sz="1200" dirty="0"/>
            </a:p>
          </p:txBody>
        </p:sp>
      </p:grpSp>
      <p:cxnSp>
        <p:nvCxnSpPr>
          <p:cNvPr id="18" name="Straight Arrow Connector 17">
            <a:extLst>
              <a:ext uri="{FF2B5EF4-FFF2-40B4-BE49-F238E27FC236}">
                <a16:creationId xmlns="" xmlns:a16="http://schemas.microsoft.com/office/drawing/2014/main" id="{43259846-B0E1-46AD-B9EB-7FDB85CCF25C}"/>
              </a:ext>
            </a:extLst>
          </p:cNvPr>
          <p:cNvCxnSpPr>
            <a:cxnSpLocks/>
          </p:cNvCxnSpPr>
          <p:nvPr/>
        </p:nvCxnSpPr>
        <p:spPr>
          <a:xfrm flipH="1">
            <a:off x="3671181" y="3065292"/>
            <a:ext cx="932892" cy="0"/>
          </a:xfrm>
          <a:prstGeom prst="straightConnector1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="" xmlns:a16="http://schemas.microsoft.com/office/drawing/2014/main" id="{DF650871-20F6-4BBC-BF0C-B960D693E634}"/>
              </a:ext>
            </a:extLst>
          </p:cNvPr>
          <p:cNvGrpSpPr/>
          <p:nvPr/>
        </p:nvGrpSpPr>
        <p:grpSpPr>
          <a:xfrm>
            <a:off x="511466" y="2801543"/>
            <a:ext cx="3100722" cy="982627"/>
            <a:chOff x="479394" y="3439568"/>
            <a:chExt cx="3100722" cy="982627"/>
          </a:xfrm>
        </p:grpSpPr>
        <p:sp>
          <p:nvSpPr>
            <p:cNvPr id="21" name="TextBox 20">
              <a:extLst>
                <a:ext uri="{FF2B5EF4-FFF2-40B4-BE49-F238E27FC236}">
                  <a16:creationId xmlns="" xmlns:a16="http://schemas.microsoft.com/office/drawing/2014/main" id="{D0CCB2FD-254A-446C-9EBD-3C150F0BEA0F}"/>
                </a:ext>
              </a:extLst>
            </p:cNvPr>
            <p:cNvSpPr txBox="1"/>
            <p:nvPr/>
          </p:nvSpPr>
          <p:spPr>
            <a:xfrm>
              <a:off x="757875" y="3439568"/>
              <a:ext cx="282224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400" b="1" dirty="0" smtClean="0">
                  <a:solidFill>
                    <a:schemeClr val="accent3"/>
                  </a:solidFill>
                  <a:latin typeface="Nexa Light" panose="02000000000000000000" pitchFamily="50" charset="0"/>
                  <a:cs typeface="Catamaran Bold" panose="00000800000000000000" pitchFamily="2" charset="0"/>
                </a:rPr>
                <a:t>Аналітична частина </a:t>
              </a:r>
              <a:r>
                <a:rPr lang="uk-UA" sz="1400" b="1" dirty="0" smtClean="0">
                  <a:solidFill>
                    <a:schemeClr val="accent3"/>
                  </a:solidFill>
                  <a:latin typeface="Nexa Light" panose="02000000000000000000" pitchFamily="50" charset="0"/>
                  <a:cs typeface="Catamaran Bold" panose="00000800000000000000" pitchFamily="2" charset="0"/>
                </a:rPr>
                <a:t>передвиборної </a:t>
              </a:r>
              <a:r>
                <a:rPr lang="uk-UA" sz="1400" b="1" dirty="0" smtClean="0">
                  <a:solidFill>
                    <a:schemeClr val="accent3"/>
                  </a:solidFill>
                  <a:latin typeface="Nexa Light" panose="02000000000000000000" pitchFamily="50" charset="0"/>
                  <a:cs typeface="Catamaran Bold" panose="00000800000000000000" pitchFamily="2" charset="0"/>
                </a:rPr>
                <a:t>програми</a:t>
              </a:r>
              <a:endParaRPr lang="en-US" sz="1400" b="1" dirty="0">
                <a:solidFill>
                  <a:schemeClr val="accent3"/>
                </a:solidFill>
                <a:latin typeface="Nexa Light" panose="02000000000000000000" pitchFamily="50" charset="0"/>
                <a:cs typeface="Catamaran Bold" panose="00000800000000000000" pitchFamily="2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="" xmlns:a16="http://schemas.microsoft.com/office/drawing/2014/main" id="{E986ECB4-1FFD-4279-8DC4-CF37FA1156E5}"/>
                </a:ext>
              </a:extLst>
            </p:cNvPr>
            <p:cNvSpPr txBox="1"/>
            <p:nvPr/>
          </p:nvSpPr>
          <p:spPr>
            <a:xfrm>
              <a:off x="479394" y="3886664"/>
              <a:ext cx="3100721" cy="535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lang="uk-UA" sz="1200" dirty="0" smtClean="0"/>
                <a:t>Фіксує поточний стан </a:t>
              </a:r>
              <a:r>
                <a:rPr lang="uk-UA" sz="1200" dirty="0" smtClean="0"/>
                <a:t>«де </a:t>
              </a:r>
              <a:r>
                <a:rPr lang="uk-UA" sz="1200" dirty="0" smtClean="0"/>
                <a:t>ми є </a:t>
              </a:r>
              <a:r>
                <a:rPr lang="uk-UA" sz="1200" dirty="0" smtClean="0"/>
                <a:t>зараз». </a:t>
              </a:r>
              <a:r>
                <a:rPr lang="uk-UA" sz="1200" dirty="0" smtClean="0"/>
                <a:t>Стан передбачає збір інформації, опитування.</a:t>
              </a:r>
              <a:endParaRPr lang="en-US" sz="1200" dirty="0"/>
            </a:p>
          </p:txBody>
        </p:sp>
      </p:grpSp>
      <p:cxnSp>
        <p:nvCxnSpPr>
          <p:cNvPr id="30" name="Straight Arrow Connector 29">
            <a:extLst>
              <a:ext uri="{FF2B5EF4-FFF2-40B4-BE49-F238E27FC236}">
                <a16:creationId xmlns="" xmlns:a16="http://schemas.microsoft.com/office/drawing/2014/main" id="{318A6991-B8AD-4FF4-9A5C-9BC7F558DFB2}"/>
              </a:ext>
            </a:extLst>
          </p:cNvPr>
          <p:cNvCxnSpPr>
            <a:cxnSpLocks/>
          </p:cNvCxnSpPr>
          <p:nvPr/>
        </p:nvCxnSpPr>
        <p:spPr>
          <a:xfrm>
            <a:off x="7480859" y="2458567"/>
            <a:ext cx="1075781" cy="0"/>
          </a:xfrm>
          <a:prstGeom prst="straightConnector1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F46ACBC9-F83A-4CAB-AFB6-3D33C686845C}"/>
              </a:ext>
            </a:extLst>
          </p:cNvPr>
          <p:cNvGrpSpPr/>
          <p:nvPr/>
        </p:nvGrpSpPr>
        <p:grpSpPr>
          <a:xfrm>
            <a:off x="8643956" y="2076265"/>
            <a:ext cx="2822241" cy="775976"/>
            <a:chOff x="8611884" y="2714290"/>
            <a:chExt cx="2822241" cy="775976"/>
          </a:xfrm>
        </p:grpSpPr>
        <p:sp>
          <p:nvSpPr>
            <p:cNvPr id="33" name="TextBox 32">
              <a:extLst>
                <a:ext uri="{FF2B5EF4-FFF2-40B4-BE49-F238E27FC236}">
                  <a16:creationId xmlns="" xmlns:a16="http://schemas.microsoft.com/office/drawing/2014/main" id="{CDA657AB-D93C-4595-BD3C-140631825591}"/>
                </a:ext>
              </a:extLst>
            </p:cNvPr>
            <p:cNvSpPr txBox="1"/>
            <p:nvPr/>
          </p:nvSpPr>
          <p:spPr>
            <a:xfrm>
              <a:off x="8611884" y="2714290"/>
              <a:ext cx="282224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400" dirty="0" smtClean="0">
                  <a:solidFill>
                    <a:schemeClr val="accent2"/>
                  </a:solidFill>
                  <a:latin typeface="Nexa Light" panose="02000000000000000000" pitchFamily="50" charset="0"/>
                  <a:cs typeface="Catamaran Bold" panose="00000800000000000000" pitchFamily="2" charset="0"/>
                </a:rPr>
                <a:t>Передвиборча програма</a:t>
              </a:r>
              <a:endParaRPr lang="en-US" sz="1400" dirty="0">
                <a:solidFill>
                  <a:schemeClr val="accent2"/>
                </a:solidFill>
                <a:latin typeface="Nexa Light" panose="02000000000000000000" pitchFamily="50" charset="0"/>
                <a:cs typeface="Catamaran Bold" panose="00000800000000000000" pitchFamily="2" charset="0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="" xmlns:a16="http://schemas.microsoft.com/office/drawing/2014/main" id="{D966722A-46A1-4A42-9A17-FF998C824EE7}"/>
                </a:ext>
              </a:extLst>
            </p:cNvPr>
            <p:cNvSpPr txBox="1"/>
            <p:nvPr/>
          </p:nvSpPr>
          <p:spPr>
            <a:xfrm>
              <a:off x="8611884" y="2954735"/>
              <a:ext cx="2822241" cy="535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1200" dirty="0" smtClean="0"/>
                <a:t>Формування кандидатом/політ. силою своєї </a:t>
              </a:r>
              <a:r>
                <a:rPr lang="uk-UA" sz="1200" dirty="0" smtClean="0"/>
                <a:t>передвиборної </a:t>
              </a:r>
              <a:r>
                <a:rPr lang="uk-UA" sz="1200" dirty="0" smtClean="0"/>
                <a:t>програми;</a:t>
              </a:r>
              <a:endParaRPr lang="en-US" sz="1200" dirty="0"/>
            </a:p>
          </p:txBody>
        </p:sp>
      </p:grpSp>
      <p:cxnSp>
        <p:nvCxnSpPr>
          <p:cNvPr id="42" name="Straight Arrow Connector 41">
            <a:extLst>
              <a:ext uri="{FF2B5EF4-FFF2-40B4-BE49-F238E27FC236}">
                <a16:creationId xmlns="" xmlns:a16="http://schemas.microsoft.com/office/drawing/2014/main" id="{B357AAD1-5A12-4F94-8A6C-95614A5AC4D4}"/>
              </a:ext>
            </a:extLst>
          </p:cNvPr>
          <p:cNvCxnSpPr>
            <a:cxnSpLocks/>
          </p:cNvCxnSpPr>
          <p:nvPr/>
        </p:nvCxnSpPr>
        <p:spPr>
          <a:xfrm flipH="1">
            <a:off x="3671180" y="1786032"/>
            <a:ext cx="1301028" cy="0"/>
          </a:xfrm>
          <a:prstGeom prst="straightConnector1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78380B25-766D-4C13-920B-EA19D996BBDB}"/>
              </a:ext>
            </a:extLst>
          </p:cNvPr>
          <p:cNvGrpSpPr/>
          <p:nvPr/>
        </p:nvGrpSpPr>
        <p:grpSpPr>
          <a:xfrm>
            <a:off x="280647" y="1398044"/>
            <a:ext cx="3331542" cy="775976"/>
            <a:chOff x="248575" y="2036069"/>
            <a:chExt cx="3331542" cy="775976"/>
          </a:xfrm>
        </p:grpSpPr>
        <p:sp>
          <p:nvSpPr>
            <p:cNvPr id="46" name="TextBox 45">
              <a:extLst>
                <a:ext uri="{FF2B5EF4-FFF2-40B4-BE49-F238E27FC236}">
                  <a16:creationId xmlns="" xmlns:a16="http://schemas.microsoft.com/office/drawing/2014/main" id="{4C61F133-5F35-4F2C-B8D1-A3FEC336ABBE}"/>
                </a:ext>
              </a:extLst>
            </p:cNvPr>
            <p:cNvSpPr txBox="1"/>
            <p:nvPr/>
          </p:nvSpPr>
          <p:spPr>
            <a:xfrm>
              <a:off x="479395" y="2036069"/>
              <a:ext cx="310072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uk-UA" sz="1400" dirty="0" smtClean="0">
                  <a:solidFill>
                    <a:schemeClr val="accent1"/>
                  </a:solidFill>
                  <a:latin typeface="Nexa Light" panose="02000000000000000000" pitchFamily="50" charset="0"/>
                  <a:cs typeface="Catamaran Bold" panose="00000800000000000000" pitchFamily="2" charset="0"/>
                </a:rPr>
                <a:t>Реєстрація до ЦВК</a:t>
              </a:r>
              <a:endParaRPr lang="en-US" sz="1400" dirty="0">
                <a:solidFill>
                  <a:schemeClr val="accent1"/>
                </a:solidFill>
                <a:latin typeface="Nexa Light" panose="02000000000000000000" pitchFamily="50" charset="0"/>
                <a:cs typeface="Catamaran Bold" panose="00000800000000000000" pitchFamily="2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="" xmlns:a16="http://schemas.microsoft.com/office/drawing/2014/main" id="{BF2478AE-E2AF-48AF-A682-C30AA1886BFA}"/>
                </a:ext>
              </a:extLst>
            </p:cNvPr>
            <p:cNvSpPr txBox="1"/>
            <p:nvPr/>
          </p:nvSpPr>
          <p:spPr>
            <a:xfrm>
              <a:off x="248575" y="2276514"/>
              <a:ext cx="3331541" cy="535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lang="ru-RU" sz="1200" dirty="0" err="1"/>
                <a:t>Подання</a:t>
              </a:r>
              <a:r>
                <a:rPr lang="ru-RU" sz="1200" dirty="0"/>
                <a:t> </a:t>
              </a:r>
              <a:r>
                <a:rPr lang="ru-RU" sz="1200" dirty="0" err="1"/>
                <a:t>документів</a:t>
              </a:r>
              <a:r>
                <a:rPr lang="ru-RU" sz="1200" dirty="0"/>
                <a:t> до </a:t>
              </a:r>
              <a:r>
                <a:rPr lang="ru-RU" sz="1200" dirty="0" err="1"/>
                <a:t>Центральної</a:t>
              </a:r>
              <a:r>
                <a:rPr lang="ru-RU" sz="1200" dirty="0"/>
                <a:t> </a:t>
              </a:r>
              <a:r>
                <a:rPr lang="ru-RU" sz="1200" dirty="0" err="1"/>
                <a:t>виборчої</a:t>
              </a:r>
              <a:r>
                <a:rPr lang="ru-RU" sz="1200" dirty="0"/>
                <a:t> </a:t>
              </a:r>
              <a:r>
                <a:rPr lang="ru-RU" sz="1200" dirty="0" err="1"/>
                <a:t>комісії</a:t>
              </a:r>
              <a:r>
                <a:rPr lang="ru-RU" sz="1200" dirty="0"/>
                <a:t> для </a:t>
              </a:r>
              <a:r>
                <a:rPr lang="ru-RU" sz="1200" dirty="0" err="1"/>
                <a:t>реєстрації</a:t>
              </a:r>
              <a:r>
                <a:rPr lang="ru-RU" sz="1200" dirty="0"/>
                <a:t> </a:t>
              </a:r>
              <a:r>
                <a:rPr lang="ru-RU" sz="1200" dirty="0" smtClean="0"/>
                <a:t>кандидата/</a:t>
              </a:r>
              <a:r>
                <a:rPr lang="ru-RU" sz="1200" dirty="0" err="1" smtClean="0"/>
                <a:t>політ</a:t>
              </a:r>
              <a:r>
                <a:rPr lang="ru-RU" sz="1200" dirty="0" smtClean="0"/>
                <a:t>. </a:t>
              </a:r>
              <a:r>
                <a:rPr lang="ru-RU" sz="1200" dirty="0" err="1" smtClean="0"/>
                <a:t>сили</a:t>
              </a:r>
              <a:endParaRPr lang="uk-UA" sz="1200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25BCD3C3-7B2A-42E8-83FB-4AC18DABB00B}"/>
              </a:ext>
            </a:extLst>
          </p:cNvPr>
          <p:cNvGrpSpPr/>
          <p:nvPr/>
        </p:nvGrpSpPr>
        <p:grpSpPr>
          <a:xfrm>
            <a:off x="4503007" y="1082736"/>
            <a:ext cx="3250130" cy="4393115"/>
            <a:chOff x="4470935" y="1720761"/>
            <a:chExt cx="3250130" cy="4393115"/>
          </a:xfrm>
        </p:grpSpPr>
        <p:sp>
          <p:nvSpPr>
            <p:cNvPr id="4" name="Freeform 5">
              <a:extLst>
                <a:ext uri="{FF2B5EF4-FFF2-40B4-BE49-F238E27FC236}">
                  <a16:creationId xmlns="" xmlns:a16="http://schemas.microsoft.com/office/drawing/2014/main" id="{A9C677BA-D6CC-47DC-93D7-E85ED7DBD184}"/>
                </a:ext>
              </a:extLst>
            </p:cNvPr>
            <p:cNvSpPr>
              <a:spLocks/>
            </p:cNvSpPr>
            <p:nvPr/>
          </p:nvSpPr>
          <p:spPr bwMode="auto">
            <a:xfrm>
              <a:off x="4470935" y="4013045"/>
              <a:ext cx="3250130" cy="2100831"/>
            </a:xfrm>
            <a:custGeom>
              <a:avLst/>
              <a:gdLst>
                <a:gd name="T0" fmla="*/ 569 w 2268"/>
                <a:gd name="T1" fmla="*/ 1466 h 1466"/>
                <a:gd name="T2" fmla="*/ 0 w 2268"/>
                <a:gd name="T3" fmla="*/ 718 h 1466"/>
                <a:gd name="T4" fmla="*/ 600 w 2268"/>
                <a:gd name="T5" fmla="*/ 0 h 1466"/>
                <a:gd name="T6" fmla="*/ 1671 w 2268"/>
                <a:gd name="T7" fmla="*/ 0 h 1466"/>
                <a:gd name="T8" fmla="*/ 2268 w 2268"/>
                <a:gd name="T9" fmla="*/ 718 h 1466"/>
                <a:gd name="T10" fmla="*/ 1702 w 2268"/>
                <a:gd name="T11" fmla="*/ 1466 h 1466"/>
                <a:gd name="T12" fmla="*/ 569 w 2268"/>
                <a:gd name="T13" fmla="*/ 1466 h 1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8" h="1466">
                  <a:moveTo>
                    <a:pt x="569" y="1466"/>
                  </a:moveTo>
                  <a:lnTo>
                    <a:pt x="0" y="718"/>
                  </a:lnTo>
                  <a:lnTo>
                    <a:pt x="600" y="0"/>
                  </a:lnTo>
                  <a:lnTo>
                    <a:pt x="1671" y="0"/>
                  </a:lnTo>
                  <a:lnTo>
                    <a:pt x="2268" y="718"/>
                  </a:lnTo>
                  <a:lnTo>
                    <a:pt x="1702" y="1466"/>
                  </a:lnTo>
                  <a:lnTo>
                    <a:pt x="569" y="1466"/>
                  </a:lnTo>
                  <a:close/>
                </a:path>
              </a:pathLst>
            </a:custGeom>
            <a:solidFill>
              <a:schemeClr val="bg1">
                <a:lumMod val="65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solidFill>
                  <a:schemeClr val="bg1"/>
                </a:solidFill>
                <a:latin typeface="Bebas Neue" panose="020B0606020202050201" pitchFamily="34" charset="0"/>
                <a:cs typeface="Lato Regular"/>
              </a:endParaRPr>
            </a:p>
          </p:txBody>
        </p:sp>
        <p:grpSp>
          <p:nvGrpSpPr>
            <p:cNvPr id="2" name="Group 1">
              <a:extLst>
                <a:ext uri="{FF2B5EF4-FFF2-40B4-BE49-F238E27FC236}">
                  <a16:creationId xmlns="" xmlns:a16="http://schemas.microsoft.com/office/drawing/2014/main" id="{304E7E71-1648-48CD-865E-02691621CFF0}"/>
                </a:ext>
              </a:extLst>
            </p:cNvPr>
            <p:cNvGrpSpPr/>
            <p:nvPr/>
          </p:nvGrpSpPr>
          <p:grpSpPr>
            <a:xfrm>
              <a:off x="4470935" y="1720761"/>
              <a:ext cx="3250130" cy="4095624"/>
              <a:chOff x="4470935" y="1843676"/>
              <a:chExt cx="3250130" cy="4095624"/>
            </a:xfrm>
          </p:grpSpPr>
          <p:grpSp>
            <p:nvGrpSpPr>
              <p:cNvPr id="5" name="그룹 12">
                <a:extLst>
                  <a:ext uri="{FF2B5EF4-FFF2-40B4-BE49-F238E27FC236}">
                    <a16:creationId xmlns="" xmlns:a16="http://schemas.microsoft.com/office/drawing/2014/main" id="{BDB67D73-3435-409D-B70C-CB2E73DDB96D}"/>
                  </a:ext>
                </a:extLst>
              </p:cNvPr>
              <p:cNvGrpSpPr/>
              <p:nvPr/>
            </p:nvGrpSpPr>
            <p:grpSpPr>
              <a:xfrm>
                <a:off x="4470935" y="3699464"/>
                <a:ext cx="3250130" cy="2239836"/>
                <a:chOff x="2970213" y="2648501"/>
                <a:chExt cx="2820987" cy="1944092"/>
              </a:xfrm>
            </p:grpSpPr>
            <p:sp>
              <p:nvSpPr>
                <p:cNvPr id="12" name="Freeform 5">
                  <a:extLst>
                    <a:ext uri="{FF2B5EF4-FFF2-40B4-BE49-F238E27FC236}">
                      <a16:creationId xmlns="" xmlns:a16="http://schemas.microsoft.com/office/drawing/2014/main" id="{CDDAD79A-DADF-4853-96B0-433BF0EE22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70213" y="2648501"/>
                  <a:ext cx="2820987" cy="1823441"/>
                </a:xfrm>
                <a:custGeom>
                  <a:avLst/>
                  <a:gdLst>
                    <a:gd name="T0" fmla="*/ 569 w 2268"/>
                    <a:gd name="T1" fmla="*/ 1466 h 1466"/>
                    <a:gd name="T2" fmla="*/ 0 w 2268"/>
                    <a:gd name="T3" fmla="*/ 718 h 1466"/>
                    <a:gd name="T4" fmla="*/ 600 w 2268"/>
                    <a:gd name="T5" fmla="*/ 0 h 1466"/>
                    <a:gd name="T6" fmla="*/ 1671 w 2268"/>
                    <a:gd name="T7" fmla="*/ 0 h 1466"/>
                    <a:gd name="T8" fmla="*/ 2268 w 2268"/>
                    <a:gd name="T9" fmla="*/ 718 h 1466"/>
                    <a:gd name="T10" fmla="*/ 1702 w 2268"/>
                    <a:gd name="T11" fmla="*/ 1466 h 1466"/>
                    <a:gd name="T12" fmla="*/ 569 w 2268"/>
                    <a:gd name="T13" fmla="*/ 1466 h 14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268" h="1466">
                      <a:moveTo>
                        <a:pt x="569" y="1466"/>
                      </a:moveTo>
                      <a:lnTo>
                        <a:pt x="0" y="718"/>
                      </a:lnTo>
                      <a:lnTo>
                        <a:pt x="600" y="0"/>
                      </a:lnTo>
                      <a:lnTo>
                        <a:pt x="1671" y="0"/>
                      </a:lnTo>
                      <a:lnTo>
                        <a:pt x="2268" y="718"/>
                      </a:lnTo>
                      <a:lnTo>
                        <a:pt x="1702" y="1466"/>
                      </a:lnTo>
                      <a:lnTo>
                        <a:pt x="569" y="1466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>
                    <a:spcAft>
                      <a:spcPts val="300"/>
                    </a:spcAft>
                  </a:pPr>
                  <a:endParaRPr lang="ko-KR" altLang="en-US" dirty="0">
                    <a:solidFill>
                      <a:schemeClr val="bg1"/>
                    </a:solidFill>
                    <a:latin typeface="Bebas Neue" panose="020B0606020202050201" pitchFamily="34" charset="0"/>
                    <a:ea typeface="Roboto Condensed Regular"/>
                    <a:cs typeface="Lato Regular"/>
                  </a:endParaRPr>
                </a:p>
              </p:txBody>
            </p:sp>
            <p:sp>
              <p:nvSpPr>
                <p:cNvPr id="13" name="Freeform 12">
                  <a:extLst>
                    <a:ext uri="{FF2B5EF4-FFF2-40B4-BE49-F238E27FC236}">
                      <a16:creationId xmlns="" xmlns:a16="http://schemas.microsoft.com/office/drawing/2014/main" id="{1BCF1E19-287E-48C9-878B-BA9A75C45E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70213" y="3541564"/>
                  <a:ext cx="707735" cy="1051029"/>
                </a:xfrm>
                <a:custGeom>
                  <a:avLst/>
                  <a:gdLst>
                    <a:gd name="T0" fmla="*/ 0 w 569"/>
                    <a:gd name="T1" fmla="*/ 0 h 845"/>
                    <a:gd name="T2" fmla="*/ 0 w 569"/>
                    <a:gd name="T3" fmla="*/ 97 h 845"/>
                    <a:gd name="T4" fmla="*/ 569 w 569"/>
                    <a:gd name="T5" fmla="*/ 845 h 845"/>
                    <a:gd name="T6" fmla="*/ 569 w 569"/>
                    <a:gd name="T7" fmla="*/ 748 h 845"/>
                    <a:gd name="T8" fmla="*/ 0 w 569"/>
                    <a:gd name="T9" fmla="*/ 0 h 8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9" h="845">
                      <a:moveTo>
                        <a:pt x="0" y="0"/>
                      </a:moveTo>
                      <a:lnTo>
                        <a:pt x="0" y="97"/>
                      </a:lnTo>
                      <a:lnTo>
                        <a:pt x="569" y="845"/>
                      </a:lnTo>
                      <a:lnTo>
                        <a:pt x="569" y="74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pattFill prst="ltUpDiag">
                  <a:fgClr>
                    <a:schemeClr val="tx1"/>
                  </a:fgClr>
                  <a:bgClr>
                    <a:schemeClr val="accent5">
                      <a:lumMod val="50000"/>
                    </a:schemeClr>
                  </a:bgClr>
                </a:pattFill>
                <a:ln w="3175"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 dirty="0">
                    <a:solidFill>
                      <a:schemeClr val="bg1"/>
                    </a:solidFill>
                    <a:latin typeface="Bebas Neue" panose="020B0606020202050201" pitchFamily="34" charset="0"/>
                    <a:cs typeface="Lato Regular"/>
                  </a:endParaRPr>
                </a:p>
              </p:txBody>
            </p:sp>
            <p:sp>
              <p:nvSpPr>
                <p:cNvPr id="14" name="Freeform 19">
                  <a:extLst>
                    <a:ext uri="{FF2B5EF4-FFF2-40B4-BE49-F238E27FC236}">
                      <a16:creationId xmlns="" xmlns:a16="http://schemas.microsoft.com/office/drawing/2014/main" id="{7D64738E-8F52-4773-B1E4-B95B24A44E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087197" y="3541564"/>
                  <a:ext cx="704003" cy="1051029"/>
                </a:xfrm>
                <a:custGeom>
                  <a:avLst/>
                  <a:gdLst>
                    <a:gd name="T0" fmla="*/ 566 w 566"/>
                    <a:gd name="T1" fmla="*/ 0 h 845"/>
                    <a:gd name="T2" fmla="*/ 566 w 566"/>
                    <a:gd name="T3" fmla="*/ 97 h 845"/>
                    <a:gd name="T4" fmla="*/ 0 w 566"/>
                    <a:gd name="T5" fmla="*/ 845 h 845"/>
                    <a:gd name="T6" fmla="*/ 0 w 566"/>
                    <a:gd name="T7" fmla="*/ 748 h 845"/>
                    <a:gd name="T8" fmla="*/ 566 w 566"/>
                    <a:gd name="T9" fmla="*/ 0 h 8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6" h="845">
                      <a:moveTo>
                        <a:pt x="566" y="0"/>
                      </a:moveTo>
                      <a:lnTo>
                        <a:pt x="566" y="97"/>
                      </a:lnTo>
                      <a:lnTo>
                        <a:pt x="0" y="845"/>
                      </a:lnTo>
                      <a:lnTo>
                        <a:pt x="0" y="748"/>
                      </a:lnTo>
                      <a:lnTo>
                        <a:pt x="566" y="0"/>
                      </a:lnTo>
                      <a:close/>
                    </a:path>
                  </a:pathLst>
                </a:custGeom>
                <a:pattFill prst="ltDnDiag">
                  <a:fgClr>
                    <a:schemeClr val="tx1"/>
                  </a:fgClr>
                  <a:bgClr>
                    <a:schemeClr val="accent5">
                      <a:lumMod val="50000"/>
                    </a:schemeClr>
                  </a:bgClr>
                </a:pattFill>
                <a:ln w="3175"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 dirty="0">
                    <a:solidFill>
                      <a:schemeClr val="bg1"/>
                    </a:solidFill>
                    <a:latin typeface="Bebas Neue" panose="020B0606020202050201" pitchFamily="34" charset="0"/>
                    <a:cs typeface="Lato Regular"/>
                  </a:endParaRPr>
                </a:p>
              </p:txBody>
            </p:sp>
            <p:sp>
              <p:nvSpPr>
                <p:cNvPr id="15" name="Rectangle 20">
                  <a:extLst>
                    <a:ext uri="{FF2B5EF4-FFF2-40B4-BE49-F238E27FC236}">
                      <a16:creationId xmlns="" xmlns:a16="http://schemas.microsoft.com/office/drawing/2014/main" id="{C25E243C-AD5D-4D83-B73D-2CC3A717364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77948" y="4471942"/>
                  <a:ext cx="1409250" cy="120651"/>
                </a:xfrm>
                <a:prstGeom prst="rect">
                  <a:avLst/>
                </a:prstGeom>
                <a:pattFill prst="ltDnDiag">
                  <a:fgClr>
                    <a:schemeClr val="tx1"/>
                  </a:fgClr>
                  <a:bgClr>
                    <a:schemeClr val="accent5">
                      <a:lumMod val="75000"/>
                    </a:schemeClr>
                  </a:bgClr>
                </a:pattFill>
                <a:ln w="3175"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 dirty="0">
                    <a:solidFill>
                      <a:schemeClr val="bg1"/>
                    </a:solidFill>
                    <a:latin typeface="Bebas Neue" panose="020B0606020202050201" pitchFamily="34" charset="0"/>
                    <a:cs typeface="Lato Regular"/>
                  </a:endParaRPr>
                </a:p>
              </p:txBody>
            </p:sp>
          </p:grpSp>
          <p:sp>
            <p:nvSpPr>
              <p:cNvPr id="8" name="TextBox 7">
                <a:extLst>
                  <a:ext uri="{FF2B5EF4-FFF2-40B4-BE49-F238E27FC236}">
                    <a16:creationId xmlns="" xmlns:a16="http://schemas.microsoft.com/office/drawing/2014/main" id="{5D33045B-DC8F-4E90-A4B4-22669887141E}"/>
                  </a:ext>
                </a:extLst>
              </p:cNvPr>
              <p:cNvSpPr txBox="1"/>
              <p:nvPr/>
            </p:nvSpPr>
            <p:spPr>
              <a:xfrm>
                <a:off x="5157363" y="5254375"/>
                <a:ext cx="1881578" cy="3139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200" dirty="0">
                    <a:solidFill>
                      <a:schemeClr val="bg1"/>
                    </a:solidFill>
                  </a:rPr>
                  <a:t>Your text goes here</a:t>
                </a:r>
              </a:p>
            </p:txBody>
          </p:sp>
          <p:sp>
            <p:nvSpPr>
              <p:cNvPr id="61" name="Freeform 6">
                <a:extLst>
                  <a:ext uri="{FF2B5EF4-FFF2-40B4-BE49-F238E27FC236}">
                    <a16:creationId xmlns="" xmlns:a16="http://schemas.microsoft.com/office/drawing/2014/main" id="{219B66FC-A269-4B0A-90E8-5E8927EDAD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0598" y="3369049"/>
                <a:ext cx="3055478" cy="1977642"/>
              </a:xfrm>
              <a:custGeom>
                <a:avLst/>
                <a:gdLst>
                  <a:gd name="T0" fmla="*/ 471 w 1888"/>
                  <a:gd name="T1" fmla="*/ 1222 h 1222"/>
                  <a:gd name="T2" fmla="*/ 0 w 1888"/>
                  <a:gd name="T3" fmla="*/ 597 h 1222"/>
                  <a:gd name="T4" fmla="*/ 500 w 1888"/>
                  <a:gd name="T5" fmla="*/ 0 h 1222"/>
                  <a:gd name="T6" fmla="*/ 1391 w 1888"/>
                  <a:gd name="T7" fmla="*/ 0 h 1222"/>
                  <a:gd name="T8" fmla="*/ 1888 w 1888"/>
                  <a:gd name="T9" fmla="*/ 597 h 1222"/>
                  <a:gd name="T10" fmla="*/ 1417 w 1888"/>
                  <a:gd name="T11" fmla="*/ 1222 h 1222"/>
                  <a:gd name="T12" fmla="*/ 471 w 1888"/>
                  <a:gd name="T13" fmla="*/ 1222 h 1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88" h="1222">
                    <a:moveTo>
                      <a:pt x="471" y="1222"/>
                    </a:moveTo>
                    <a:lnTo>
                      <a:pt x="0" y="597"/>
                    </a:lnTo>
                    <a:lnTo>
                      <a:pt x="500" y="0"/>
                    </a:lnTo>
                    <a:lnTo>
                      <a:pt x="1391" y="0"/>
                    </a:lnTo>
                    <a:lnTo>
                      <a:pt x="1888" y="597"/>
                    </a:lnTo>
                    <a:lnTo>
                      <a:pt x="1417" y="1222"/>
                    </a:lnTo>
                    <a:lnTo>
                      <a:pt x="471" y="1222"/>
                    </a:lnTo>
                    <a:close/>
                  </a:path>
                </a:pathLst>
              </a:custGeom>
              <a:solidFill>
                <a:schemeClr val="accent4"/>
              </a:solidFill>
              <a:ln w="3175">
                <a:noFill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algn="ctr">
                  <a:spcAft>
                    <a:spcPts val="300"/>
                  </a:spcAft>
                </a:pPr>
                <a:endParaRPr lang="ko-KR" altLang="en-US" dirty="0">
                  <a:solidFill>
                    <a:schemeClr val="bg1"/>
                  </a:solidFill>
                  <a:latin typeface="Bebas Neue" panose="020B0606020202050201" pitchFamily="34" charset="0"/>
                  <a:ea typeface="Roboto Condensed Regular"/>
                  <a:cs typeface="Lato Regular"/>
                </a:endParaRPr>
              </a:p>
            </p:txBody>
          </p:sp>
          <p:sp>
            <p:nvSpPr>
              <p:cNvPr id="62" name="Freeform 11">
                <a:extLst>
                  <a:ext uri="{FF2B5EF4-FFF2-40B4-BE49-F238E27FC236}">
                    <a16:creationId xmlns="" xmlns:a16="http://schemas.microsoft.com/office/drawing/2014/main" id="{8974C057-504F-4515-B164-FC37CD6FFA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0598" y="4335213"/>
                <a:ext cx="762251" cy="1168460"/>
              </a:xfrm>
              <a:custGeom>
                <a:avLst/>
                <a:gdLst>
                  <a:gd name="T0" fmla="*/ 0 w 471"/>
                  <a:gd name="T1" fmla="*/ 0 h 722"/>
                  <a:gd name="T2" fmla="*/ 0 w 471"/>
                  <a:gd name="T3" fmla="*/ 97 h 722"/>
                  <a:gd name="T4" fmla="*/ 471 w 471"/>
                  <a:gd name="T5" fmla="*/ 722 h 722"/>
                  <a:gd name="T6" fmla="*/ 471 w 471"/>
                  <a:gd name="T7" fmla="*/ 625 h 722"/>
                  <a:gd name="T8" fmla="*/ 0 w 471"/>
                  <a:gd name="T9" fmla="*/ 0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1" h="722">
                    <a:moveTo>
                      <a:pt x="0" y="0"/>
                    </a:moveTo>
                    <a:lnTo>
                      <a:pt x="0" y="97"/>
                    </a:lnTo>
                    <a:lnTo>
                      <a:pt x="471" y="722"/>
                    </a:lnTo>
                    <a:lnTo>
                      <a:pt x="471" y="625"/>
                    </a:lnTo>
                    <a:lnTo>
                      <a:pt x="0" y="0"/>
                    </a:lnTo>
                    <a:close/>
                  </a:path>
                </a:pathLst>
              </a:custGeom>
              <a:pattFill prst="dkUpDiag">
                <a:fgClr>
                  <a:schemeClr val="accent3">
                    <a:lumMod val="65000"/>
                  </a:schemeClr>
                </a:fgClr>
                <a:bgClr>
                  <a:schemeClr val="accent3">
                    <a:lumMod val="50000"/>
                  </a:schemeClr>
                </a:bgClr>
              </a:pattFill>
              <a:ln w="3175"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dirty="0">
                  <a:solidFill>
                    <a:schemeClr val="bg1"/>
                  </a:solidFill>
                  <a:latin typeface="Bebas Neue" panose="020B0606020202050201" pitchFamily="34" charset="0"/>
                  <a:cs typeface="Lato Regular"/>
                </a:endParaRPr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="" xmlns:a16="http://schemas.microsoft.com/office/drawing/2014/main" id="{901C95F7-2946-4EF6-9FA5-9282301523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22849" y="5346691"/>
                <a:ext cx="1530976" cy="156982"/>
              </a:xfrm>
              <a:prstGeom prst="rect">
                <a:avLst/>
              </a:prstGeom>
              <a:pattFill prst="ltUpDiag">
                <a:fgClr>
                  <a:schemeClr val="accent3">
                    <a:lumMod val="65000"/>
                  </a:schemeClr>
                </a:fgClr>
                <a:bgClr>
                  <a:schemeClr val="accent4">
                    <a:lumMod val="75000"/>
                  </a:schemeClr>
                </a:bgClr>
              </a:pattFill>
              <a:ln w="3175"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dirty="0">
                  <a:solidFill>
                    <a:schemeClr val="bg1"/>
                  </a:solidFill>
                  <a:latin typeface="Bebas Neue" panose="020B0606020202050201" pitchFamily="34" charset="0"/>
                  <a:cs typeface="Lato Regular"/>
                </a:endParaRPr>
              </a:p>
            </p:txBody>
          </p:sp>
          <p:sp>
            <p:nvSpPr>
              <p:cNvPr id="64" name="Freeform 18">
                <a:extLst>
                  <a:ext uri="{FF2B5EF4-FFF2-40B4-BE49-F238E27FC236}">
                    <a16:creationId xmlns="" xmlns:a16="http://schemas.microsoft.com/office/drawing/2014/main" id="{E17D4AE8-31D7-4268-BFB9-FE313A3006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53825" y="4335213"/>
                <a:ext cx="762251" cy="1168460"/>
              </a:xfrm>
              <a:custGeom>
                <a:avLst/>
                <a:gdLst>
                  <a:gd name="T0" fmla="*/ 471 w 471"/>
                  <a:gd name="T1" fmla="*/ 0 h 722"/>
                  <a:gd name="T2" fmla="*/ 471 w 471"/>
                  <a:gd name="T3" fmla="*/ 97 h 722"/>
                  <a:gd name="T4" fmla="*/ 0 w 471"/>
                  <a:gd name="T5" fmla="*/ 722 h 722"/>
                  <a:gd name="T6" fmla="*/ 0 w 471"/>
                  <a:gd name="T7" fmla="*/ 625 h 722"/>
                  <a:gd name="T8" fmla="*/ 471 w 471"/>
                  <a:gd name="T9" fmla="*/ 0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1" h="722">
                    <a:moveTo>
                      <a:pt x="471" y="0"/>
                    </a:moveTo>
                    <a:lnTo>
                      <a:pt x="471" y="97"/>
                    </a:lnTo>
                    <a:lnTo>
                      <a:pt x="0" y="722"/>
                    </a:lnTo>
                    <a:lnTo>
                      <a:pt x="0" y="625"/>
                    </a:lnTo>
                    <a:lnTo>
                      <a:pt x="471" y="0"/>
                    </a:lnTo>
                    <a:close/>
                  </a:path>
                </a:pathLst>
              </a:custGeom>
              <a:pattFill prst="dkDnDiag">
                <a:fgClr>
                  <a:schemeClr val="accent3">
                    <a:lumMod val="65000"/>
                  </a:schemeClr>
                </a:fgClr>
                <a:bgClr>
                  <a:schemeClr val="accent4">
                    <a:lumMod val="50000"/>
                  </a:schemeClr>
                </a:bgClr>
              </a:pattFill>
              <a:ln w="3175"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dirty="0">
                  <a:solidFill>
                    <a:schemeClr val="bg1"/>
                  </a:solidFill>
                  <a:latin typeface="Bebas Neue" panose="020B0606020202050201" pitchFamily="34" charset="0"/>
                  <a:cs typeface="Lato Regular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="" xmlns:a16="http://schemas.microsoft.com/office/drawing/2014/main" id="{199BB210-6E89-4DF4-B9ED-7DC1F99AD5A2}"/>
                  </a:ext>
                </a:extLst>
              </p:cNvPr>
              <p:cNvSpPr txBox="1"/>
              <p:nvPr/>
            </p:nvSpPr>
            <p:spPr>
              <a:xfrm>
                <a:off x="5321470" y="4887886"/>
                <a:ext cx="1538594" cy="3139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uk-UA" sz="1200" dirty="0" smtClean="0">
                    <a:solidFill>
                      <a:schemeClr val="bg1"/>
                    </a:solidFill>
                  </a:rPr>
                  <a:t>Етап №4</a:t>
                </a:r>
                <a:endParaRPr lang="en-US" sz="1200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7" name="그룹 9">
                <a:extLst>
                  <a:ext uri="{FF2B5EF4-FFF2-40B4-BE49-F238E27FC236}">
                    <a16:creationId xmlns="" xmlns:a16="http://schemas.microsoft.com/office/drawing/2014/main" id="{20A6A451-CC0B-432D-B4CD-A08C4EFDC4D7}"/>
                  </a:ext>
                </a:extLst>
              </p:cNvPr>
              <p:cNvGrpSpPr/>
              <p:nvPr/>
            </p:nvGrpSpPr>
            <p:grpSpPr>
              <a:xfrm>
                <a:off x="4743212" y="2882470"/>
                <a:ext cx="2705575" cy="1890175"/>
                <a:chOff x="3206539" y="2006689"/>
                <a:chExt cx="2348335" cy="1640600"/>
              </a:xfrm>
            </p:grpSpPr>
            <p:sp>
              <p:nvSpPr>
                <p:cNvPr id="24" name="Freeform 6">
                  <a:extLst>
                    <a:ext uri="{FF2B5EF4-FFF2-40B4-BE49-F238E27FC236}">
                      <a16:creationId xmlns="" xmlns:a16="http://schemas.microsoft.com/office/drawing/2014/main" id="{B50EC65D-0170-4927-9337-38A7C10E419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6539" y="2006689"/>
                  <a:ext cx="2348335" cy="1519949"/>
                </a:xfrm>
                <a:custGeom>
                  <a:avLst/>
                  <a:gdLst>
                    <a:gd name="T0" fmla="*/ 471 w 1888"/>
                    <a:gd name="T1" fmla="*/ 1222 h 1222"/>
                    <a:gd name="T2" fmla="*/ 0 w 1888"/>
                    <a:gd name="T3" fmla="*/ 597 h 1222"/>
                    <a:gd name="T4" fmla="*/ 500 w 1888"/>
                    <a:gd name="T5" fmla="*/ 0 h 1222"/>
                    <a:gd name="T6" fmla="*/ 1391 w 1888"/>
                    <a:gd name="T7" fmla="*/ 0 h 1222"/>
                    <a:gd name="T8" fmla="*/ 1888 w 1888"/>
                    <a:gd name="T9" fmla="*/ 597 h 1222"/>
                    <a:gd name="T10" fmla="*/ 1417 w 1888"/>
                    <a:gd name="T11" fmla="*/ 1222 h 1222"/>
                    <a:gd name="T12" fmla="*/ 471 w 1888"/>
                    <a:gd name="T13" fmla="*/ 1222 h 1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888" h="1222">
                      <a:moveTo>
                        <a:pt x="471" y="1222"/>
                      </a:moveTo>
                      <a:lnTo>
                        <a:pt x="0" y="597"/>
                      </a:lnTo>
                      <a:lnTo>
                        <a:pt x="500" y="0"/>
                      </a:lnTo>
                      <a:lnTo>
                        <a:pt x="1391" y="0"/>
                      </a:lnTo>
                      <a:lnTo>
                        <a:pt x="1888" y="597"/>
                      </a:lnTo>
                      <a:lnTo>
                        <a:pt x="1417" y="1222"/>
                      </a:lnTo>
                      <a:lnTo>
                        <a:pt x="471" y="1222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>
                    <a:spcAft>
                      <a:spcPts val="300"/>
                    </a:spcAft>
                  </a:pPr>
                  <a:endParaRPr lang="ko-KR" altLang="en-US" dirty="0">
                    <a:solidFill>
                      <a:schemeClr val="bg1"/>
                    </a:solidFill>
                    <a:latin typeface="Bebas Neue" panose="020B0606020202050201" pitchFamily="34" charset="0"/>
                    <a:ea typeface="Roboto Condensed Regular"/>
                    <a:cs typeface="Lato Regular"/>
                  </a:endParaRPr>
                </a:p>
              </p:txBody>
            </p:sp>
            <p:sp>
              <p:nvSpPr>
                <p:cNvPr id="25" name="Freeform 11">
                  <a:extLst>
                    <a:ext uri="{FF2B5EF4-FFF2-40B4-BE49-F238E27FC236}">
                      <a16:creationId xmlns="" xmlns:a16="http://schemas.microsoft.com/office/drawing/2014/main" id="{368DF242-439C-4579-A3B0-9302E58199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6539" y="2749250"/>
                  <a:ext cx="585840" cy="898039"/>
                </a:xfrm>
                <a:custGeom>
                  <a:avLst/>
                  <a:gdLst>
                    <a:gd name="T0" fmla="*/ 0 w 471"/>
                    <a:gd name="T1" fmla="*/ 0 h 722"/>
                    <a:gd name="T2" fmla="*/ 0 w 471"/>
                    <a:gd name="T3" fmla="*/ 97 h 722"/>
                    <a:gd name="T4" fmla="*/ 471 w 471"/>
                    <a:gd name="T5" fmla="*/ 722 h 722"/>
                    <a:gd name="T6" fmla="*/ 471 w 471"/>
                    <a:gd name="T7" fmla="*/ 625 h 722"/>
                    <a:gd name="T8" fmla="*/ 0 w 471"/>
                    <a:gd name="T9" fmla="*/ 0 h 7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1" h="722">
                      <a:moveTo>
                        <a:pt x="0" y="0"/>
                      </a:moveTo>
                      <a:lnTo>
                        <a:pt x="0" y="97"/>
                      </a:lnTo>
                      <a:lnTo>
                        <a:pt x="471" y="722"/>
                      </a:lnTo>
                      <a:lnTo>
                        <a:pt x="471" y="62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pattFill prst="dkUpDiag">
                  <a:fgClr>
                    <a:schemeClr val="accent3">
                      <a:lumMod val="65000"/>
                    </a:schemeClr>
                  </a:fgClr>
                  <a:bgClr>
                    <a:schemeClr val="accent3">
                      <a:lumMod val="75000"/>
                    </a:schemeClr>
                  </a:bgClr>
                </a:pattFill>
                <a:ln w="3175"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 dirty="0">
                    <a:solidFill>
                      <a:schemeClr val="bg1"/>
                    </a:solidFill>
                    <a:latin typeface="Bebas Neue" panose="020B0606020202050201" pitchFamily="34" charset="0"/>
                    <a:cs typeface="Lato Regular"/>
                  </a:endParaRPr>
                </a:p>
              </p:txBody>
            </p:sp>
            <p:sp>
              <p:nvSpPr>
                <p:cNvPr id="26" name="Rectangle 25">
                  <a:extLst>
                    <a:ext uri="{FF2B5EF4-FFF2-40B4-BE49-F238E27FC236}">
                      <a16:creationId xmlns="" xmlns:a16="http://schemas.microsoft.com/office/drawing/2014/main" id="{87D97E40-BD06-4692-8956-CD9689957A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92379" y="3526638"/>
                  <a:ext cx="1176655" cy="120651"/>
                </a:xfrm>
                <a:prstGeom prst="rect">
                  <a:avLst/>
                </a:prstGeom>
                <a:pattFill prst="ltUpDiag">
                  <a:fgClr>
                    <a:schemeClr val="accent3">
                      <a:lumMod val="65000"/>
                    </a:schemeClr>
                  </a:fgClr>
                  <a:bgClr>
                    <a:schemeClr val="accent3">
                      <a:lumMod val="85000"/>
                    </a:schemeClr>
                  </a:bgClr>
                </a:pattFill>
                <a:ln w="3175"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 dirty="0">
                    <a:solidFill>
                      <a:schemeClr val="bg1"/>
                    </a:solidFill>
                    <a:latin typeface="Bebas Neue" panose="020B0606020202050201" pitchFamily="34" charset="0"/>
                    <a:cs typeface="Lato Regular"/>
                  </a:endParaRPr>
                </a:p>
              </p:txBody>
            </p:sp>
            <p:sp>
              <p:nvSpPr>
                <p:cNvPr id="27" name="Freeform 18">
                  <a:extLst>
                    <a:ext uri="{FF2B5EF4-FFF2-40B4-BE49-F238E27FC236}">
                      <a16:creationId xmlns="" xmlns:a16="http://schemas.microsoft.com/office/drawing/2014/main" id="{1DA1BA23-6BFB-473B-8CD0-F0F06E25A5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969034" y="2749250"/>
                  <a:ext cx="585840" cy="898039"/>
                </a:xfrm>
                <a:custGeom>
                  <a:avLst/>
                  <a:gdLst>
                    <a:gd name="T0" fmla="*/ 471 w 471"/>
                    <a:gd name="T1" fmla="*/ 0 h 722"/>
                    <a:gd name="T2" fmla="*/ 471 w 471"/>
                    <a:gd name="T3" fmla="*/ 97 h 722"/>
                    <a:gd name="T4" fmla="*/ 0 w 471"/>
                    <a:gd name="T5" fmla="*/ 722 h 722"/>
                    <a:gd name="T6" fmla="*/ 0 w 471"/>
                    <a:gd name="T7" fmla="*/ 625 h 722"/>
                    <a:gd name="T8" fmla="*/ 471 w 471"/>
                    <a:gd name="T9" fmla="*/ 0 h 7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1" h="722">
                      <a:moveTo>
                        <a:pt x="471" y="0"/>
                      </a:moveTo>
                      <a:lnTo>
                        <a:pt x="471" y="97"/>
                      </a:lnTo>
                      <a:lnTo>
                        <a:pt x="0" y="722"/>
                      </a:lnTo>
                      <a:lnTo>
                        <a:pt x="0" y="625"/>
                      </a:lnTo>
                      <a:lnTo>
                        <a:pt x="471" y="0"/>
                      </a:lnTo>
                      <a:close/>
                    </a:path>
                  </a:pathLst>
                </a:custGeom>
                <a:pattFill prst="dkDnDiag">
                  <a:fgClr>
                    <a:schemeClr val="accent3">
                      <a:lumMod val="65000"/>
                    </a:schemeClr>
                  </a:fgClr>
                  <a:bgClr>
                    <a:schemeClr val="accent3">
                      <a:lumMod val="75000"/>
                    </a:schemeClr>
                  </a:bgClr>
                </a:pattFill>
                <a:ln w="3175"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 dirty="0">
                    <a:solidFill>
                      <a:schemeClr val="bg1"/>
                    </a:solidFill>
                    <a:latin typeface="Bebas Neue" panose="020B0606020202050201" pitchFamily="34" charset="0"/>
                    <a:cs typeface="Lato Regular"/>
                  </a:endParaRPr>
                </a:p>
              </p:txBody>
            </p:sp>
          </p:grpSp>
          <p:sp>
            <p:nvSpPr>
              <p:cNvPr id="20" name="TextBox 19">
                <a:extLst>
                  <a:ext uri="{FF2B5EF4-FFF2-40B4-BE49-F238E27FC236}">
                    <a16:creationId xmlns="" xmlns:a16="http://schemas.microsoft.com/office/drawing/2014/main" id="{91722B9D-2E0E-4639-ADDB-9852C7451563}"/>
                  </a:ext>
                </a:extLst>
              </p:cNvPr>
              <p:cNvSpPr txBox="1"/>
              <p:nvPr/>
            </p:nvSpPr>
            <p:spPr>
              <a:xfrm>
                <a:off x="5416952" y="4166353"/>
                <a:ext cx="1362399" cy="3139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uk-UA" sz="1200" dirty="0" smtClean="0">
                    <a:solidFill>
                      <a:schemeClr val="bg1"/>
                    </a:solidFill>
                  </a:rPr>
                  <a:t>Етап №3</a:t>
                </a:r>
                <a:endParaRPr lang="en-US" sz="1200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29" name="그룹 8">
                <a:extLst>
                  <a:ext uri="{FF2B5EF4-FFF2-40B4-BE49-F238E27FC236}">
                    <a16:creationId xmlns="" xmlns:a16="http://schemas.microsoft.com/office/drawing/2014/main" id="{CEEC5DCD-0235-455D-B1A6-B770CB350F95}"/>
                  </a:ext>
                </a:extLst>
              </p:cNvPr>
              <p:cNvGrpSpPr/>
              <p:nvPr/>
            </p:nvGrpSpPr>
            <p:grpSpPr>
              <a:xfrm>
                <a:off x="4969631" y="2342373"/>
                <a:ext cx="2255603" cy="1597835"/>
                <a:chOff x="3403063" y="1470602"/>
                <a:chExt cx="1957776" cy="1386860"/>
              </a:xfrm>
            </p:grpSpPr>
            <p:sp>
              <p:nvSpPr>
                <p:cNvPr id="36" name="Freeform 7">
                  <a:extLst>
                    <a:ext uri="{FF2B5EF4-FFF2-40B4-BE49-F238E27FC236}">
                      <a16:creationId xmlns="" xmlns:a16="http://schemas.microsoft.com/office/drawing/2014/main" id="{C7911EEE-F22C-430D-B367-077DC81E11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03064" y="1470602"/>
                  <a:ext cx="1957775" cy="1269941"/>
                </a:xfrm>
                <a:custGeom>
                  <a:avLst/>
                  <a:gdLst>
                    <a:gd name="T0" fmla="*/ 394 w 1574"/>
                    <a:gd name="T1" fmla="*/ 1021 h 1021"/>
                    <a:gd name="T2" fmla="*/ 0 w 1574"/>
                    <a:gd name="T3" fmla="*/ 500 h 1021"/>
                    <a:gd name="T4" fmla="*/ 415 w 1574"/>
                    <a:gd name="T5" fmla="*/ 0 h 1021"/>
                    <a:gd name="T6" fmla="*/ 1159 w 1574"/>
                    <a:gd name="T7" fmla="*/ 0 h 1021"/>
                    <a:gd name="T8" fmla="*/ 1574 w 1574"/>
                    <a:gd name="T9" fmla="*/ 500 h 1021"/>
                    <a:gd name="T10" fmla="*/ 1181 w 1574"/>
                    <a:gd name="T11" fmla="*/ 1021 h 1021"/>
                    <a:gd name="T12" fmla="*/ 394 w 1574"/>
                    <a:gd name="T13" fmla="*/ 1021 h 10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74" h="1021">
                      <a:moveTo>
                        <a:pt x="394" y="1021"/>
                      </a:moveTo>
                      <a:lnTo>
                        <a:pt x="0" y="500"/>
                      </a:lnTo>
                      <a:lnTo>
                        <a:pt x="415" y="0"/>
                      </a:lnTo>
                      <a:lnTo>
                        <a:pt x="1159" y="0"/>
                      </a:lnTo>
                      <a:lnTo>
                        <a:pt x="1574" y="500"/>
                      </a:lnTo>
                      <a:lnTo>
                        <a:pt x="1181" y="1021"/>
                      </a:lnTo>
                      <a:lnTo>
                        <a:pt x="394" y="102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3175">
                  <a:noFill/>
                </a:ln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>
                    <a:spcAft>
                      <a:spcPts val="300"/>
                    </a:spcAft>
                  </a:pPr>
                  <a:r>
                    <a:rPr lang="en-US" altLang="ko-KR" dirty="0">
                      <a:solidFill>
                        <a:schemeClr val="bg1"/>
                      </a:solidFill>
                      <a:latin typeface="Bebas Neue" panose="020B0606020202050201" pitchFamily="34" charset="0"/>
                      <a:ea typeface="Roboto Condensed Regular"/>
                      <a:cs typeface="Lato Regular"/>
                    </a:rPr>
                    <a:t> </a:t>
                  </a:r>
                  <a:endParaRPr lang="ko-KR" altLang="en-US" dirty="0">
                    <a:solidFill>
                      <a:schemeClr val="bg1"/>
                    </a:solidFill>
                    <a:latin typeface="Bebas Neue" panose="020B0606020202050201" pitchFamily="34" charset="0"/>
                    <a:ea typeface="Roboto Condensed Regular"/>
                    <a:cs typeface="Lato Regular"/>
                  </a:endParaRPr>
                </a:p>
              </p:txBody>
            </p:sp>
            <p:sp>
              <p:nvSpPr>
                <p:cNvPr id="37" name="Freeform 10">
                  <a:extLst>
                    <a:ext uri="{FF2B5EF4-FFF2-40B4-BE49-F238E27FC236}">
                      <a16:creationId xmlns="" xmlns:a16="http://schemas.microsoft.com/office/drawing/2014/main" id="{BF573D9F-F59C-48F6-92CA-A7588443B5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03063" y="2092512"/>
                  <a:ext cx="490066" cy="764950"/>
                </a:xfrm>
                <a:custGeom>
                  <a:avLst/>
                  <a:gdLst>
                    <a:gd name="T0" fmla="*/ 0 w 394"/>
                    <a:gd name="T1" fmla="*/ 0 h 615"/>
                    <a:gd name="T2" fmla="*/ 0 w 394"/>
                    <a:gd name="T3" fmla="*/ 97 h 615"/>
                    <a:gd name="T4" fmla="*/ 394 w 394"/>
                    <a:gd name="T5" fmla="*/ 615 h 615"/>
                    <a:gd name="T6" fmla="*/ 394 w 394"/>
                    <a:gd name="T7" fmla="*/ 521 h 615"/>
                    <a:gd name="T8" fmla="*/ 0 w 394"/>
                    <a:gd name="T9" fmla="*/ 0 h 6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4" h="615">
                      <a:moveTo>
                        <a:pt x="0" y="0"/>
                      </a:moveTo>
                      <a:lnTo>
                        <a:pt x="0" y="97"/>
                      </a:lnTo>
                      <a:lnTo>
                        <a:pt x="394" y="615"/>
                      </a:lnTo>
                      <a:lnTo>
                        <a:pt x="394" y="52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pattFill prst="ltUpDiag">
                  <a:fgClr>
                    <a:schemeClr val="tx1"/>
                  </a:fgClr>
                  <a:bgClr>
                    <a:schemeClr val="accent2">
                      <a:lumMod val="50000"/>
                    </a:schemeClr>
                  </a:bgClr>
                </a:pattFill>
                <a:ln w="3175"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 dirty="0">
                    <a:solidFill>
                      <a:schemeClr val="bg1"/>
                    </a:solidFill>
                    <a:latin typeface="Bebas Neue" panose="020B0606020202050201" pitchFamily="34" charset="0"/>
                    <a:cs typeface="Lato Regular"/>
                  </a:endParaRPr>
                </a:p>
              </p:txBody>
            </p:sp>
            <p:sp>
              <p:nvSpPr>
                <p:cNvPr id="38" name="Rectangle 14">
                  <a:extLst>
                    <a:ext uri="{FF2B5EF4-FFF2-40B4-BE49-F238E27FC236}">
                      <a16:creationId xmlns="" xmlns:a16="http://schemas.microsoft.com/office/drawing/2014/main" id="{D299F0C8-CD2A-410C-996A-ED2F370AF89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93129" y="2740543"/>
                  <a:ext cx="978888" cy="116919"/>
                </a:xfrm>
                <a:prstGeom prst="rect">
                  <a:avLst/>
                </a:prstGeom>
                <a:pattFill prst="ltDnDiag">
                  <a:fgClr>
                    <a:schemeClr val="tx1"/>
                  </a:fgClr>
                  <a:bgClr>
                    <a:schemeClr val="accent2">
                      <a:lumMod val="75000"/>
                    </a:schemeClr>
                  </a:bgClr>
                </a:pattFill>
                <a:ln w="3175"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 dirty="0">
                    <a:solidFill>
                      <a:schemeClr val="bg1"/>
                    </a:solidFill>
                    <a:latin typeface="Bebas Neue" panose="020B0606020202050201" pitchFamily="34" charset="0"/>
                    <a:cs typeface="Lato Regular"/>
                  </a:endParaRPr>
                </a:p>
              </p:txBody>
            </p:sp>
            <p:sp>
              <p:nvSpPr>
                <p:cNvPr id="39" name="Freeform 17">
                  <a:extLst>
                    <a:ext uri="{FF2B5EF4-FFF2-40B4-BE49-F238E27FC236}">
                      <a16:creationId xmlns="" xmlns:a16="http://schemas.microsoft.com/office/drawing/2014/main" id="{B71BA06F-B7E5-4177-8897-5DE7FED2B9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872016" y="2092512"/>
                  <a:ext cx="488822" cy="764950"/>
                </a:xfrm>
                <a:custGeom>
                  <a:avLst/>
                  <a:gdLst>
                    <a:gd name="T0" fmla="*/ 393 w 393"/>
                    <a:gd name="T1" fmla="*/ 0 h 615"/>
                    <a:gd name="T2" fmla="*/ 393 w 393"/>
                    <a:gd name="T3" fmla="*/ 97 h 615"/>
                    <a:gd name="T4" fmla="*/ 0 w 393"/>
                    <a:gd name="T5" fmla="*/ 615 h 615"/>
                    <a:gd name="T6" fmla="*/ 0 w 393"/>
                    <a:gd name="T7" fmla="*/ 521 h 615"/>
                    <a:gd name="T8" fmla="*/ 393 w 393"/>
                    <a:gd name="T9" fmla="*/ 0 h 6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3" h="615">
                      <a:moveTo>
                        <a:pt x="393" y="0"/>
                      </a:moveTo>
                      <a:lnTo>
                        <a:pt x="393" y="97"/>
                      </a:lnTo>
                      <a:lnTo>
                        <a:pt x="0" y="615"/>
                      </a:lnTo>
                      <a:lnTo>
                        <a:pt x="0" y="521"/>
                      </a:lnTo>
                      <a:lnTo>
                        <a:pt x="393" y="0"/>
                      </a:lnTo>
                      <a:close/>
                    </a:path>
                  </a:pathLst>
                </a:custGeom>
                <a:pattFill prst="ltDnDiag">
                  <a:fgClr>
                    <a:schemeClr val="tx1"/>
                  </a:fgClr>
                  <a:bgClr>
                    <a:schemeClr val="accent2">
                      <a:lumMod val="50000"/>
                    </a:schemeClr>
                  </a:bgClr>
                </a:pattFill>
                <a:ln w="3175"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 dirty="0">
                    <a:solidFill>
                      <a:schemeClr val="bg1"/>
                    </a:solidFill>
                    <a:latin typeface="Bebas Neue" panose="020B0606020202050201" pitchFamily="34" charset="0"/>
                    <a:cs typeface="Lato Regular"/>
                  </a:endParaRPr>
                </a:p>
              </p:txBody>
            </p:sp>
          </p:grpSp>
          <p:sp>
            <p:nvSpPr>
              <p:cNvPr id="32" name="TextBox 31">
                <a:extLst>
                  <a:ext uri="{FF2B5EF4-FFF2-40B4-BE49-F238E27FC236}">
                    <a16:creationId xmlns="" xmlns:a16="http://schemas.microsoft.com/office/drawing/2014/main" id="{FC22159D-A0C6-4DA5-A43C-A544526DEBBB}"/>
                  </a:ext>
                </a:extLst>
              </p:cNvPr>
              <p:cNvSpPr txBox="1"/>
              <p:nvPr/>
            </p:nvSpPr>
            <p:spPr>
              <a:xfrm>
                <a:off x="5416952" y="3343054"/>
                <a:ext cx="1362399" cy="3139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uk-UA" sz="1200" dirty="0" smtClean="0">
                    <a:solidFill>
                      <a:schemeClr val="bg1"/>
                    </a:solidFill>
                  </a:rPr>
                  <a:t>Етап №2</a:t>
                </a:r>
                <a:endParaRPr lang="en-US" sz="12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9" name="Freeform 8">
                <a:extLst>
                  <a:ext uri="{FF2B5EF4-FFF2-40B4-BE49-F238E27FC236}">
                    <a16:creationId xmlns="" xmlns:a16="http://schemas.microsoft.com/office/drawing/2014/main" id="{73EB03CC-4067-4B72-A8FD-4C2A5F5D76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57363" y="1843676"/>
                <a:ext cx="1881580" cy="1215215"/>
              </a:xfrm>
              <a:custGeom>
                <a:avLst/>
                <a:gdLst>
                  <a:gd name="T0" fmla="*/ 327 w 1313"/>
                  <a:gd name="T1" fmla="*/ 848 h 848"/>
                  <a:gd name="T2" fmla="*/ 0 w 1313"/>
                  <a:gd name="T3" fmla="*/ 415 h 848"/>
                  <a:gd name="T4" fmla="*/ 346 w 1313"/>
                  <a:gd name="T5" fmla="*/ 0 h 848"/>
                  <a:gd name="T6" fmla="*/ 964 w 1313"/>
                  <a:gd name="T7" fmla="*/ 0 h 848"/>
                  <a:gd name="T8" fmla="*/ 1313 w 1313"/>
                  <a:gd name="T9" fmla="*/ 415 h 848"/>
                  <a:gd name="T10" fmla="*/ 983 w 1313"/>
                  <a:gd name="T11" fmla="*/ 848 h 848"/>
                  <a:gd name="T12" fmla="*/ 327 w 1313"/>
                  <a:gd name="T13" fmla="*/ 848 h 8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13" h="848">
                    <a:moveTo>
                      <a:pt x="327" y="848"/>
                    </a:moveTo>
                    <a:lnTo>
                      <a:pt x="0" y="415"/>
                    </a:lnTo>
                    <a:lnTo>
                      <a:pt x="346" y="0"/>
                    </a:lnTo>
                    <a:lnTo>
                      <a:pt x="964" y="0"/>
                    </a:lnTo>
                    <a:lnTo>
                      <a:pt x="1313" y="415"/>
                    </a:lnTo>
                    <a:lnTo>
                      <a:pt x="983" y="848"/>
                    </a:lnTo>
                    <a:lnTo>
                      <a:pt x="327" y="848"/>
                    </a:lnTo>
                    <a:close/>
                  </a:path>
                </a:pathLst>
              </a:custGeom>
              <a:solidFill>
                <a:schemeClr val="accent1"/>
              </a:solidFill>
              <a:ln w="6350" cap="rnd" cmpd="sng" algn="ctr">
                <a:noFill/>
                <a:prstDash val="soli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300"/>
                  </a:spcAft>
                </a:pPr>
                <a:endParaRPr lang="ko-KR" altLang="en-US" dirty="0">
                  <a:solidFill>
                    <a:schemeClr val="bg1"/>
                  </a:solidFill>
                  <a:latin typeface="Bebas Neue" panose="020B0606020202050201" pitchFamily="34" charset="0"/>
                  <a:ea typeface="+mj-ea"/>
                  <a:cs typeface="Lato Regular"/>
                </a:endParaRPr>
              </a:p>
            </p:txBody>
          </p:sp>
          <p:sp>
            <p:nvSpPr>
              <p:cNvPr id="50" name="Freeform 9">
                <a:extLst>
                  <a:ext uri="{FF2B5EF4-FFF2-40B4-BE49-F238E27FC236}">
                    <a16:creationId xmlns="" xmlns:a16="http://schemas.microsoft.com/office/drawing/2014/main" id="{27FA2544-7CB8-4855-B2D0-BD59EA4927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57361" y="2424057"/>
                <a:ext cx="468604" cy="759509"/>
              </a:xfrm>
              <a:custGeom>
                <a:avLst/>
                <a:gdLst>
                  <a:gd name="T0" fmla="*/ 327 w 327"/>
                  <a:gd name="T1" fmla="*/ 530 h 530"/>
                  <a:gd name="T2" fmla="*/ 327 w 327"/>
                  <a:gd name="T3" fmla="*/ 433 h 530"/>
                  <a:gd name="T4" fmla="*/ 0 w 327"/>
                  <a:gd name="T5" fmla="*/ 0 h 530"/>
                  <a:gd name="T6" fmla="*/ 0 w 327"/>
                  <a:gd name="T7" fmla="*/ 97 h 530"/>
                  <a:gd name="T8" fmla="*/ 327 w 327"/>
                  <a:gd name="T9" fmla="*/ 53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7" h="530">
                    <a:moveTo>
                      <a:pt x="327" y="530"/>
                    </a:moveTo>
                    <a:lnTo>
                      <a:pt x="327" y="433"/>
                    </a:lnTo>
                    <a:lnTo>
                      <a:pt x="0" y="0"/>
                    </a:lnTo>
                    <a:lnTo>
                      <a:pt x="0" y="97"/>
                    </a:lnTo>
                    <a:lnTo>
                      <a:pt x="327" y="530"/>
                    </a:lnTo>
                    <a:close/>
                  </a:path>
                </a:pathLst>
              </a:custGeom>
              <a:pattFill prst="dkUpDiag">
                <a:fgClr>
                  <a:schemeClr val="accent1">
                    <a:lumMod val="75000"/>
                  </a:schemeClr>
                </a:fgClr>
                <a:bgClr>
                  <a:schemeClr val="accent1">
                    <a:lumMod val="50000"/>
                  </a:schemeClr>
                </a:bgClr>
              </a:pattFill>
              <a:ln w="6350" cap="rnd" cmpd="sng" algn="ctr">
                <a:noFill/>
                <a:prstDash val="soli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300"/>
                  </a:spcAft>
                </a:pPr>
                <a:endParaRPr lang="ko-KR" altLang="en-US" dirty="0">
                  <a:solidFill>
                    <a:schemeClr val="bg1"/>
                  </a:solidFill>
                  <a:latin typeface="Bebas Neue" panose="020B0606020202050201" pitchFamily="34" charset="0"/>
                  <a:ea typeface="+mj-ea"/>
                  <a:cs typeface="Lato Regular"/>
                </a:endParaRPr>
              </a:p>
            </p:txBody>
          </p:sp>
          <p:sp>
            <p:nvSpPr>
              <p:cNvPr id="51" name="Rectangle 13">
                <a:extLst>
                  <a:ext uri="{FF2B5EF4-FFF2-40B4-BE49-F238E27FC236}">
                    <a16:creationId xmlns="" xmlns:a16="http://schemas.microsoft.com/office/drawing/2014/main" id="{364402BC-F474-4041-BCA3-1E01DBBF59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25964" y="3044561"/>
                <a:ext cx="940073" cy="139005"/>
              </a:xfrm>
              <a:prstGeom prst="rect">
                <a:avLst/>
              </a:prstGeom>
              <a:pattFill prst="dkDnDiag">
                <a:fgClr>
                  <a:schemeClr val="accent1"/>
                </a:fgClr>
                <a:bgClr>
                  <a:schemeClr val="accent1">
                    <a:lumMod val="75000"/>
                  </a:schemeClr>
                </a:bgClr>
              </a:pattFill>
              <a:ln w="6350" cap="rnd" cmpd="sng" algn="ctr">
                <a:noFill/>
                <a:prstDash val="soli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300"/>
                  </a:spcAft>
                </a:pPr>
                <a:endParaRPr lang="ko-KR" altLang="en-US" dirty="0">
                  <a:solidFill>
                    <a:schemeClr val="bg1"/>
                  </a:solidFill>
                  <a:latin typeface="Bebas Neue" panose="020B0606020202050201" pitchFamily="34" charset="0"/>
                  <a:ea typeface="+mj-ea"/>
                  <a:cs typeface="Lato Regular"/>
                </a:endParaRPr>
              </a:p>
            </p:txBody>
          </p:sp>
          <p:sp>
            <p:nvSpPr>
              <p:cNvPr id="52" name="Freeform 16">
                <a:extLst>
                  <a:ext uri="{FF2B5EF4-FFF2-40B4-BE49-F238E27FC236}">
                    <a16:creationId xmlns="" xmlns:a16="http://schemas.microsoft.com/office/drawing/2014/main" id="{57448317-3049-4CDF-9111-7D0CA04A37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66037" y="2424057"/>
                <a:ext cx="472903" cy="759509"/>
              </a:xfrm>
              <a:custGeom>
                <a:avLst/>
                <a:gdLst>
                  <a:gd name="T0" fmla="*/ 0 w 330"/>
                  <a:gd name="T1" fmla="*/ 530 h 530"/>
                  <a:gd name="T2" fmla="*/ 0 w 330"/>
                  <a:gd name="T3" fmla="*/ 433 h 530"/>
                  <a:gd name="T4" fmla="*/ 330 w 330"/>
                  <a:gd name="T5" fmla="*/ 0 h 530"/>
                  <a:gd name="T6" fmla="*/ 330 w 330"/>
                  <a:gd name="T7" fmla="*/ 97 h 530"/>
                  <a:gd name="T8" fmla="*/ 0 w 330"/>
                  <a:gd name="T9" fmla="*/ 53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0" h="530">
                    <a:moveTo>
                      <a:pt x="0" y="530"/>
                    </a:moveTo>
                    <a:lnTo>
                      <a:pt x="0" y="433"/>
                    </a:lnTo>
                    <a:lnTo>
                      <a:pt x="330" y="0"/>
                    </a:lnTo>
                    <a:lnTo>
                      <a:pt x="330" y="97"/>
                    </a:lnTo>
                    <a:lnTo>
                      <a:pt x="0" y="530"/>
                    </a:lnTo>
                    <a:close/>
                  </a:path>
                </a:pathLst>
              </a:custGeom>
              <a:pattFill prst="dkDnDiag">
                <a:fgClr>
                  <a:schemeClr val="accent1">
                    <a:lumMod val="75000"/>
                  </a:schemeClr>
                </a:fgClr>
                <a:bgClr>
                  <a:schemeClr val="accent1">
                    <a:lumMod val="50000"/>
                  </a:schemeClr>
                </a:bgClr>
              </a:pattFill>
              <a:ln w="6350" cap="rnd" cmpd="sng" algn="ctr">
                <a:noFill/>
                <a:prstDash val="soli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300"/>
                  </a:spcAft>
                </a:pPr>
                <a:endParaRPr lang="ko-KR" altLang="en-US" dirty="0">
                  <a:solidFill>
                    <a:schemeClr val="bg1"/>
                  </a:solidFill>
                  <a:latin typeface="Bebas Neue" panose="020B0606020202050201" pitchFamily="34" charset="0"/>
                  <a:ea typeface="+mj-ea"/>
                  <a:cs typeface="Lato Regular"/>
                </a:endParaRPr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="" xmlns:a16="http://schemas.microsoft.com/office/drawing/2014/main" id="{5FA389EF-207E-40AC-A907-D434171B39E5}"/>
                  </a:ext>
                </a:extLst>
              </p:cNvPr>
              <p:cNvSpPr txBox="1"/>
              <p:nvPr/>
            </p:nvSpPr>
            <p:spPr>
              <a:xfrm>
                <a:off x="5321470" y="5476991"/>
                <a:ext cx="1538594" cy="2991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uk-UA" sz="1200" dirty="0" smtClean="0">
                    <a:solidFill>
                      <a:schemeClr val="bg1"/>
                    </a:solidFill>
                  </a:rPr>
                  <a:t>Етап №5</a:t>
                </a:r>
                <a:endParaRPr lang="en-US" sz="1200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67" name="TextBox 66">
            <a:extLst>
              <a:ext uri="{FF2B5EF4-FFF2-40B4-BE49-F238E27FC236}">
                <a16:creationId xmlns="" xmlns:a16="http://schemas.microsoft.com/office/drawing/2014/main" id="{0185E954-0EB6-43FA-89F0-4FEF9834609B}"/>
              </a:ext>
            </a:extLst>
          </p:cNvPr>
          <p:cNvSpPr txBox="1"/>
          <p:nvPr/>
        </p:nvSpPr>
        <p:spPr>
          <a:xfrm>
            <a:off x="4032915" y="258066"/>
            <a:ext cx="41872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Nexa Light" panose="02000000000000000000" pitchFamily="50" charset="0"/>
              </a:rPr>
              <a:t>Механізм</a:t>
            </a:r>
            <a:r>
              <a:rPr lang="id-ID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Nexa Light" panose="02000000000000000000" pitchFamily="50" charset="0"/>
              </a:rPr>
              <a:t> </a:t>
            </a:r>
            <a:r>
              <a:rPr lang="uk-UA" sz="4000" dirty="0">
                <a:solidFill>
                  <a:schemeClr val="accent1"/>
                </a:solidFill>
                <a:latin typeface="Nexa Bold" panose="02000000000000000000" pitchFamily="50" charset="0"/>
              </a:rPr>
              <a:t>роботи</a:t>
            </a:r>
            <a:endParaRPr lang="en-GB" sz="4000" dirty="0">
              <a:solidFill>
                <a:schemeClr val="accent1"/>
              </a:solidFill>
              <a:latin typeface="Nexa Bold" panose="02000000000000000000" pitchFamily="50" charset="0"/>
            </a:endParaRPr>
          </a:p>
        </p:txBody>
      </p:sp>
      <p:sp>
        <p:nvSpPr>
          <p:cNvPr id="69" name="Freeform 12">
            <a:extLst>
              <a:ext uri="{FF2B5EF4-FFF2-40B4-BE49-F238E27FC236}">
                <a16:creationId xmlns="" xmlns:a16="http://schemas.microsoft.com/office/drawing/2014/main" id="{1BCF1E19-287E-48C9-878B-BA9A75C45E8F}"/>
              </a:ext>
            </a:extLst>
          </p:cNvPr>
          <p:cNvSpPr>
            <a:spLocks/>
          </p:cNvSpPr>
          <p:nvPr/>
        </p:nvSpPr>
        <p:spPr bwMode="auto">
          <a:xfrm>
            <a:off x="4525635" y="4433897"/>
            <a:ext cx="815399" cy="1210916"/>
          </a:xfrm>
          <a:custGeom>
            <a:avLst/>
            <a:gdLst>
              <a:gd name="T0" fmla="*/ 0 w 569"/>
              <a:gd name="T1" fmla="*/ 0 h 845"/>
              <a:gd name="T2" fmla="*/ 0 w 569"/>
              <a:gd name="T3" fmla="*/ 97 h 845"/>
              <a:gd name="T4" fmla="*/ 569 w 569"/>
              <a:gd name="T5" fmla="*/ 845 h 845"/>
              <a:gd name="T6" fmla="*/ 569 w 569"/>
              <a:gd name="T7" fmla="*/ 748 h 845"/>
              <a:gd name="T8" fmla="*/ 0 w 569"/>
              <a:gd name="T9" fmla="*/ 0 h 8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9" h="845">
                <a:moveTo>
                  <a:pt x="0" y="0"/>
                </a:moveTo>
                <a:lnTo>
                  <a:pt x="0" y="97"/>
                </a:lnTo>
                <a:lnTo>
                  <a:pt x="569" y="845"/>
                </a:lnTo>
                <a:lnTo>
                  <a:pt x="569" y="748"/>
                </a:lnTo>
                <a:lnTo>
                  <a:pt x="0" y="0"/>
                </a:lnTo>
                <a:close/>
              </a:path>
            </a:pathLst>
          </a:custGeom>
          <a:pattFill prst="ltUpDiag">
            <a:fgClr>
              <a:schemeClr val="tx1"/>
            </a:fgClr>
            <a:bgClr>
              <a:schemeClr val="accent5">
                <a:lumMod val="50000"/>
              </a:schemeClr>
            </a:bgClr>
          </a:pattFill>
          <a:ln w="317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>
              <a:solidFill>
                <a:schemeClr val="bg1"/>
              </a:solidFill>
              <a:latin typeface="Bebas Neue" panose="020B0606020202050201" pitchFamily="34" charset="0"/>
              <a:cs typeface="Lato Regular"/>
            </a:endParaRPr>
          </a:p>
        </p:txBody>
      </p:sp>
      <p:sp>
        <p:nvSpPr>
          <p:cNvPr id="70" name="Freeform 19">
            <a:extLst>
              <a:ext uri="{FF2B5EF4-FFF2-40B4-BE49-F238E27FC236}">
                <a16:creationId xmlns="" xmlns:a16="http://schemas.microsoft.com/office/drawing/2014/main" id="{7D64738E-8F52-4773-B1E4-B95B24A44E65}"/>
              </a:ext>
            </a:extLst>
          </p:cNvPr>
          <p:cNvSpPr>
            <a:spLocks/>
          </p:cNvSpPr>
          <p:nvPr/>
        </p:nvSpPr>
        <p:spPr bwMode="auto">
          <a:xfrm>
            <a:off x="6924122" y="4448469"/>
            <a:ext cx="811100" cy="1210916"/>
          </a:xfrm>
          <a:custGeom>
            <a:avLst/>
            <a:gdLst>
              <a:gd name="T0" fmla="*/ 566 w 566"/>
              <a:gd name="T1" fmla="*/ 0 h 845"/>
              <a:gd name="T2" fmla="*/ 566 w 566"/>
              <a:gd name="T3" fmla="*/ 97 h 845"/>
              <a:gd name="T4" fmla="*/ 0 w 566"/>
              <a:gd name="T5" fmla="*/ 845 h 845"/>
              <a:gd name="T6" fmla="*/ 0 w 566"/>
              <a:gd name="T7" fmla="*/ 748 h 845"/>
              <a:gd name="T8" fmla="*/ 566 w 566"/>
              <a:gd name="T9" fmla="*/ 0 h 8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6" h="845">
                <a:moveTo>
                  <a:pt x="566" y="0"/>
                </a:moveTo>
                <a:lnTo>
                  <a:pt x="566" y="97"/>
                </a:lnTo>
                <a:lnTo>
                  <a:pt x="0" y="845"/>
                </a:lnTo>
                <a:lnTo>
                  <a:pt x="0" y="748"/>
                </a:lnTo>
                <a:lnTo>
                  <a:pt x="566" y="0"/>
                </a:lnTo>
                <a:close/>
              </a:path>
            </a:pathLst>
          </a:custGeom>
          <a:pattFill prst="ltDnDiag">
            <a:fgClr>
              <a:schemeClr val="tx1"/>
            </a:fgClr>
            <a:bgClr>
              <a:schemeClr val="accent5">
                <a:lumMod val="50000"/>
              </a:schemeClr>
            </a:bgClr>
          </a:pattFill>
          <a:ln w="317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>
              <a:solidFill>
                <a:schemeClr val="bg1"/>
              </a:solidFill>
              <a:latin typeface="Bebas Neue" panose="020B0606020202050201" pitchFamily="34" charset="0"/>
              <a:cs typeface="Lato Regular"/>
            </a:endParaRPr>
          </a:p>
        </p:txBody>
      </p:sp>
      <p:sp>
        <p:nvSpPr>
          <p:cNvPr id="71" name="Rectangle 20">
            <a:extLst>
              <a:ext uri="{FF2B5EF4-FFF2-40B4-BE49-F238E27FC236}">
                <a16:creationId xmlns="" xmlns:a16="http://schemas.microsoft.com/office/drawing/2014/main" id="{C25E243C-AD5D-4D83-B73D-2CC3A7173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8409" y="5505808"/>
            <a:ext cx="1623632" cy="139005"/>
          </a:xfrm>
          <a:prstGeom prst="rect">
            <a:avLst/>
          </a:prstGeom>
          <a:pattFill prst="ltDnDiag">
            <a:fgClr>
              <a:schemeClr val="tx1"/>
            </a:fgClr>
            <a:bgClr>
              <a:schemeClr val="accent5">
                <a:lumMod val="75000"/>
              </a:schemeClr>
            </a:bgClr>
          </a:pattFill>
          <a:ln w="317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>
              <a:solidFill>
                <a:schemeClr val="bg1"/>
              </a:solidFill>
              <a:latin typeface="Bebas Neue" panose="020B0606020202050201" pitchFamily="34" charset="0"/>
              <a:cs typeface="Lato Regular"/>
            </a:endParaRPr>
          </a:p>
        </p:txBody>
      </p:sp>
      <p:cxnSp>
        <p:nvCxnSpPr>
          <p:cNvPr id="73" name="Straight Arrow Connector 5">
            <a:extLst>
              <a:ext uri="{FF2B5EF4-FFF2-40B4-BE49-F238E27FC236}">
                <a16:creationId xmlns="" xmlns:a16="http://schemas.microsoft.com/office/drawing/2014/main" id="{CDD63087-9E55-476A-933B-E9D9F6FF82D5}"/>
              </a:ext>
            </a:extLst>
          </p:cNvPr>
          <p:cNvCxnSpPr>
            <a:cxnSpLocks/>
          </p:cNvCxnSpPr>
          <p:nvPr/>
        </p:nvCxnSpPr>
        <p:spPr>
          <a:xfrm>
            <a:off x="7410757" y="5363883"/>
            <a:ext cx="648929" cy="0"/>
          </a:xfrm>
          <a:prstGeom prst="straightConnector1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5" name="Group 39">
            <a:extLst>
              <a:ext uri="{FF2B5EF4-FFF2-40B4-BE49-F238E27FC236}">
                <a16:creationId xmlns="" xmlns:a16="http://schemas.microsoft.com/office/drawing/2014/main" id="{ADA43EEB-9899-4429-BC85-B068E262D3AB}"/>
              </a:ext>
            </a:extLst>
          </p:cNvPr>
          <p:cNvGrpSpPr/>
          <p:nvPr/>
        </p:nvGrpSpPr>
        <p:grpSpPr>
          <a:xfrm>
            <a:off x="8643956" y="4868837"/>
            <a:ext cx="3420797" cy="775976"/>
            <a:chOff x="8611884" y="4032215"/>
            <a:chExt cx="3420797" cy="775976"/>
          </a:xfrm>
        </p:grpSpPr>
        <p:sp>
          <p:nvSpPr>
            <p:cNvPr id="76" name="TextBox 75">
              <a:extLst>
                <a:ext uri="{FF2B5EF4-FFF2-40B4-BE49-F238E27FC236}">
                  <a16:creationId xmlns="" xmlns:a16="http://schemas.microsoft.com/office/drawing/2014/main" id="{593A9221-E718-4A54-87A4-AADF98838AC4}"/>
                </a:ext>
              </a:extLst>
            </p:cNvPr>
            <p:cNvSpPr txBox="1"/>
            <p:nvPr/>
          </p:nvSpPr>
          <p:spPr>
            <a:xfrm>
              <a:off x="8611884" y="4032215"/>
              <a:ext cx="282224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400" dirty="0" smtClean="0">
                  <a:solidFill>
                    <a:schemeClr val="accent4"/>
                  </a:solidFill>
                  <a:latin typeface="Nexa Light" panose="02000000000000000000" pitchFamily="50" charset="0"/>
                  <a:cs typeface="Catamaran Bold" panose="00000800000000000000" pitchFamily="2" charset="0"/>
                </a:rPr>
                <a:t>Висновки реалізації програми</a:t>
              </a:r>
              <a:endParaRPr lang="en-US" sz="1400" dirty="0">
                <a:solidFill>
                  <a:schemeClr val="accent4"/>
                </a:solidFill>
                <a:latin typeface="Nexa Light" panose="02000000000000000000" pitchFamily="50" charset="0"/>
                <a:cs typeface="Catamaran Bold" panose="00000800000000000000" pitchFamily="2" charset="0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="" xmlns:a16="http://schemas.microsoft.com/office/drawing/2014/main" id="{01D81DFC-5F5E-41DC-842F-A193AEF78408}"/>
                </a:ext>
              </a:extLst>
            </p:cNvPr>
            <p:cNvSpPr txBox="1"/>
            <p:nvPr/>
          </p:nvSpPr>
          <p:spPr>
            <a:xfrm>
              <a:off x="8611884" y="4272660"/>
              <a:ext cx="3420797" cy="535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1200" dirty="0" smtClean="0">
                  <a:latin typeface="+mj-lt"/>
                </a:rPr>
                <a:t>Виявлення слабких місць в плануванні та реалізації </a:t>
              </a:r>
              <a:r>
                <a:rPr lang="uk-UA" sz="1200" dirty="0" smtClean="0">
                  <a:latin typeface="+mj-lt"/>
                </a:rPr>
                <a:t>передвиборної </a:t>
              </a:r>
              <a:r>
                <a:rPr lang="uk-UA" sz="1200" dirty="0" smtClean="0">
                  <a:latin typeface="+mj-lt"/>
                </a:rPr>
                <a:t>програми</a:t>
              </a:r>
              <a:endParaRPr lang="uk-UA" sz="1200" dirty="0">
                <a:latin typeface="+mj-lt"/>
              </a:endParaRPr>
            </a:p>
          </p:txBody>
        </p:sp>
      </p:grpSp>
      <p:sp>
        <p:nvSpPr>
          <p:cNvPr id="78" name="TextBox 77">
            <a:extLst>
              <a:ext uri="{FF2B5EF4-FFF2-40B4-BE49-F238E27FC236}">
                <a16:creationId xmlns="" xmlns:a16="http://schemas.microsoft.com/office/drawing/2014/main" id="{5FA389EF-207E-40AC-A907-D434171B39E5}"/>
              </a:ext>
            </a:extLst>
          </p:cNvPr>
          <p:cNvSpPr txBox="1"/>
          <p:nvPr/>
        </p:nvSpPr>
        <p:spPr>
          <a:xfrm>
            <a:off x="5360928" y="5144856"/>
            <a:ext cx="1538594" cy="299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uk-UA" sz="1200" dirty="0" smtClean="0">
                <a:solidFill>
                  <a:schemeClr val="bg1"/>
                </a:solidFill>
              </a:rPr>
              <a:t>Етап №6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353542" y="5728680"/>
            <a:ext cx="16010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solidFill>
                  <a:schemeClr val="bg1"/>
                </a:solidFill>
              </a:rPr>
              <a:t>Оскарження КСУ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186431" y="150920"/>
            <a:ext cx="1926454" cy="5859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0" name="Прямоугольник 79"/>
          <p:cNvSpPr/>
          <p:nvPr/>
        </p:nvSpPr>
        <p:spPr>
          <a:xfrm>
            <a:off x="99134" y="6286760"/>
            <a:ext cx="2483928" cy="292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1" name="Прямоугольник 80"/>
          <p:cNvSpPr/>
          <p:nvPr/>
        </p:nvSpPr>
        <p:spPr>
          <a:xfrm>
            <a:off x="9386656" y="6286760"/>
            <a:ext cx="2483928" cy="292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2" name="TextBox 71">
            <a:extLst>
              <a:ext uri="{FF2B5EF4-FFF2-40B4-BE49-F238E27FC236}">
                <a16:creationId xmlns="" xmlns:a16="http://schemas.microsoft.com/office/drawing/2014/main" id="{FC22159D-A0C6-4DA5-A43C-A544526DEBBB}"/>
              </a:ext>
            </a:extLst>
          </p:cNvPr>
          <p:cNvSpPr txBox="1"/>
          <p:nvPr/>
        </p:nvSpPr>
        <p:spPr>
          <a:xfrm>
            <a:off x="5443499" y="1540751"/>
            <a:ext cx="1362399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uk-UA" sz="1200" dirty="0" smtClean="0">
                <a:solidFill>
                  <a:schemeClr val="bg1"/>
                </a:solidFill>
              </a:rPr>
              <a:t>Етап №</a:t>
            </a:r>
            <a:r>
              <a:rPr lang="uk-UA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0985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4" decel="10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decel="10000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decel="10000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decel="10000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" presetClass="entr" presetSubtype="4" decel="10000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 35"/>
          <p:cNvSpPr/>
          <p:nvPr/>
        </p:nvSpPr>
        <p:spPr>
          <a:xfrm>
            <a:off x="186431" y="150920"/>
            <a:ext cx="1926454" cy="5859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18" name="Рисунок 17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4" r="6924"/>
          <a:stretch>
            <a:fillRect/>
          </a:stretch>
        </p:blipFill>
        <p:spPr/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FBDC90A7-1123-4255-B1E6-AB07D5D890B5}"/>
              </a:ext>
            </a:extLst>
          </p:cNvPr>
          <p:cNvSpPr txBox="1"/>
          <p:nvPr/>
        </p:nvSpPr>
        <p:spPr>
          <a:xfrm>
            <a:off x="6263079" y="136549"/>
            <a:ext cx="57882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Nexa Light" panose="02000000000000000000" pitchFamily="50" charset="0"/>
              </a:rPr>
              <a:t>Зміни</a:t>
            </a:r>
            <a:endParaRPr lang="en-GB" sz="2800" dirty="0">
              <a:solidFill>
                <a:schemeClr val="tx1">
                  <a:lumMod val="65000"/>
                  <a:lumOff val="35000"/>
                </a:schemeClr>
              </a:solidFill>
              <a:latin typeface="Nexa Light" panose="02000000000000000000" pitchFamily="50" charset="0"/>
            </a:endParaRPr>
          </a:p>
          <a:p>
            <a:r>
              <a:rPr lang="uk-UA" sz="2800" dirty="0" smtClean="0">
                <a:solidFill>
                  <a:schemeClr val="accent1"/>
                </a:solidFill>
                <a:latin typeface="Nexa Bold" panose="02000000000000000000" pitchFamily="50" charset="0"/>
              </a:rPr>
              <a:t>до Виборчого кодексу України</a:t>
            </a:r>
            <a:endParaRPr lang="en-GB" sz="2800" dirty="0">
              <a:solidFill>
                <a:schemeClr val="accent1"/>
              </a:solidFill>
              <a:latin typeface="Nexa Bold" panose="02000000000000000000" pitchFamily="50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C4963CD9-BCAF-4534-9966-9891C502E5FD}"/>
              </a:ext>
            </a:extLst>
          </p:cNvPr>
          <p:cNvGrpSpPr/>
          <p:nvPr/>
        </p:nvGrpSpPr>
        <p:grpSpPr>
          <a:xfrm>
            <a:off x="3271208" y="2868822"/>
            <a:ext cx="3502454" cy="3243965"/>
            <a:chOff x="4269946" y="3145094"/>
            <a:chExt cx="3502454" cy="3243965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="" xmlns:a16="http://schemas.microsoft.com/office/drawing/2014/main" id="{DB012D59-AC08-4C9A-8DD3-6206D54A0884}"/>
                </a:ext>
              </a:extLst>
            </p:cNvPr>
            <p:cNvSpPr/>
            <p:nvPr/>
          </p:nvSpPr>
          <p:spPr>
            <a:xfrm>
              <a:off x="4269946" y="3145094"/>
              <a:ext cx="3502454" cy="2772696"/>
            </a:xfrm>
            <a:prstGeom prst="roundRect">
              <a:avLst>
                <a:gd name="adj" fmla="val 3550"/>
              </a:avLst>
            </a:prstGeom>
            <a:solidFill>
              <a:schemeClr val="bg1"/>
            </a:solidFill>
            <a:ln>
              <a:noFill/>
            </a:ln>
            <a:effectLst>
              <a:outerShdw blurRad="381000" dist="393700" dir="2700000" sx="92000" sy="92000" algn="tl" rotWithShape="0">
                <a:schemeClr val="tx1">
                  <a:alpha val="12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="" xmlns:a16="http://schemas.microsoft.com/office/drawing/2014/main" id="{DDC3AD88-B551-43AD-9C07-B46C409E5DE8}"/>
                </a:ext>
              </a:extLst>
            </p:cNvPr>
            <p:cNvSpPr txBox="1"/>
            <p:nvPr/>
          </p:nvSpPr>
          <p:spPr>
            <a:xfrm>
              <a:off x="4269946" y="3145094"/>
              <a:ext cx="3284950" cy="32439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uk-UA" sz="1100" dirty="0"/>
                <a:t>2) </a:t>
              </a:r>
              <a:r>
                <a:rPr lang="uk-UA" sz="1100" dirty="0" smtClean="0"/>
                <a:t>Кожен </a:t>
              </a:r>
              <a:r>
                <a:rPr lang="uk-UA" sz="1100" dirty="0"/>
                <a:t>кандидат та/або політична сила, що планує приймати участь у виборах до законодавчих та/або інших виборних органів влади має скласти передвиборну програму за основними напрямками життєдіяльності держави в якій зазначити</a:t>
              </a:r>
              <a:r>
                <a:rPr lang="uk-UA" sz="1100" dirty="0" smtClean="0"/>
                <a:t>:</a:t>
              </a:r>
            </a:p>
            <a:p>
              <a:pPr lvl="0"/>
              <a:endParaRPr lang="uk-UA" sz="1100" dirty="0"/>
            </a:p>
            <a:p>
              <a:pPr lvl="0"/>
              <a:r>
                <a:rPr lang="uk-UA" sz="1100" dirty="0" smtClean="0"/>
                <a:t>1. яка </a:t>
              </a:r>
              <a:r>
                <a:rPr lang="uk-UA" sz="1100" dirty="0"/>
                <a:t>мета ставиться в конкретній галузі;</a:t>
              </a:r>
            </a:p>
            <a:p>
              <a:pPr lvl="0"/>
              <a:r>
                <a:rPr lang="uk-UA" sz="1100" dirty="0" smtClean="0"/>
                <a:t>2. які </a:t>
              </a:r>
              <a:r>
                <a:rPr lang="uk-UA" sz="1100" dirty="0"/>
                <a:t>зміни та/або реформи, та/або заходи заплановані кандидатом/політичною силою для досягнення визначених цілей;</a:t>
              </a:r>
            </a:p>
            <a:p>
              <a:pPr lvl="0"/>
              <a:r>
                <a:rPr lang="uk-UA" sz="1100" dirty="0" smtClean="0"/>
                <a:t>3. які </a:t>
              </a:r>
              <a:r>
                <a:rPr lang="uk-UA" sz="1100" dirty="0"/>
                <a:t>джерела фінансування заходів/реформ/змін, що запропоновані кандидатом та/або політичною силою для досягнення задекларованих цілей;</a:t>
              </a:r>
            </a:p>
            <a:p>
              <a:pPr lvl="0"/>
              <a:r>
                <a:rPr lang="uk-UA" sz="1100" dirty="0" smtClean="0"/>
                <a:t>4. які </a:t>
              </a:r>
              <a:r>
                <a:rPr lang="uk-UA" sz="1100" dirty="0"/>
                <a:t>строки досягнення задекларованих цілей та терміни запровадження необхідних для цього змін.</a:t>
              </a:r>
            </a:p>
            <a:p>
              <a:pPr>
                <a:lnSpc>
                  <a:spcPct val="120000"/>
                </a:lnSpc>
              </a:pPr>
              <a:endParaRPr lang="uk-UA" sz="1200" dirty="0"/>
            </a:p>
            <a:p>
              <a:pPr>
                <a:lnSpc>
                  <a:spcPct val="120000"/>
                </a:lnSpc>
              </a:pPr>
              <a:endPara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80985152-9969-498A-89D9-10AB32C20E2B}"/>
              </a:ext>
            </a:extLst>
          </p:cNvPr>
          <p:cNvGrpSpPr/>
          <p:nvPr/>
        </p:nvGrpSpPr>
        <p:grpSpPr>
          <a:xfrm>
            <a:off x="307178" y="3197195"/>
            <a:ext cx="2681056" cy="3277849"/>
            <a:chOff x="435006" y="2821650"/>
            <a:chExt cx="2681056" cy="3277849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="" xmlns:a16="http://schemas.microsoft.com/office/drawing/2014/main" id="{CDE12BCE-D80C-4B03-AB4D-B9FE31ED7EEB}"/>
                </a:ext>
              </a:extLst>
            </p:cNvPr>
            <p:cNvSpPr/>
            <p:nvPr/>
          </p:nvSpPr>
          <p:spPr>
            <a:xfrm>
              <a:off x="435006" y="2821650"/>
              <a:ext cx="2681056" cy="3067467"/>
            </a:xfrm>
            <a:prstGeom prst="roundRect">
              <a:avLst>
                <a:gd name="adj" fmla="val 1446"/>
              </a:avLst>
            </a:prstGeom>
            <a:solidFill>
              <a:schemeClr val="bg1"/>
            </a:solidFill>
            <a:ln>
              <a:noFill/>
            </a:ln>
            <a:effectLst>
              <a:outerShdw blurRad="254000" dist="393700" dir="2700000" sx="92000" sy="92000" algn="tl" rotWithShape="0">
                <a:schemeClr val="tx1">
                  <a:alpha val="12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="" xmlns:a16="http://schemas.microsoft.com/office/drawing/2014/main" id="{A3F0DDBB-730A-4E55-9E47-1E92695E8CAF}"/>
                </a:ext>
              </a:extLst>
            </p:cNvPr>
            <p:cNvSpPr txBox="1"/>
            <p:nvPr/>
          </p:nvSpPr>
          <p:spPr>
            <a:xfrm>
              <a:off x="435006" y="2864126"/>
              <a:ext cx="2652624" cy="32353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lnSpc>
                  <a:spcPct val="120000"/>
                </a:lnSpc>
              </a:pPr>
              <a:r>
                <a:rPr lang="uk-UA" sz="1050" dirty="0" smtClean="0"/>
                <a:t>1) </a:t>
              </a:r>
              <a:r>
                <a:rPr lang="uk-UA" sz="1050" b="1" dirty="0" smtClean="0"/>
                <a:t>Передвиборна </a:t>
              </a:r>
              <a:r>
                <a:rPr lang="uk-UA" sz="1050" b="1" dirty="0"/>
                <a:t>програма </a:t>
              </a:r>
              <a:r>
                <a:rPr lang="uk-UA" sz="1050" dirty="0"/>
                <a:t>– це структурований на частини документ, в якому, виходячи з аналізу тих чи інших наявних або потенційних ресурсів в країні, детально визначені цілі, загальна спрямованість, зміст, порядок дій і заходів, що будуть вжиті кандидатом/політичною силою по досягненню і запровадженню змін в окремих галузях життєдіяльності держави у визначений період часу, в тому числі, але не виключно, щодо медичного та соціального захисту населення, економічного розвитку та підвищення рівня ВВП, обороноздатності держави, питання екології та зовнішньої політики.</a:t>
              </a:r>
            </a:p>
            <a:p>
              <a:pPr>
                <a:lnSpc>
                  <a:spcPct val="120000"/>
                </a:lnSpc>
              </a:pPr>
              <a:endParaRPr lang="uk-UA" sz="1200" dirty="0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178157D0-3C00-43E8-8E9D-04AA449B31C2}"/>
              </a:ext>
            </a:extLst>
          </p:cNvPr>
          <p:cNvGrpSpPr/>
          <p:nvPr/>
        </p:nvGrpSpPr>
        <p:grpSpPr>
          <a:xfrm>
            <a:off x="6378604" y="1090655"/>
            <a:ext cx="3502454" cy="2189914"/>
            <a:chOff x="7622745" y="3103721"/>
            <a:chExt cx="3502454" cy="2847793"/>
          </a:xfrm>
        </p:grpSpPr>
        <p:sp>
          <p:nvSpPr>
            <p:cNvPr id="12" name="Rectangle: Rounded Corners 11">
              <a:extLst>
                <a:ext uri="{FF2B5EF4-FFF2-40B4-BE49-F238E27FC236}">
                  <a16:creationId xmlns="" xmlns:a16="http://schemas.microsoft.com/office/drawing/2014/main" id="{E3DAF54C-8AE3-4650-B123-F45C61E55B51}"/>
                </a:ext>
              </a:extLst>
            </p:cNvPr>
            <p:cNvSpPr/>
            <p:nvPr/>
          </p:nvSpPr>
          <p:spPr>
            <a:xfrm>
              <a:off x="7622745" y="3103721"/>
              <a:ext cx="3502454" cy="2772696"/>
            </a:xfrm>
            <a:prstGeom prst="roundRect">
              <a:avLst>
                <a:gd name="adj" fmla="val 3550"/>
              </a:avLst>
            </a:prstGeom>
            <a:solidFill>
              <a:schemeClr val="bg1"/>
            </a:solidFill>
            <a:ln>
              <a:noFill/>
            </a:ln>
            <a:effectLst>
              <a:outerShdw blurRad="508000" dist="393700" dir="2700000" sx="92000" sy="92000" algn="tl" rotWithShape="0">
                <a:schemeClr val="tx1">
                  <a:alpha val="3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TextBox 28">
              <a:extLst>
                <a:ext uri="{FF2B5EF4-FFF2-40B4-BE49-F238E27FC236}">
                  <a16:creationId xmlns="" xmlns:a16="http://schemas.microsoft.com/office/drawing/2014/main" id="{49923C3F-FB2A-47CC-9D1C-740F1CE12208}"/>
                </a:ext>
              </a:extLst>
            </p:cNvPr>
            <p:cNvSpPr txBox="1"/>
            <p:nvPr/>
          </p:nvSpPr>
          <p:spPr>
            <a:xfrm>
              <a:off x="8017803" y="3471630"/>
              <a:ext cx="2652624" cy="2479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1100" dirty="0"/>
                <a:t>3) </a:t>
              </a:r>
              <a:r>
                <a:rPr lang="uk-UA" sz="1100" dirty="0" smtClean="0"/>
                <a:t>Будь-яка</a:t>
              </a:r>
              <a:r>
                <a:rPr lang="uk-UA" sz="1100" b="1" dirty="0" smtClean="0"/>
                <a:t> </a:t>
              </a:r>
              <a:r>
                <a:rPr lang="uk-UA" sz="1100" b="1" dirty="0"/>
                <a:t>форма агітації проводиться з обов’язковим доведенням передвиборної програми усім потенційним виборцям</a:t>
              </a:r>
              <a:r>
                <a:rPr lang="uk-UA" sz="1100" dirty="0"/>
                <a:t>, шляхом візуальної чи аудіальної демонстрації або посиланням, на кшталт QR-коду, на офлайн чи онлайн платформу для ознайомлення з </a:t>
              </a:r>
              <a:r>
                <a:rPr lang="uk-UA" sz="1100" dirty="0" smtClean="0"/>
                <a:t>нею.</a:t>
              </a:r>
              <a:endParaRPr lang="uk-UA" sz="1100" dirty="0"/>
            </a:p>
            <a:p>
              <a:pPr>
                <a:lnSpc>
                  <a:spcPct val="120000"/>
                </a:lnSpc>
              </a:pPr>
              <a:endParaRPr lang="uk-UA" sz="1100" dirty="0"/>
            </a:p>
          </p:txBody>
        </p:sp>
      </p:grpSp>
      <p:grpSp>
        <p:nvGrpSpPr>
          <p:cNvPr id="26" name="Group 1">
            <a:extLst>
              <a:ext uri="{FF2B5EF4-FFF2-40B4-BE49-F238E27FC236}">
                <a16:creationId xmlns="" xmlns:a16="http://schemas.microsoft.com/office/drawing/2014/main" id="{178157D0-3C00-43E8-8E9D-04AA449B31C2}"/>
              </a:ext>
            </a:extLst>
          </p:cNvPr>
          <p:cNvGrpSpPr/>
          <p:nvPr/>
        </p:nvGrpSpPr>
        <p:grpSpPr>
          <a:xfrm>
            <a:off x="7776839" y="3197195"/>
            <a:ext cx="4212348" cy="2960277"/>
            <a:chOff x="6912851" y="3103721"/>
            <a:chExt cx="4212348" cy="2960277"/>
          </a:xfrm>
        </p:grpSpPr>
        <p:sp>
          <p:nvSpPr>
            <p:cNvPr id="27" name="Rectangle: Rounded Corners 11">
              <a:extLst>
                <a:ext uri="{FF2B5EF4-FFF2-40B4-BE49-F238E27FC236}">
                  <a16:creationId xmlns="" xmlns:a16="http://schemas.microsoft.com/office/drawing/2014/main" id="{E3DAF54C-8AE3-4650-B123-F45C61E55B51}"/>
                </a:ext>
              </a:extLst>
            </p:cNvPr>
            <p:cNvSpPr/>
            <p:nvPr/>
          </p:nvSpPr>
          <p:spPr>
            <a:xfrm>
              <a:off x="6912851" y="3103721"/>
              <a:ext cx="4212348" cy="2772696"/>
            </a:xfrm>
            <a:prstGeom prst="roundRect">
              <a:avLst>
                <a:gd name="adj" fmla="val 3550"/>
              </a:avLst>
            </a:prstGeom>
            <a:solidFill>
              <a:schemeClr val="bg1"/>
            </a:solidFill>
            <a:ln>
              <a:noFill/>
            </a:ln>
            <a:effectLst>
              <a:outerShdw blurRad="508000" dist="393700" dir="2700000" sx="92000" sy="92000" algn="tl" rotWithShape="0">
                <a:schemeClr val="tx1">
                  <a:alpha val="3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>
              <a:extLst>
                <a:ext uri="{FF2B5EF4-FFF2-40B4-BE49-F238E27FC236}">
                  <a16:creationId xmlns="" xmlns:a16="http://schemas.microsoft.com/office/drawing/2014/main" id="{49923C3F-FB2A-47CC-9D1C-740F1CE12208}"/>
                </a:ext>
              </a:extLst>
            </p:cNvPr>
            <p:cNvSpPr txBox="1"/>
            <p:nvPr/>
          </p:nvSpPr>
          <p:spPr>
            <a:xfrm>
              <a:off x="7062397" y="3210909"/>
              <a:ext cx="3909346" cy="2853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100" dirty="0"/>
                <a:t>4</a:t>
              </a:r>
              <a:r>
                <a:rPr lang="uk-UA" sz="1100" dirty="0" smtClean="0"/>
                <a:t>)</a:t>
              </a:r>
              <a:r>
                <a:rPr lang="ru-RU" sz="1100" dirty="0" smtClean="0"/>
                <a:t> </a:t>
              </a:r>
              <a:r>
                <a:rPr lang="ru-RU" sz="1100" b="1" dirty="0"/>
                <a:t>Передвиборна програма має складатися з двох головних частин</a:t>
              </a:r>
              <a:r>
                <a:rPr lang="ru-RU" sz="1100" dirty="0"/>
                <a:t>:</a:t>
              </a:r>
            </a:p>
            <a:p>
              <a:r>
                <a:rPr lang="ru-RU" sz="1100" dirty="0" smtClean="0"/>
                <a:t>1) Аналітична </a:t>
              </a:r>
              <a:r>
                <a:rPr lang="ru-RU" sz="1100" dirty="0"/>
                <a:t>частина передвиборної програми, яка включає в себе збір інформації, статистичних даних, результатів соціологічних досліджень тощо. Під час аналізу зібраних показників та визначення тактичних (операційних) і стратегічних цілей обов’язковою умовою має бути проведений аналіз джерел та можливостей фінансування заходів, спрямованих на досягнення визначених цілей.</a:t>
              </a:r>
            </a:p>
            <a:p>
              <a:endParaRPr lang="ru-RU" sz="1100" dirty="0" smtClean="0"/>
            </a:p>
            <a:p>
              <a:r>
                <a:rPr lang="ru-RU" sz="1100" dirty="0" smtClean="0"/>
                <a:t>2) Планувальна </a:t>
              </a:r>
              <a:r>
                <a:rPr lang="ru-RU" sz="1100" dirty="0"/>
                <a:t>частина передвиборної програми, яка є розробкою структурних частин стратегії за планом, що передбачає реалізацію</a:t>
              </a:r>
            </a:p>
            <a:p>
              <a:r>
                <a:rPr lang="ru-RU" sz="1100" dirty="0"/>
                <a:t>«Концепції сталого розвитку суспільства» на практиці та базується на </a:t>
              </a:r>
              <a:r>
                <a:rPr lang="ru-RU" sz="1100" dirty="0" smtClean="0"/>
                <a:t>цілях </a:t>
              </a:r>
              <a:r>
                <a:rPr lang="ru-RU" sz="1100" dirty="0"/>
                <a:t>сталого розвитку на період 5-10 років.</a:t>
              </a:r>
            </a:p>
            <a:p>
              <a:pPr>
                <a:lnSpc>
                  <a:spcPct val="120000"/>
                </a:lnSpc>
              </a:pPr>
              <a:endParaRPr lang="uk-UA" sz="1200" dirty="0"/>
            </a:p>
          </p:txBody>
        </p:sp>
      </p:grpSp>
      <p:sp>
        <p:nvSpPr>
          <p:cNvPr id="34" name="Прямоугольник 33"/>
          <p:cNvSpPr/>
          <p:nvPr/>
        </p:nvSpPr>
        <p:spPr>
          <a:xfrm>
            <a:off x="99134" y="6286760"/>
            <a:ext cx="2483928" cy="292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5" name="Прямоугольник 34"/>
          <p:cNvSpPr/>
          <p:nvPr/>
        </p:nvSpPr>
        <p:spPr>
          <a:xfrm>
            <a:off x="9386656" y="6286760"/>
            <a:ext cx="2483928" cy="292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63948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10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Red_1">
      <a:dk1>
        <a:sysClr val="windowText" lastClr="000000"/>
      </a:dk1>
      <a:lt1>
        <a:sysClr val="window" lastClr="FFFFFF"/>
      </a:lt1>
      <a:dk2>
        <a:srgbClr val="111F3F"/>
      </a:dk2>
      <a:lt2>
        <a:srgbClr val="DBEFF9"/>
      </a:lt2>
      <a:accent1>
        <a:srgbClr val="C60C0C"/>
      </a:accent1>
      <a:accent2>
        <a:srgbClr val="F65050"/>
      </a:accent2>
      <a:accent3>
        <a:srgbClr val="FC7C7C"/>
      </a:accent3>
      <a:accent4>
        <a:srgbClr val="FE6666"/>
      </a:accent4>
      <a:accent5>
        <a:srgbClr val="EE2222"/>
      </a:accent5>
      <a:accent6>
        <a:srgbClr val="D22828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3451</TotalTime>
  <Words>1232</Words>
  <Application>Microsoft Office PowerPoint</Application>
  <PresentationFormat>Произвольный</PresentationFormat>
  <Paragraphs>106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Egga Setiawan</dc:creator>
  <cp:lastModifiedBy>Andrew</cp:lastModifiedBy>
  <cp:revision>225</cp:revision>
  <dcterms:created xsi:type="dcterms:W3CDTF">2018-11-12T02:41:10Z</dcterms:created>
  <dcterms:modified xsi:type="dcterms:W3CDTF">2023-04-16T08:44:17Z</dcterms:modified>
</cp:coreProperties>
</file>