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53"/>
    <p:restoredTop sz="94663"/>
  </p:normalViewPr>
  <p:slideViewPr>
    <p:cSldViewPr snapToGrid="0">
      <p:cViewPr varScale="1">
        <p:scale>
          <a:sx n="103" d="100"/>
          <a:sy n="103" d="100"/>
        </p:scale>
        <p:origin x="18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8786C-1F4F-5BC7-36DA-DDB9361D0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9DE2D-27FB-08A2-A902-B7799BEF70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D3447-7BAC-A339-21D9-22DBF1EC9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4B239-C5E3-6CB4-E9A4-FCB20A24B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6A4D6-5A10-4E96-7901-56D12067A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87534-6793-C259-B1E0-5A2B42BC0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306C74-C071-1AA6-8D47-703C0093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BD8357-7BC8-976A-1956-14405A4C2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DFED57-4FDB-281A-E11C-F807480B6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38745-3DA0-282A-D0BA-B33B27386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5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198803-D7D2-AA23-79DD-B55DB41484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3410DF-6C70-A73E-3D74-1B869E9A2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C1FC1-36EE-CB77-85FC-679FCE798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02076-D2FC-998F-9E27-8D55A785C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87410-4C00-A73B-EBCC-E2BE53CA6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89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00928-2FDB-DF64-50F1-0F2F6DDE8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5195-B6DE-A394-BC01-8DA214C56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60FDE-2F0C-2FA2-1357-48D1F5A2A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31A51-D58E-D4FC-CCA2-96CD1B2E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92C90-0CAC-E731-6F1F-2639C899A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95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80617-CA13-0F40-5ADC-943621C4A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8360A-53D8-C4CA-22C2-CFF094265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F9F3B-922B-FF50-63B8-D7E7E955A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845F9-632A-76E7-A9AB-F9E3C0AE6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6B29B-50E6-476B-BF23-835601F3E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06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3AC03-E232-73F3-BBF7-2D7975CDF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E83BD-3631-4A95-F625-FC2A22FC6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85EB32-5C15-FC0E-4F32-7975CB251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0DC2B0-6C9E-48AC-BFE1-8A096A52A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76556-59D3-7E13-26A5-5F86B5FD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AE02C6-9EFA-37A2-557A-9EFF50271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823FE-EDEC-76CA-40B5-D6DE9DCC0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9939E-14B6-241A-DE0A-A77E53494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9692F-69E3-1311-0452-F7C905C8B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54DB11-B7EB-380B-6EAD-F786BC05C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83214A-6D39-6294-74A8-1F9D7FBCF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BF835-AF79-B68A-B539-774559B58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6CDE9A-B8B9-0B70-4AB2-C7A758F01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130DE-A327-617B-3022-0F77612E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95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DA00C-9C51-778A-D762-03DFAD58F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AABB4D-04DD-8713-6F24-39BDA6714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5F6375-D1D6-5C96-D933-7D34BC34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FA2A34-162F-1CF7-E941-509A94B5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BF75C3-AE19-533D-FF33-F4AC7EE93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8AECD6-FBE9-A38A-F817-8984FEB59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AA794-D259-5530-3CAA-2E3BA41EE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34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984AA-F1E2-D3B8-DA27-B2A4BA217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43A9D-7E6B-3B29-8E96-50A12E9D6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AD3E2-06D6-5DFF-B99D-9EF21A6BA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469F4A-8717-E2B9-21DB-6AE61470D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2E5D1F-4FDF-5A1B-6979-741BA6E1E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CF14C9-9226-2F7F-D0D0-7A30301A1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2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1EEE9-3684-BF57-FB45-195A2B95A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E06819-2ED9-062D-7B82-C0A5DB9A2A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00E4E6-2CC3-AA21-09E6-9E2B66C74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8CCEBC-AA98-6B75-D273-78D8B660B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20CA3B-061B-B859-F683-4ABDB981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AD9A08-8FC2-AAA7-2638-8A46BB09F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5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EBC3A6-65EA-8D10-CA58-AAF135FA6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B34F0F-4B6F-F18F-0285-C30DD2A34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0AEAF-088D-D080-52F7-FA5A6C797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E583E-5C73-E748-A031-3A3511C37680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20AF7-37AD-C200-07B6-6FD4AE78F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5568D-AB5B-733B-FE4C-E2483E0F5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C4DAC-3284-2144-A865-1896DE1D8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9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4E046-8708-697C-C3BB-3BD905B96E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CF87C5-4185-B258-35BB-419FE6AA9F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58D51170-F32D-D9B2-2A0E-F463A3537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2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ADFC4-2261-66D2-3623-9EBD6751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072EC54E-3535-2F4A-8623-CA3C5EC85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85108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B309A-8583-80AA-6572-87FE3920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F2AB1CD-D7A3-3EEB-1503-8FABDE7614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3166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F4A3F-4CE9-3546-1525-0F5F90A4D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ltd plan - 2024">
            <a:hlinkClick r:id="" action="ppaction://media"/>
            <a:extLst>
              <a:ext uri="{FF2B5EF4-FFF2-40B4-BE49-F238E27FC236}">
                <a16:creationId xmlns:a16="http://schemas.microsoft.com/office/drawing/2014/main" id="{692405B5-9EDF-2B17-3467-302613B0A1F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76" y="0"/>
            <a:ext cx="12192276" cy="6858000"/>
          </a:xfrm>
        </p:spPr>
      </p:pic>
    </p:spTree>
    <p:extLst>
      <p:ext uri="{BB962C8B-B14F-4D97-AF65-F5344CB8AC3E}">
        <p14:creationId xmlns:p14="http://schemas.microsoft.com/office/powerpoint/2010/main" val="165072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2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1212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de958e3-21ca-426a-a505-f20c6d539412}" enabled="1" method="Privileged" siteId="{69678f9f-65f4-41ba-a5c4-dc9632dd3a64}" contentBits="0" removed="0"/>
  <clbl:label id="{6c9b68e5-0371-4f27-93af-8d15f794dc29}" enabled="1" method="Privileged" siteId="{a01f407a-85cb-4a16-98bb-f28e6384bd2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Goodwin - CTR [ASM Research]</dc:creator>
  <cp:lastModifiedBy>Goodwin, George [FOCUSING FORWARD, LLC]</cp:lastModifiedBy>
  <cp:revision>2</cp:revision>
  <dcterms:created xsi:type="dcterms:W3CDTF">2024-03-06T20:26:19Z</dcterms:created>
  <dcterms:modified xsi:type="dcterms:W3CDTF">2024-03-06T20:37:16Z</dcterms:modified>
</cp:coreProperties>
</file>