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87BEC-92E6-041F-C0AB-19ADBE90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6B73869-B6B3-4369-0AC1-F4B3340F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C24D-D9A2-473A-BAFC-77818B1F9636}" type="datetimeFigureOut">
              <a:rPr lang="uk-UA" smtClean="0"/>
              <a:t>06.08.2023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C268977-74C2-CECE-75FC-4B66A7D2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97AEDB2-45D8-386E-A7B2-13BEE73C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952D-85B0-415D-B0D7-4271E5673B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68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B90597A-D71D-116E-E28E-C3F41B30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19058E-5E81-8EE7-570F-57C2A40B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FF03B2-4CD9-CC63-85AA-EA0A17539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9C24D-D9A2-473A-BAFC-77818B1F9636}" type="datetimeFigureOut">
              <a:rPr lang="uk-UA" smtClean="0"/>
              <a:t>06.08.2023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95ADA2-F217-1574-5E87-72D135BE1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FE64C3-57C8-08B3-E8D0-DE4DA25DB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952D-85B0-415D-B0D7-4271E5673B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00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20E1546-6C9B-0563-1CD3-AD2E6D26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F7E396-DC5A-AB6D-88BC-E2855E51EF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98F1ED1-BF5F-D868-AA44-09866CFB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FEC524-E69A-718A-E11C-1CA32830F2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9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8AE7CED-AF03-4A93-2D86-50667C94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09D1AC-E1F5-CFF9-376B-8F56181950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0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4F77BA-D682-BE2A-B442-99D71319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07ACB9-395D-5102-6FBE-36319CE641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A139190-51C5-FCD3-D147-A636F16F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CBB16E-9104-499E-8396-21E9A80E4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C0B39AE-5D73-05BA-29BF-36969296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DE30E6-EFDB-03CA-780A-E3BF1E981C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6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5180F6A-7574-B342-F132-FD868BD3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C7D3B4-799C-1353-93DF-E4053DF77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2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83FF0C-8FBA-90DC-07A9-61091CA6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A84878-C460-763C-3717-AC838B34C4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92458D-58C2-89F5-F9FE-C8125923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1011AC-4839-A09A-3757-868A76437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580BCDA-A478-C336-DDE0-5C89E183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59B6DC-1139-74FE-2D1E-06DEBFDD52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E52B46-650A-226D-02E8-152DFA6A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154E21-2D24-58B4-231C-ACCDE412CD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4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1BAA03C-B99F-FFA7-6493-391D3402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E58A2C-D24D-4B21-E437-87464701B4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93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Екран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Алексей Степанов</dc:creator>
  <cp:lastModifiedBy>Алексей Степанов</cp:lastModifiedBy>
  <cp:revision>1</cp:revision>
  <dcterms:created xsi:type="dcterms:W3CDTF">2023-08-06T11:01:38Z</dcterms:created>
  <dcterms:modified xsi:type="dcterms:W3CDTF">2023-08-06T11:01:38Z</dcterms:modified>
</cp:coreProperties>
</file>