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6A9EB-483A-1B65-74CE-D1E0C1D0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C2DC756-0E88-E5CE-6507-8A947355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F738-F95B-4E8E-A9A1-BC6421B390F7}" type="datetimeFigureOut">
              <a:rPr lang="uk-UA" smtClean="0"/>
              <a:t>06.08.2023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EDE1261-22FB-E90A-76B8-875B9B4E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5916E3B-0BC1-48DE-D1FF-D0E8F694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5C1B-8CF7-4958-AFC5-4BA8898383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182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E437A4-D959-069B-718E-68BFF4EE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AC9666-E535-F423-80AF-F26047887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C30E3A-7843-98EC-5740-11B91E513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1F738-F95B-4E8E-A9A1-BC6421B390F7}" type="datetimeFigureOut">
              <a:rPr lang="uk-UA" smtClean="0"/>
              <a:t>06.08.2023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033D3E-3846-0CB5-0349-067CEC205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1AD0BC-349B-C2E8-F644-D44428694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5C1B-8CF7-4958-AFC5-4BA8898383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346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5DD0EAF-AB2C-59F3-B863-17A584F4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4060FD-A9BB-24CA-31D1-4197E13171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2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B662C4F-E59C-A916-A90B-FAA5B92F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3DFD8D-3499-23C1-3C71-730E680F01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3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53A2EB6-714F-E853-EA6F-192128D8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1C372A-ED28-C300-2451-EC110A3021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0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BECFE90-2A90-A8E1-D7CB-BBB46B45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834F65-DE4A-DD2F-D794-5A2741CB75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9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4E9204F-6E8B-BD97-4C93-008CFEE9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57A499-EA0A-44B8-0BAB-198BFD31BA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3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651FD07-C4E3-FD0F-3532-27F3A463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264FB0-A132-7469-D5CE-33D44F0646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6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067C8B-658B-8FA1-428E-BD6E575B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39314B-2A6A-100D-16EC-E2CED7742D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6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3F6BC97-AB46-763A-76B3-8CA3F4E48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422A6D-A5CB-56F3-CDC8-6A82B9802F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1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FA1CA58-C6A2-CE8F-F568-2194286C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05A2F7-2AC4-8A31-C06D-D00623567F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4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695FB5F-8E6F-27E8-A641-FC0D1576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DC8221-C03C-A63B-BB92-DA82863226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1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D5F79B-34CB-854C-8704-BE8820B8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BA808C-5706-8897-5981-7231313A1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5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C768083-8332-CD9B-F9C8-13F0DBC4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FC4DC6-5AD9-575F-9E4B-F8470D7195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84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Екран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Алексей Степанов</dc:creator>
  <cp:lastModifiedBy>Алексей Степанов</cp:lastModifiedBy>
  <cp:revision>1</cp:revision>
  <dcterms:created xsi:type="dcterms:W3CDTF">2023-08-06T08:40:56Z</dcterms:created>
  <dcterms:modified xsi:type="dcterms:W3CDTF">2023-08-06T08:40:56Z</dcterms:modified>
</cp:coreProperties>
</file>