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3B246-BB99-40C8-B372-6FA7DA351C86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D9D8-54F4-493A-9AC1-DBBA18EA4D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1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D9D8-54F4-493A-9AC1-DBBA18EA4DB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66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06B99-E313-C7AD-56F2-174A5AA76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CF1DC8-2C42-0E12-1BE2-582DA57CA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495CF-8936-77F4-D64F-F1A6022E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A151B7-74EF-A31F-0950-956330BC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2A0B9B-BA0B-2C18-84C1-D30AFD87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1B759-406D-5719-BF88-8A7CD496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46AE92-C49E-4A99-96A5-BCD91B466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2E9B4C-940E-AA1D-BA07-9EB15F85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8F7606-2E50-B32E-6B68-70217F64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FCEE8D-2C21-12FD-1E72-28F98EEE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8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08AE45-38A8-D8AD-D9E8-9E4A6AC1A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66D399A-975B-547F-AD96-BE7774795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917066-1FA5-81CE-B0B3-DF1FAC2C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58610-27DC-C7DA-D7EC-9BDB2DFD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358B89-E6D6-6E05-460F-D378DBCB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74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4FAC2-E310-3080-C278-9126AEB9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68DCDC-25EE-8172-7C10-C0DE3ADE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DAED6-E6E9-6E63-FFFF-D19BCA5E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9253DB-3901-8C7D-9450-A56FA776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FEEE5E-ECB8-711E-4E88-48163AAB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6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4C784-95CF-53A5-012B-A9F12F47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4A237B-AED5-CAA6-7774-A9D37CEF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BBF83F-595A-9CCA-3AB3-62AE7DA6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C3F645-8411-95F2-FD3A-A091F6DA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4B4AC8-9546-9528-8FFE-18AAE769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10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6F629-0B8D-7DA3-37BF-2049408B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AF3BB8-5029-9152-10C8-BD4880B68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7524C7-1129-6EB7-6274-943621C10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E3D6DA-01DD-4BAF-1DF4-4F535A98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21593D-7959-B6C2-2223-1FE5B995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C8A9AE-EF8A-CEBB-9543-9AA89305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7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3F81A-6252-2E0F-2A9F-F6D31EC0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574437-2F46-4C07-E10B-0C611EB0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5ED8A5-6653-57DC-E7F7-7E53AFAAC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788082B-5DD3-6300-272F-37F67AA2B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4EBAFA0-CEAC-4461-1CE2-EB57D6F3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09540B-CCEA-E856-59E9-1F245842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E3A1EA5-2255-909A-8F6C-42B29E3D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DAAAE48-CA47-3C01-A3F5-B0B28E03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65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625C6-81B8-B302-B475-529B1E18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0706954-F9F1-D262-D835-90819894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DD182E9-2FB9-12C9-81FA-3FCD802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42E667A-07B6-367D-1CB6-E8A1446E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4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CD40A99-F7C7-A600-CFF5-8A732CD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3C87662-A087-4A6C-61A5-19450160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A9030D-1364-86D5-11CD-BD994C2F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5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566A2-9407-E8EC-DAE8-545E8BB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07E11-B1E9-3694-034F-DE22B07F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3EC9C4B-E31C-2910-A246-D7BBA54E6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804249-4D1F-F7FE-CEBF-BD242D7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CB0B64E-230E-A4B8-07F5-CF47CC21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5EB1B2-8EC2-104A-DD39-976296BB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5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6FB5-3E9F-59AC-4496-42534F0E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D671352-6B2E-391C-06BE-167C1991E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C8BE3F-AEB0-0359-5948-D99C84ED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385A1A-A62F-921B-1218-E1EAB1EE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C0051E-0BEC-55FE-422E-F95ED696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9C09E9-49A4-EF88-E00B-2D955156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9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AEF28F-6985-8619-54EA-8EBC4C81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4CEFCB-68A1-A0FB-3B5A-4B3336DC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522C35-F9A5-4072-782E-B13D8ABEF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93E0-8E64-4FAD-B37A-E84A73868B90}" type="datetimeFigureOut">
              <a:rPr lang="uk-UA" smtClean="0"/>
              <a:t>30.01.2024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3EE96-D6FA-3038-2A55-D8905C612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D8D70-2F38-86F5-286F-50660A968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A16D-AB43-4F3F-8C53-5B4AAFB3F4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4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A9B88-9392-8F51-8961-E3BE62FFF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78" y="1755610"/>
            <a:ext cx="11644603" cy="2007735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КОМУНІКАЦІЯ МІЖ ПЕДАГОГАМИ ТА БАТЬКАМИ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7CB291-F963-B821-44BC-A6CC7983C104}"/>
              </a:ext>
            </a:extLst>
          </p:cNvPr>
          <p:cNvSpPr txBox="1">
            <a:spLocks/>
          </p:cNvSpPr>
          <p:nvPr/>
        </p:nvSpPr>
        <p:spPr>
          <a:xfrm>
            <a:off x="273698" y="3763345"/>
            <a:ext cx="11644603" cy="2007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dirty="0"/>
              <a:t>Результати опитування </a:t>
            </a:r>
          </a:p>
          <a:p>
            <a:r>
              <a:rPr lang="uk-UA" sz="4800" dirty="0"/>
              <a:t>18-25.01.2024</a:t>
            </a:r>
          </a:p>
        </p:txBody>
      </p:sp>
    </p:spTree>
    <p:extLst>
      <p:ext uri="{BB962C8B-B14F-4D97-AF65-F5344CB8AC3E}">
        <p14:creationId xmlns:p14="http://schemas.microsoft.com/office/powerpoint/2010/main" val="116095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A1F0A-C927-CB93-B882-596686EC3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4" t="30099" r="26378" b="34094"/>
          <a:stretch/>
        </p:blipFill>
        <p:spPr>
          <a:xfrm>
            <a:off x="0" y="0"/>
            <a:ext cx="9129900" cy="3660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FB9FE-5D55-7DE9-B645-0D4BE06D6342}"/>
              </a:ext>
            </a:extLst>
          </p:cNvPr>
          <p:cNvSpPr txBox="1"/>
          <p:nvPr/>
        </p:nvSpPr>
        <p:spPr>
          <a:xfrm>
            <a:off x="8597628" y="1138335"/>
            <a:ext cx="2906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І-ІІІ класи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респондентів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1D435-98C0-CC14-4B0B-AC819C4DB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25" t="39780" r="25842" b="31869"/>
          <a:stretch/>
        </p:blipFill>
        <p:spPr>
          <a:xfrm>
            <a:off x="0" y="3816220"/>
            <a:ext cx="10084229" cy="3121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A5647-017C-E4C3-8672-69D08C6488FE}"/>
              </a:ext>
            </a:extLst>
          </p:cNvPr>
          <p:cNvSpPr txBox="1"/>
          <p:nvPr/>
        </p:nvSpPr>
        <p:spPr>
          <a:xfrm>
            <a:off x="8992625" y="3467456"/>
            <a:ext cx="2906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класи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респондентів</a:t>
            </a:r>
          </a:p>
        </p:txBody>
      </p:sp>
    </p:spTree>
    <p:extLst>
      <p:ext uri="{BB962C8B-B14F-4D97-AF65-F5344CB8AC3E}">
        <p14:creationId xmlns:p14="http://schemas.microsoft.com/office/powerpoint/2010/main" val="332870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9F73BC-F7B1-D946-4B8A-C26558867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5" t="41797" r="25536" b="23822"/>
          <a:stretch/>
        </p:blipFill>
        <p:spPr>
          <a:xfrm>
            <a:off x="-1" y="60649"/>
            <a:ext cx="9522166" cy="3568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66837-B852-2D4B-72E2-9E55D9F59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78" t="54590" r="27628" b="17118"/>
          <a:stretch/>
        </p:blipFill>
        <p:spPr>
          <a:xfrm>
            <a:off x="-197039" y="3629609"/>
            <a:ext cx="9959763" cy="32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65286-5C43-C2C9-133C-6BA9EBBEA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6" t="37090" r="25689" b="18828"/>
          <a:stretch/>
        </p:blipFill>
        <p:spPr>
          <a:xfrm>
            <a:off x="0" y="0"/>
            <a:ext cx="7756153" cy="3704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239D4-6B22-B55A-AFA9-273E3F18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72" t="37432" r="25479" b="29698"/>
          <a:stretch/>
        </p:blipFill>
        <p:spPr>
          <a:xfrm>
            <a:off x="0" y="3852152"/>
            <a:ext cx="8103140" cy="29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077F3-3BA2-016E-51F9-E16BF787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9" t="37803" r="25459" b="23964"/>
          <a:stretch/>
        </p:blipFill>
        <p:spPr>
          <a:xfrm>
            <a:off x="21772" y="1"/>
            <a:ext cx="7932757" cy="3265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F40256-D8B3-14C5-DAF1-665727352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3" t="58254" r="25798" b="14826"/>
          <a:stretch/>
        </p:blipFill>
        <p:spPr>
          <a:xfrm>
            <a:off x="99593" y="3834494"/>
            <a:ext cx="8762305" cy="25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D85AC-5A0C-4597-5722-78AFFD66D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0" t="44223" r="26225" b="18116"/>
          <a:stretch/>
        </p:blipFill>
        <p:spPr>
          <a:xfrm>
            <a:off x="2873828" y="136186"/>
            <a:ext cx="8803678" cy="3608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3F95D-97EB-8CD7-94D7-612FD6565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90" t="50000" r="25718" b="20626"/>
          <a:stretch/>
        </p:blipFill>
        <p:spPr>
          <a:xfrm>
            <a:off x="998134" y="3657601"/>
            <a:ext cx="978755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EF463-B4C3-6FBF-248D-BDF8DAF4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6" t="35948" r="25306" b="22395"/>
          <a:stretch/>
        </p:blipFill>
        <p:spPr>
          <a:xfrm>
            <a:off x="0" y="0"/>
            <a:ext cx="9041746" cy="4030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FEFC6-78C9-093D-B3FA-38171744E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9" t="55634" r="26913" b="18544"/>
          <a:stretch/>
        </p:blipFill>
        <p:spPr>
          <a:xfrm>
            <a:off x="167951" y="4030824"/>
            <a:ext cx="9171992" cy="26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7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5D55B-C931-64AD-5E45-0EBE371C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6" t="29243" r="28310" b="34862"/>
          <a:stretch/>
        </p:blipFill>
        <p:spPr>
          <a:xfrm>
            <a:off x="0" y="130629"/>
            <a:ext cx="8748033" cy="35922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313583-D92A-8ADF-3E6D-A06F4B7B0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52" t="46654" r="28031" b="20923"/>
          <a:stretch/>
        </p:blipFill>
        <p:spPr>
          <a:xfrm>
            <a:off x="3030713" y="3554963"/>
            <a:ext cx="9161287" cy="34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DC1A5-7BF5-43A2-0E12-23CE1F10B9FF}"/>
              </a:ext>
            </a:extLst>
          </p:cNvPr>
          <p:cNvSpPr txBox="1"/>
          <p:nvPr/>
        </p:nvSpPr>
        <p:spPr>
          <a:xfrm>
            <a:off x="242596" y="127540"/>
            <a:ext cx="10549812" cy="507831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dirty="0"/>
              <a:t>Основні пропозиції:</a:t>
            </a:r>
          </a:p>
          <a:p>
            <a:pPr marL="514350" indent="-514350">
              <a:buAutoNum type="arabicPeriod"/>
            </a:pPr>
            <a:endParaRPr lang="uk-UA" sz="3600" dirty="0"/>
          </a:p>
          <a:p>
            <a:pPr marL="514350" indent="-514350">
              <a:buAutoNum type="arabicPeriod"/>
            </a:pPr>
            <a:r>
              <a:rPr lang="uk-UA" sz="3600" dirty="0"/>
              <a:t>Познайомитись з вчителями дитини;</a:t>
            </a:r>
          </a:p>
          <a:p>
            <a:pPr marL="514350" indent="-514350">
              <a:buAutoNum type="arabicPeriod"/>
            </a:pPr>
            <a:r>
              <a:rPr lang="uk-UA" sz="3600" dirty="0"/>
              <a:t>Відповідати батькам у електронному журналі;</a:t>
            </a:r>
          </a:p>
          <a:p>
            <a:pPr marL="514350" indent="-514350">
              <a:buAutoNum type="arabicPeriod"/>
            </a:pPr>
            <a:r>
              <a:rPr lang="uk-UA" sz="3600" dirty="0"/>
              <a:t>Давати більше </a:t>
            </a:r>
            <a:r>
              <a:rPr lang="uk-UA" sz="3600" dirty="0" err="1"/>
              <a:t>зворотнього</a:t>
            </a:r>
            <a:r>
              <a:rPr lang="uk-UA" sz="3600" dirty="0"/>
              <a:t> зв</a:t>
            </a:r>
            <a:r>
              <a:rPr lang="en-US" sz="3600" dirty="0"/>
              <a:t>’</a:t>
            </a:r>
            <a:r>
              <a:rPr lang="uk-UA" sz="3600" dirty="0" err="1"/>
              <a:t>язку</a:t>
            </a:r>
            <a:r>
              <a:rPr lang="uk-UA" sz="3600" dirty="0"/>
              <a:t> у журналі</a:t>
            </a:r>
          </a:p>
          <a:p>
            <a:pPr marL="514350" indent="-514350">
              <a:buAutoNum type="arabicPeriod"/>
            </a:pPr>
            <a:r>
              <a:rPr lang="uk-UA" sz="3600" dirty="0"/>
              <a:t>Дні відкритих дверей;</a:t>
            </a:r>
          </a:p>
          <a:p>
            <a:pPr marL="514350" indent="-514350">
              <a:buAutoNum type="arabicPeriod"/>
            </a:pPr>
            <a:endParaRPr lang="uk-UA" sz="3600" dirty="0"/>
          </a:p>
          <a:p>
            <a:r>
              <a:rPr lang="uk-UA" sz="3600" dirty="0"/>
              <a:t>! Батьки хочуть чути про своїх дітей</a:t>
            </a:r>
          </a:p>
          <a:p>
            <a:pPr marL="514350" indent="-514350">
              <a:buAutoNum type="arabicPeriod"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44959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54</Words>
  <Application>Microsoft Office PowerPoint</Application>
  <PresentationFormat>Широкий екран</PresentationFormat>
  <Paragraphs>16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КОМУНІКАЦІЯ МІЖ ПЕДАГОГАМИ ТА БАТЬКАМИ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10</cp:revision>
  <dcterms:created xsi:type="dcterms:W3CDTF">2024-01-23T12:07:48Z</dcterms:created>
  <dcterms:modified xsi:type="dcterms:W3CDTF">2024-01-30T10:59:53Z</dcterms:modified>
</cp:coreProperties>
</file>