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57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14932-96DC-20EA-23C7-33F516658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84DF86E-E0DB-8F90-1662-AEC40E56A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80A2D1C-9FDB-7A3A-C83C-EA4BFD746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0578261-A40C-299A-BD41-867D45143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8E43E8D-B02D-0489-409E-BD73FAB65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558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9B7156-8301-87BB-4A37-9E78FA893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A91F268-8587-C2B3-5FE7-303630A9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837E267-7057-D8BC-11F6-0CCE62D7D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BADE6E8-E1D0-BDE5-3CE8-A13C6D9A4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891AAE5-856A-F4D3-9B60-5BAF5740F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543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6723D47A-91A9-116D-17D6-0188C2873F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7BB7FB7-39AC-71E3-5DCB-5177A7890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142450E-162C-2E6D-D507-5636EE577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0E3FC7E-FCBE-AEAE-B48C-3C9897BF5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91654B2-DA60-86D6-5CA5-6FE96FE4C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030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CBBC4C-12D5-E27E-C57A-DDAE1CDB6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77D9344-0BB6-41CF-A1B3-8370F2EB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70D1D25-822F-985E-6E71-21E0829D6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0EE3D08-FD8E-CDE1-809D-61CABF4DE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208C888-F77C-B873-2047-1A71596D8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1703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147732-3F8D-C300-CE60-985BD49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64999CD-7872-568F-A089-04F2FCA95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804CCBE-B9B1-BB0C-27BE-3241D6DC9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26230BE-D605-5F8B-5ED3-D366C878E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183F2F4-67F8-895A-C86A-A91C9A3EC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356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2B83D7-DFD3-D30C-95E9-8589BABAA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FAB9EDE-44C9-B18B-DC22-D14825E8AA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3427C3B-0493-CAF6-8654-126CF4666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75A03B9-7E4F-63F6-0BA0-F1F2E7555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B2B2902-4935-F772-4B2D-44EAB2D1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9345CE0-5FD6-E057-BB65-47344CA0A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079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D416F-2620-37AF-B99C-AFB90C0B3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030E392-7C79-5473-542C-76F0138C1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E29F2E1-867F-7221-D5C4-8806F84D7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F80D574C-E74B-DC2E-86D2-F0E8C256B6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A4EF263-266A-CE5F-0C34-707070E193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DE15EC62-2BD7-EB62-006B-7CF76DF5C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EDED350E-B286-1EFB-1AF9-A4EA81053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C8D6B318-97D9-D037-E7B0-E44D346D9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768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2C0F70-1996-EBD1-A7F0-8E7C9BD6F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4533F34D-F3C5-1AD4-7C4E-97C70D66F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4FD0B40-C25A-13E4-FF00-72FF2EC67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8CE8D3FE-6AED-BC43-DA5B-EEBD6DB60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9428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6A2B8F4-07B3-23A6-3834-B04501DF6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95BECE4-C1D9-A63A-42C2-040CE0A8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E66531B8-0188-F590-302F-54E839A97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855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885BE6-7694-9723-48D9-859B48BC3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3D3FCA-7137-1611-76A3-209ED599B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992860D-221E-EE43-213E-47E8E8FB6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DDE93B4-AF22-DC35-4454-1017138AB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0B7B624-5691-7E07-77B7-83B37ECA3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3F526E4-727F-5A9F-EB13-48E4ED6F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455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0C6FD2-10A5-5D44-0F58-90DCD877A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BE71625-29AA-E038-2BF4-6848BF8C3C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E580619-54AA-7DEF-C8A1-00D4FA3B3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5737801-D2E1-0CA4-41C4-0B07E6D39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8B8076D-2E0A-F845-A84F-50549795A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87A6325-8EE4-4AEF-13D2-D100AC88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882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EA2E086-3E5A-C24D-D3AE-9CC5EABCF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4324CFC-F8A4-5DB8-86B7-2EFEAA9BC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AD6EFA7-B9FB-E7DC-5C99-1F894DB434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91531-C867-4EE7-B5D9-820C5531333E}" type="datetimeFigureOut">
              <a:rPr lang="uk-UA" smtClean="0"/>
              <a:t>24.01.2024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4AF347A-562E-1883-B9D3-F74BBBEA7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CC59BBD-FD53-AAB7-DB20-2E7E18FC1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E9F3D-4F1B-435B-9893-79DA3361F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437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572884-F8B5-2DF9-FE7F-C9AE6A8EE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i="1" dirty="0">
                <a:solidFill>
                  <a:srgbClr val="7030A0"/>
                </a:solidFill>
              </a:rPr>
              <a:t>Аналіз моніторингу у </a:t>
            </a:r>
            <a:r>
              <a:rPr lang="en-US" b="1" i="1" dirty="0">
                <a:solidFill>
                  <a:srgbClr val="7030A0"/>
                </a:solidFill>
              </a:rPr>
              <a:t>V(9)</a:t>
            </a:r>
            <a:r>
              <a:rPr lang="uk-UA" b="1" i="1" dirty="0">
                <a:solidFill>
                  <a:srgbClr val="7030A0"/>
                </a:solidFill>
              </a:rPr>
              <a:t> класах</a:t>
            </a:r>
            <a:br>
              <a:rPr lang="uk-UA" b="1" i="1" dirty="0">
                <a:solidFill>
                  <a:srgbClr val="7030A0"/>
                </a:solidFill>
              </a:rPr>
            </a:br>
            <a:r>
              <a:rPr lang="uk-UA" b="1" i="1" dirty="0">
                <a:solidFill>
                  <a:srgbClr val="7030A0"/>
                </a:solidFill>
              </a:rPr>
              <a:t>з української мови, математики, історії України, англійської мови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F598FEA-09C3-244E-1111-682F2A3709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84405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F289D2-A5B0-8538-032D-7D4D09857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учнів </a:t>
            </a:r>
            <a:r>
              <a:rPr lang="en-US" dirty="0"/>
              <a:t>V(9)</a:t>
            </a:r>
            <a:r>
              <a:rPr lang="uk-UA" dirty="0"/>
              <a:t>- х класів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D0ABF41-C813-2AED-B561-BAAA213F57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1" y="2054232"/>
            <a:ext cx="9489232" cy="4225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271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96EB3E-8363-AE28-A99E-8AEEFFC7F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 у </a:t>
            </a:r>
            <a:r>
              <a:rPr lang="en-US" dirty="0"/>
              <a:t>V-</a:t>
            </a:r>
            <a:r>
              <a:rPr lang="uk-UA" dirty="0"/>
              <a:t> А класі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4B333C4-3DB6-DC43-E786-9B63AA8AB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302" y="2054232"/>
            <a:ext cx="10103497" cy="4309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194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98FA15-B9EA-8DAF-B30C-78C30AF7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 у V- Б </a:t>
            </a:r>
            <a:r>
              <a:rPr lang="ru-RU" dirty="0" err="1"/>
              <a:t>класі</a:t>
            </a:r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FE0E617-6EDC-D223-AF5E-79769002D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037" y="2054232"/>
            <a:ext cx="10198359" cy="4438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180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D9868-DFA7-17C8-D95D-3C7FC93FB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 у V- В </a:t>
            </a:r>
            <a:r>
              <a:rPr lang="ru-RU" dirty="0" err="1"/>
              <a:t>класі</a:t>
            </a:r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5AC226B-B418-59FC-DAFD-6CBB47E13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486" y="2054233"/>
            <a:ext cx="9153329" cy="429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524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DCA6F0-C0BE-FB00-5A10-724CF39FC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 у V- Г </a:t>
            </a:r>
            <a:r>
              <a:rPr lang="ru-RU" dirty="0" err="1"/>
              <a:t>класі</a:t>
            </a:r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AEB78A7-0CE8-D7C1-6AAD-A1EC96F624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833" y="2054233"/>
            <a:ext cx="9526555" cy="423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363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1FD8B7-ECCB-A44B-AA43-7C0CB1840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Якість знань з української мови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AB7D84F-73C1-61CE-27BE-F0EC92362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1" y="1604865"/>
            <a:ext cx="8154954" cy="4357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038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77F1B7-8DF4-451C-02E2-76678145B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з математики</a:t>
            </a:r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11DAAA1-50A5-3F46-E1EC-08C3BB19C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2188" y="2054232"/>
            <a:ext cx="9489231" cy="4066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010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647F0D-04B7-2488-01D2-6B9618D80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з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C84FF2C-6C33-C8B1-7333-F854CBE02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461" y="2054232"/>
            <a:ext cx="8164286" cy="3973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966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65C247-6F22-EFD1-335B-0C872428E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з </a:t>
            </a:r>
            <a:r>
              <a:rPr lang="ru-RU"/>
              <a:t>англійської </a:t>
            </a:r>
            <a:r>
              <a:rPr lang="ru-RU" dirty="0" err="1"/>
              <a:t>мови</a:t>
            </a:r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D72A23B-D13C-F9D2-9B85-D85C0F6CD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045" y="2054233"/>
            <a:ext cx="10431624" cy="4122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0742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73</Words>
  <Application>Microsoft Office PowerPoint</Application>
  <PresentationFormat>Широкий екран</PresentationFormat>
  <Paragraphs>10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Аналіз моніторингу у V(9) класах з української мови, математики, історії України, англійської мови</vt:lpstr>
      <vt:lpstr>Якість знань  у V- А класі</vt:lpstr>
      <vt:lpstr>Якість знань  у V- Б класі</vt:lpstr>
      <vt:lpstr>Якість знань  у V- В класі</vt:lpstr>
      <vt:lpstr>Якість знань  у V- Г класі</vt:lpstr>
      <vt:lpstr>Якість знань з української мови</vt:lpstr>
      <vt:lpstr>Якість знань з математики</vt:lpstr>
      <vt:lpstr>Якість знань з історії України</vt:lpstr>
      <vt:lpstr>Якість знань з англійської мови</vt:lpstr>
      <vt:lpstr>Якість знань учнів V(9)- х класів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Аналіз моніторингу у V(9) класах з української мови, математики, історії України, англійської мови</dc:title>
  <dc:creator>User</dc:creator>
  <cp:lastModifiedBy>User</cp:lastModifiedBy>
  <cp:revision>17</cp:revision>
  <dcterms:created xsi:type="dcterms:W3CDTF">2024-01-24T07:29:30Z</dcterms:created>
  <dcterms:modified xsi:type="dcterms:W3CDTF">2024-01-24T10:34:00Z</dcterms:modified>
</cp:coreProperties>
</file>