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B2D"/>
    <a:srgbClr val="86360A"/>
    <a:srgbClr val="74481C"/>
    <a:srgbClr val="86300A"/>
    <a:srgbClr val="8E3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97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23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8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7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43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12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08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1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60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5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6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5D29-0BBE-4E42-8FD7-9DE0CC089573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C983-3BB3-4D97-9DAA-C2107A8C503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Український кліпарт ⋆ Картинки, листівки, привітання | Art shop, Pattern,  Ukraine">
            <a:extLst>
              <a:ext uri="{FF2B5EF4-FFF2-40B4-BE49-F238E27FC236}">
                <a16:creationId xmlns:a16="http://schemas.microsoft.com/office/drawing/2014/main" id="{A3702619-B2E4-F6B2-6AEC-AAF63D36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16" y="1818562"/>
            <a:ext cx="2503713" cy="13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Український кліпарт ⋆ Картинки, листівки, привітання | Art shop, Pattern,  Ukraine">
            <a:extLst>
              <a:ext uri="{FF2B5EF4-FFF2-40B4-BE49-F238E27FC236}">
                <a16:creationId xmlns:a16="http://schemas.microsoft.com/office/drawing/2014/main" id="{C49115E9-815E-6D90-C4EE-EC92FAFD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52" y="3491602"/>
            <a:ext cx="2503713" cy="13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87511982-C9CC-58F9-7A00-D36F14F2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225" y="4473003"/>
            <a:ext cx="7708546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Марія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українська мова</a:t>
            </a:r>
          </a:p>
          <a:p>
            <a:pPr marL="0" marR="0" lvl="0" indent="0" algn="ctr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Шпирка</a:t>
            </a:r>
            <a:r>
              <a:rPr lang="uk-UA" alt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Володимир </a:t>
            </a:r>
            <a:r>
              <a:rPr lang="uk-UA" alt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англійська мова</a:t>
            </a:r>
          </a:p>
          <a:p>
            <a:pPr marL="0" marR="0" lvl="0" indent="0" algn="ctr" defTabSz="914400" rtl="0" eaLnBrk="0" fontAlgn="ctr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Верес Олексій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українська мова</a:t>
            </a:r>
          </a:p>
        </p:txBody>
      </p:sp>
      <p:pic>
        <p:nvPicPr>
          <p:cNvPr id="7188" name="Picture 20" descr="НМТ">
            <a:extLst>
              <a:ext uri="{FF2B5EF4-FFF2-40B4-BE49-F238E27FC236}">
                <a16:creationId xmlns:a16="http://schemas.microsoft.com/office/drawing/2014/main" id="{93FDE7CA-CECF-8E9F-1AF8-11424D52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41" y="255267"/>
            <a:ext cx="3960455" cy="1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8EF92-CDEB-CEEA-62DC-CEE3B5A4B8B9}"/>
              </a:ext>
            </a:extLst>
          </p:cNvPr>
          <p:cNvSpPr txBox="1"/>
          <p:nvPr/>
        </p:nvSpPr>
        <p:spPr>
          <a:xfrm>
            <a:off x="2559698" y="122140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87E48-D408-C257-84A1-78086543907D}"/>
              </a:ext>
            </a:extLst>
          </p:cNvPr>
          <p:cNvSpPr txBox="1"/>
          <p:nvPr/>
        </p:nvSpPr>
        <p:spPr>
          <a:xfrm>
            <a:off x="1817225" y="2005122"/>
            <a:ext cx="7582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400 балів </a:t>
            </a: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Гринда Юліана 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англійська мова, математика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0B2A3-B5FD-2EB0-4B4D-879694C16E2C}"/>
              </a:ext>
            </a:extLst>
          </p:cNvPr>
          <p:cNvSpPr txBox="1"/>
          <p:nvPr/>
        </p:nvSpPr>
        <p:spPr>
          <a:xfrm>
            <a:off x="4020321" y="3720282"/>
            <a:ext cx="317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балів</a:t>
            </a: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DB8C66-3FA8-F66A-44FD-5C3FA9214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7" y="85997"/>
            <a:ext cx="2239395" cy="15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Выпускник человека в мантии и академическая Square кавер на фоне упругой  толпы выпускников, выбрасывая их академические квадратные Иллюстрация  вектора - иллюстрации насчитывающей высоко, браслетов: 213058580">
            <a:extLst>
              <a:ext uri="{FF2B5EF4-FFF2-40B4-BE49-F238E27FC236}">
                <a16:creationId xmlns:a16="http://schemas.microsoft.com/office/drawing/2014/main" id="{35A07967-44BD-B032-C67C-003AF314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190"/>
            <a:ext cx="5293619" cy="26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12" y="68398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ЛПГ 2023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E18EA-46F9-C466-B56D-7F64BFA2AC91}"/>
              </a:ext>
            </a:extLst>
          </p:cNvPr>
          <p:cNvSpPr txBox="1"/>
          <p:nvPr/>
        </p:nvSpPr>
        <p:spPr>
          <a:xfrm>
            <a:off x="1294622" y="1861980"/>
            <a:ext cx="9602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у ВНЗ України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87%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</a:p>
          <a:p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кордоном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233E1-E456-E5A7-8A5F-662C631F2601}"/>
              </a:ext>
            </a:extLst>
          </p:cNvPr>
          <p:cNvSpPr txBox="1"/>
          <p:nvPr/>
        </p:nvSpPr>
        <p:spPr>
          <a:xfrm>
            <a:off x="5293619" y="4448179"/>
            <a:ext cx="70368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</a:p>
          <a:p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Комерція (контракт) –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794" y="1"/>
            <a:ext cx="3867150" cy="133349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 ВНЗ: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28618" y="1194037"/>
            <a:ext cx="5381625" cy="7366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«Львівська політехніка»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28619" y="2166611"/>
            <a:ext cx="5079224" cy="7366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ЛНУ імені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І.Франка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87766" y="3312596"/>
            <a:ext cx="2457849" cy="7366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87766" y="5579222"/>
            <a:ext cx="1743075" cy="736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ЛьвДУВС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87766" y="4445909"/>
            <a:ext cx="2247642" cy="7366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Львівський державний університет фізичної культури </a:t>
            </a:r>
            <a:r>
              <a:rPr lang="uk-UA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ім.І.Боберського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2669" y="1179188"/>
            <a:ext cx="1057275" cy="736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31%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5519" y="2166611"/>
            <a:ext cx="1057275" cy="7366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30%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0076" y="3251559"/>
            <a:ext cx="1057275" cy="7366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4 %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9593" y="5579222"/>
            <a:ext cx="1057275" cy="736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2 %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8231" y="4478098"/>
            <a:ext cx="1057275" cy="7366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3 %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Національний університет «Львівська політехніка» — Electronic Encyclopedia  of Lviv Polytech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02" y="551567"/>
            <a:ext cx="1455319" cy="14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НУ ім. Івана Франка пішов на карантин до 31 грудня - Четверта сту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66611"/>
            <a:ext cx="1289774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країнський католицький університет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8" y="2847458"/>
            <a:ext cx="1580602" cy="17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олов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17" y="5616517"/>
            <a:ext cx="825010" cy="10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Львівський державний університет фізичної культури імені Івана Боберського  | Lviv">
            <a:extLst>
              <a:ext uri="{FF2B5EF4-FFF2-40B4-BE49-F238E27FC236}">
                <a16:creationId xmlns:a16="http://schemas.microsoft.com/office/drawing/2014/main" id="{DB9B846B-3A2F-5455-DE26-975BD2E8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22" y="4445909"/>
            <a:ext cx="1085714" cy="9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5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авознавство – Учнівський вісник Буков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85" y="2496329"/>
            <a:ext cx="1888331" cy="142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141896"/>
            <a:ext cx="7886700" cy="7715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Факультети, які обрали випускники ЛПГ: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40461" y="2398618"/>
            <a:ext cx="4792758" cy="552542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  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9886" y="852410"/>
            <a:ext cx="7701804" cy="613708"/>
          </a:xfrm>
          <a:prstGeom prst="flowChartProcess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ютерні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інформаційні технології      –  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9886" y="1638495"/>
            <a:ext cx="5338305" cy="539010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  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0461" y="5601449"/>
            <a:ext cx="2448343" cy="527705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19886" y="6226766"/>
            <a:ext cx="2468918" cy="527705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Локальна мережа — урок. Інформатика, 5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47" y="620759"/>
            <a:ext cx="1816696" cy="18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дицина в Украине – обещания Зеленского, нардепов, Кабмина » Слово и Дел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30" y="5616786"/>
            <a:ext cx="1441706" cy="128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 Світовому банку спрогнозували, як розвиватиметься українська економіка у  2019 році — АГРОПОЛІ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78" y="1784942"/>
            <a:ext cx="1530584" cy="11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2">
            <a:extLst>
              <a:ext uri="{FF2B5EF4-FFF2-40B4-BE49-F238E27FC236}">
                <a16:creationId xmlns:a16="http://schemas.microsoft.com/office/drawing/2014/main" id="{0EF29084-D428-5ACA-2235-38879C494ACB}"/>
              </a:ext>
            </a:extLst>
          </p:cNvPr>
          <p:cNvSpPr/>
          <p:nvPr/>
        </p:nvSpPr>
        <p:spPr>
          <a:xfrm>
            <a:off x="263922" y="3192972"/>
            <a:ext cx="4018317" cy="665388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 математика та інформатика    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2">
            <a:extLst>
              <a:ext uri="{FF2B5EF4-FFF2-40B4-BE49-F238E27FC236}">
                <a16:creationId xmlns:a16="http://schemas.microsoft.com/office/drawing/2014/main" id="{085425DD-500A-4330-E10A-3762B4F173E8}"/>
              </a:ext>
            </a:extLst>
          </p:cNvPr>
          <p:cNvSpPr/>
          <p:nvPr/>
        </p:nvSpPr>
        <p:spPr>
          <a:xfrm>
            <a:off x="240461" y="4076998"/>
            <a:ext cx="4018318" cy="685941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2">
            <a:extLst>
              <a:ext uri="{FF2B5EF4-FFF2-40B4-BE49-F238E27FC236}">
                <a16:creationId xmlns:a16="http://schemas.microsoft.com/office/drawing/2014/main" id="{0ECF104D-B604-C59B-631E-A1151F1E8E98}"/>
              </a:ext>
            </a:extLst>
          </p:cNvPr>
          <p:cNvSpPr/>
          <p:nvPr/>
        </p:nvSpPr>
        <p:spPr>
          <a:xfrm>
            <a:off x="219887" y="4881251"/>
            <a:ext cx="3471596" cy="552542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 факультети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Український «Список Шиндлера»: як кіно може допомогти декомунізації">
            <a:extLst>
              <a:ext uri="{FF2B5EF4-FFF2-40B4-BE49-F238E27FC236}">
                <a16:creationId xmlns:a16="http://schemas.microsoft.com/office/drawing/2014/main" id="{7F44A74E-821A-9E19-360D-4CA5FEE2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9" y="4794032"/>
            <a:ext cx="1134595" cy="8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Філологія - як спосіб життя і пізнання світу – Білопілля.City">
            <a:extLst>
              <a:ext uri="{FF2B5EF4-FFF2-40B4-BE49-F238E27FC236}">
                <a16:creationId xmlns:a16="http://schemas.microsoft.com/office/drawing/2014/main" id="{B93D97F5-0949-9D66-560A-B8ACEDFC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61" y="4044004"/>
            <a:ext cx="1488439" cy="83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Выпускник девочки и мальчика в мантии и академическая Square кавер на фоне  упругой толпы выпускников, выбрасывая их академика Иллюстрация вектора -  иллюстрации насчитывающей знамена, толпа: 213058577">
            <a:extLst>
              <a:ext uri="{FF2B5EF4-FFF2-40B4-BE49-F238E27FC236}">
                <a16:creationId xmlns:a16="http://schemas.microsoft.com/office/drawing/2014/main" id="{CA0E489C-1E52-E768-6002-447C7F25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68" y="4794032"/>
            <a:ext cx="2732786" cy="19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07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144</Words>
  <Application>Microsoft Office PowerPoint</Application>
  <PresentationFormat>Широкий екран</PresentationFormat>
  <Paragraphs>36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Franklin Gothic Book</vt:lpstr>
      <vt:lpstr>Franklin Gothic Medium</vt:lpstr>
      <vt:lpstr>Times New Roman</vt:lpstr>
      <vt:lpstr>Тема Office</vt:lpstr>
      <vt:lpstr>Презентація PowerPoint</vt:lpstr>
      <vt:lpstr>Випускники ЛПГ 2023</vt:lpstr>
      <vt:lpstr>Топ-5 ВНЗ:</vt:lpstr>
      <vt:lpstr>Факультети, які обрали випускники ЛПГ: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Home</dc:creator>
  <cp:lastModifiedBy>User</cp:lastModifiedBy>
  <cp:revision>21</cp:revision>
  <dcterms:created xsi:type="dcterms:W3CDTF">2023-08-29T20:22:32Z</dcterms:created>
  <dcterms:modified xsi:type="dcterms:W3CDTF">2023-11-07T14:48:52Z</dcterms:modified>
</cp:coreProperties>
</file>