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6B2D"/>
    <a:srgbClr val="86360A"/>
    <a:srgbClr val="74481C"/>
    <a:srgbClr val="86300A"/>
    <a:srgbClr val="8E3E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697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233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087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870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243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0120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2087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514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860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351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0637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5D29-0BBE-4E42-8FD7-9DE0CC089573}" type="datetimeFigureOut">
              <a:rPr lang="uk-UA" smtClean="0"/>
              <a:t>07.11.2023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0C983-3BB3-4D97-9DAA-C2107A8C503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34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Український кліпарт ⋆ Картинки, листівки, привітання | Art shop, Pattern,  Ukraine">
            <a:extLst>
              <a:ext uri="{FF2B5EF4-FFF2-40B4-BE49-F238E27FC236}">
                <a16:creationId xmlns:a16="http://schemas.microsoft.com/office/drawing/2014/main" id="{A3702619-B2E4-F6B2-6AEC-AAF63D366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16" y="1818562"/>
            <a:ext cx="2503713" cy="130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Український кліпарт ⋆ Картинки, листівки, привітання | Art shop, Pattern,  Ukraine">
            <a:extLst>
              <a:ext uri="{FF2B5EF4-FFF2-40B4-BE49-F238E27FC236}">
                <a16:creationId xmlns:a16="http://schemas.microsoft.com/office/drawing/2014/main" id="{C49115E9-815E-6D90-C4EE-EC92FAFD4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52" y="3491602"/>
            <a:ext cx="2503713" cy="130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87511982-C9CC-58F9-7A00-D36F14F2C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7225" y="4473003"/>
            <a:ext cx="7708546" cy="20313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Мартин Марія </a:t>
            </a:r>
            <a:r>
              <a:rPr kumimoji="0" lang="uk-UA" altLang="uk-UA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українська мова</a:t>
            </a:r>
          </a:p>
          <a:p>
            <a:pPr marL="0" marR="0" lvl="0" indent="0" algn="ctr" defTabSz="914400" rt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Шпирка</a:t>
            </a:r>
            <a:r>
              <a:rPr lang="uk-UA" alt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Володимир </a:t>
            </a:r>
            <a:r>
              <a:rPr lang="uk-UA" alt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англійська мова</a:t>
            </a:r>
          </a:p>
          <a:p>
            <a:pPr marL="0" marR="0" lvl="0" indent="0" algn="ctr" defTabSz="914400" rtl="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Верес Олексій </a:t>
            </a:r>
            <a:r>
              <a:rPr kumimoji="0" lang="uk-UA" altLang="uk-UA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українська мова</a:t>
            </a:r>
          </a:p>
        </p:txBody>
      </p:sp>
      <p:pic>
        <p:nvPicPr>
          <p:cNvPr id="7188" name="Picture 20" descr="НМТ">
            <a:extLst>
              <a:ext uri="{FF2B5EF4-FFF2-40B4-BE49-F238E27FC236}">
                <a16:creationId xmlns:a16="http://schemas.microsoft.com/office/drawing/2014/main" id="{93FDE7CA-CECF-8E9F-1AF8-11424D525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241" y="255267"/>
            <a:ext cx="3960455" cy="156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98EF92-CDEB-CEEA-62DC-CEE3B5A4B8B9}"/>
              </a:ext>
            </a:extLst>
          </p:cNvPr>
          <p:cNvSpPr txBox="1"/>
          <p:nvPr/>
        </p:nvSpPr>
        <p:spPr>
          <a:xfrm>
            <a:off x="2559698" y="1221408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D87E48-D408-C257-84A1-78086543907D}"/>
              </a:ext>
            </a:extLst>
          </p:cNvPr>
          <p:cNvSpPr txBox="1"/>
          <p:nvPr/>
        </p:nvSpPr>
        <p:spPr>
          <a:xfrm>
            <a:off x="1817225" y="2005122"/>
            <a:ext cx="758248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400 балів </a:t>
            </a: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3200" b="1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Гринда Юліана   </a:t>
            </a:r>
            <a:r>
              <a:rPr kumimoji="0" lang="uk-UA" altLang="uk-UA" sz="2800" b="0" i="0" u="none" strike="noStrike" cap="none" normalizeH="0" baseline="0" dirty="0">
                <a:ln>
                  <a:noFill/>
                </a:ln>
                <a:solidFill>
                  <a:srgbClr val="05050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англійська мова, математика</a:t>
            </a:r>
            <a:endParaRPr kumimoji="0" lang="uk-UA" altLang="uk-UA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80B2A3-B5FD-2EB0-4B4D-879694C16E2C}"/>
              </a:ext>
            </a:extLst>
          </p:cNvPr>
          <p:cNvSpPr txBox="1"/>
          <p:nvPr/>
        </p:nvSpPr>
        <p:spPr>
          <a:xfrm>
            <a:off x="4020321" y="3720282"/>
            <a:ext cx="3176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 балів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DB8C66-3FA8-F66A-44FD-5C3FA9214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27" y="85997"/>
            <a:ext cx="2239395" cy="15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310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Выпускник человека в мантии и академическая Square кавер на фоне упругой  толпы выпускников, выбрасывая их академические квадратные Иллюстрация  вектора - иллюстрации насчитывающей высоко, браслетов: 213058580">
            <a:extLst>
              <a:ext uri="{FF2B5EF4-FFF2-40B4-BE49-F238E27FC236}">
                <a16:creationId xmlns:a16="http://schemas.microsoft.com/office/drawing/2014/main" id="{35A07967-44BD-B032-C67C-003AF3145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1190"/>
            <a:ext cx="5293619" cy="264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612" y="68398"/>
            <a:ext cx="10515600" cy="1325563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Випускники ЛПГ 2023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8E18EA-46F9-C466-B56D-7F64BFA2AC91}"/>
              </a:ext>
            </a:extLst>
          </p:cNvPr>
          <p:cNvSpPr txBox="1"/>
          <p:nvPr/>
        </p:nvSpPr>
        <p:spPr>
          <a:xfrm>
            <a:off x="1294622" y="1861980"/>
            <a:ext cx="96027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 у ВНЗ України – </a:t>
            </a: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87%</a:t>
            </a:r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</a:p>
          <a:p>
            <a:endParaRPr lang="uk-UA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 за кордоном – </a:t>
            </a: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13%</a:t>
            </a:r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  <a:endParaRPr lang="uk-U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C233E1-E456-E5A7-8A5F-662C631F2601}"/>
              </a:ext>
            </a:extLst>
          </p:cNvPr>
          <p:cNvSpPr txBox="1"/>
          <p:nvPr/>
        </p:nvSpPr>
        <p:spPr>
          <a:xfrm>
            <a:off x="5293619" y="4448179"/>
            <a:ext cx="70368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49% </a:t>
            </a:r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випускників</a:t>
            </a:r>
          </a:p>
          <a:p>
            <a:endParaRPr lang="uk-UA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Комерція (контракт) –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51%</a:t>
            </a:r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  <a:endParaRPr lang="uk-UA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82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2794" y="1"/>
            <a:ext cx="3867150" cy="1333499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Топ-5 ВНЗ: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428618" y="1194037"/>
            <a:ext cx="5381625" cy="736600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«Львівська політехніка»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428619" y="2166611"/>
            <a:ext cx="5079224" cy="7366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ЛНУ імені </a:t>
            </a:r>
            <a:r>
              <a:rPr lang="uk-UA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І.Франка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487766" y="3312596"/>
            <a:ext cx="2457849" cy="73660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87766" y="5579222"/>
            <a:ext cx="1743075" cy="7366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ЛьвДУВС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87766" y="4445909"/>
            <a:ext cx="2247642" cy="7366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Львівський державний університет фізичної культури </a:t>
            </a:r>
            <a:r>
              <a:rPr lang="uk-UA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ім.І.Боберського</a:t>
            </a:r>
            <a:endPara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62669" y="1179188"/>
            <a:ext cx="1057275" cy="7366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31%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05519" y="2166611"/>
            <a:ext cx="1057275" cy="73660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30%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0076" y="3251559"/>
            <a:ext cx="1057275" cy="736600"/>
          </a:xfrm>
          <a:prstGeom prst="rect">
            <a:avLst/>
          </a:prstGeo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4 %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39593" y="5579222"/>
            <a:ext cx="1057275" cy="7366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2 %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68231" y="4478098"/>
            <a:ext cx="1057275" cy="736600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3 %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Національний університет «Львівська політехніка» — Electronic Encyclopedia  of Lviv Polytechn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402" y="551567"/>
            <a:ext cx="1455319" cy="149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НУ ім. Івана Франка пішов на карантин до 31 грудня - Четверта студі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6" y="2166611"/>
            <a:ext cx="1289774" cy="132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Український католицький університет — Вікіпеді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638" y="2847458"/>
            <a:ext cx="1580602" cy="171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Головн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817" y="5616517"/>
            <a:ext cx="825010" cy="106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Львівський державний університет фізичної культури імені Івана Боберського  | Lviv">
            <a:extLst>
              <a:ext uri="{FF2B5EF4-FFF2-40B4-BE49-F238E27FC236}">
                <a16:creationId xmlns:a16="http://schemas.microsoft.com/office/drawing/2014/main" id="{DB9B846B-3A2F-5455-DE26-975BD2E8C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22" y="4445909"/>
            <a:ext cx="1085714" cy="92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85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авознавство – Учнівський вісник Буковин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385" y="2496329"/>
            <a:ext cx="1888331" cy="1424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141896"/>
            <a:ext cx="7886700" cy="771596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Факультети, які обрали випускники ЛПГ: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240461" y="2398618"/>
            <a:ext cx="4792758" cy="552542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Юридичний   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19886" y="852410"/>
            <a:ext cx="7701804" cy="613708"/>
          </a:xfrm>
          <a:prstGeom prst="flowChartProcess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ютерні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та інформаційні технології      –  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19886" y="1638495"/>
            <a:ext cx="5338305" cy="539010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    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40461" y="5601449"/>
            <a:ext cx="2448343" cy="527705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19886" y="6226766"/>
            <a:ext cx="2468918" cy="527705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Локальна мережа — урок. Інформатика, 5 клас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547" y="620759"/>
            <a:ext cx="1816696" cy="182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Медицина в Украине – обещания Зеленского, нардепов, Кабмина » Слово и Дел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630" y="5616786"/>
            <a:ext cx="1441706" cy="1281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У Світовому банку спрогнозували, як розвиватиметься українська економіка у  2019 році — АГРОПОЛІ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778" y="1784942"/>
            <a:ext cx="1530584" cy="114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2">
            <a:extLst>
              <a:ext uri="{FF2B5EF4-FFF2-40B4-BE49-F238E27FC236}">
                <a16:creationId xmlns:a16="http://schemas.microsoft.com/office/drawing/2014/main" id="{0EF29084-D428-5ACA-2235-38879C494ACB}"/>
              </a:ext>
            </a:extLst>
          </p:cNvPr>
          <p:cNvSpPr/>
          <p:nvPr/>
        </p:nvSpPr>
        <p:spPr>
          <a:xfrm>
            <a:off x="263922" y="3192972"/>
            <a:ext cx="4018317" cy="665388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Прикладна математика та інформатика     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роцесс 2">
            <a:extLst>
              <a:ext uri="{FF2B5EF4-FFF2-40B4-BE49-F238E27FC236}">
                <a16:creationId xmlns:a16="http://schemas.microsoft.com/office/drawing/2014/main" id="{085425DD-500A-4330-E10A-3762B4F173E8}"/>
              </a:ext>
            </a:extLst>
          </p:cNvPr>
          <p:cNvSpPr/>
          <p:nvPr/>
        </p:nvSpPr>
        <p:spPr>
          <a:xfrm>
            <a:off x="240461" y="4076998"/>
            <a:ext cx="4018318" cy="685941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Філологія</a:t>
            </a: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 мови 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процесс 2">
            <a:extLst>
              <a:ext uri="{FF2B5EF4-FFF2-40B4-BE49-F238E27FC236}">
                <a16:creationId xmlns:a16="http://schemas.microsoft.com/office/drawing/2014/main" id="{0ECF104D-B604-C59B-631E-A1151F1E8E98}"/>
              </a:ext>
            </a:extLst>
          </p:cNvPr>
          <p:cNvSpPr/>
          <p:nvPr/>
        </p:nvSpPr>
        <p:spPr>
          <a:xfrm>
            <a:off x="219887" y="4881251"/>
            <a:ext cx="3471596" cy="552542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Мистецькі факультети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Український «Список Шиндлера»: як кіно може допомогти декомунізації">
            <a:extLst>
              <a:ext uri="{FF2B5EF4-FFF2-40B4-BE49-F238E27FC236}">
                <a16:creationId xmlns:a16="http://schemas.microsoft.com/office/drawing/2014/main" id="{7F44A74E-821A-9E19-360D-4CA5FEE27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99" y="4794032"/>
            <a:ext cx="1134595" cy="85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Філологія - як спосіб життя і пізнання світу – Білопілля.City">
            <a:extLst>
              <a:ext uri="{FF2B5EF4-FFF2-40B4-BE49-F238E27FC236}">
                <a16:creationId xmlns:a16="http://schemas.microsoft.com/office/drawing/2014/main" id="{B93D97F5-0949-9D66-560A-B8ACEDFCB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561" y="4044004"/>
            <a:ext cx="1488439" cy="8372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Выпускник девочки и мальчика в мантии и академическая Square кавер на фоне  упругой толпы выпускников, выбрасывая их академика Иллюстрация вектора -  иллюстрации насчитывающей знамена, толпа: 213058577">
            <a:extLst>
              <a:ext uri="{FF2B5EF4-FFF2-40B4-BE49-F238E27FC236}">
                <a16:creationId xmlns:a16="http://schemas.microsoft.com/office/drawing/2014/main" id="{CA0E489C-1E52-E768-6002-447C7F250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268" y="4794032"/>
            <a:ext cx="2732786" cy="198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4070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144</Words>
  <Application>Microsoft Office PowerPoint</Application>
  <PresentationFormat>Широкий екран</PresentationFormat>
  <Paragraphs>36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9" baseType="lpstr">
      <vt:lpstr>Arial</vt:lpstr>
      <vt:lpstr>Franklin Gothic Book</vt:lpstr>
      <vt:lpstr>Franklin Gothic Medium</vt:lpstr>
      <vt:lpstr>Times New Roman</vt:lpstr>
      <vt:lpstr>Тема Office</vt:lpstr>
      <vt:lpstr>Презентація PowerPoint</vt:lpstr>
      <vt:lpstr>Випускники ЛПГ 2023</vt:lpstr>
      <vt:lpstr>Топ-5 ВНЗ:</vt:lpstr>
      <vt:lpstr>Факультети, які обрали випускники ЛПГ: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Home</dc:creator>
  <cp:lastModifiedBy>User</cp:lastModifiedBy>
  <cp:revision>21</cp:revision>
  <dcterms:created xsi:type="dcterms:W3CDTF">2023-08-29T20:22:32Z</dcterms:created>
  <dcterms:modified xsi:type="dcterms:W3CDTF">2023-11-07T14:48:52Z</dcterms:modified>
</cp:coreProperties>
</file>