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8" r:id="rId3"/>
    <p:sldId id="299" r:id="rId4"/>
    <p:sldId id="290" r:id="rId5"/>
    <p:sldId id="291" r:id="rId6"/>
    <p:sldId id="29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D5A0D-463F-C08E-E209-F9FB41B21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0F8D082-A3E8-D011-5B8A-81C358F3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98AC-3534-F330-8DF3-DD80DA7F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4EB48C-D52B-36DC-2ECC-A268B0CB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BE576C-4773-E594-132B-885F6282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69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A7DAB-03A4-3353-45B1-E4803F32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8305AE-0E12-B68F-C05F-6CA22704E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0659D1-D7BE-16A0-6F18-690B3D5D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AD8047-F9E6-4F0D-0BC0-3AAD9364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E4B561-8EE8-1206-7B27-CFFE051F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88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E2CCC0-78EC-3D9E-A8F6-33E44BF45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A95AEF-4695-E93E-2974-B6B08B713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D0ECEB-14AC-8101-8B5D-EB7C9C8A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4908A9-3A3E-EEDC-D8A4-35E1A55B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571B4E-A74A-DFFD-C316-5DDCA695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52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16109-F0BD-F254-4D36-1F0CE4A6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102332-FEE7-40BF-CB6D-6B1B14B9C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1233679-CFBD-6832-F21F-B4CB6B1E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22B6608-3847-8BA1-7959-5E7E186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DE00B7-FFEB-99C2-B0A6-2A9458CE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28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016A6-9060-9DDE-476B-A2A2AF6D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28E541-2003-2E6C-FA3D-C4EEEADC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662713-4985-C92D-AAAA-B91C9753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0D9C9E-EBC8-51D5-1880-FC2ACA15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D2CEB-2715-5C28-325C-71350CD6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00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DBA4D-2119-B1A4-91BF-5BCF3075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BDC8AE-92F2-6DCD-0F8E-1EEB42D94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BEAA7C-5362-8849-59F9-A93112962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A80F4E8-9CFA-52A7-2540-507AD6A5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FDF2FB-A925-F2ED-CCB2-D35CE02A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01E6EA-A79A-AD59-5BA8-1FF18A9A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3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2BFAF-B5F5-4DBB-65D4-22449F50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B244E2-DCA0-6909-7675-4A7FA5C93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3727E71-20D3-2481-CEC0-1EDB9507F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B6C426-8F45-C50F-44D4-8EDF4C3AF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E5890A0-6B66-FD6B-5006-796E67271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C32B979-5E7D-3E84-B321-C65D2D54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A34C7B1-D2B9-FE2C-0425-060DB43C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BD2265-EE77-7529-0F22-24BEF9FD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01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07108-6384-225D-BE75-5BF6B234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8374C2D-B226-282D-291C-8F064396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327F45E-D7A9-2A98-7412-4A2D7A8A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D81376B-6E9D-7CA0-FC5F-5A19F282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72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4D0233-2184-B716-7DFB-F4A1DC98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F9D9F5F-14D7-8C6E-C707-3766F10A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D1882D1-9B61-796E-500A-ECA5EAD9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70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9B19C-058A-3153-7C3E-64AD5011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0BB6F3-12A7-2352-DC3E-549B707A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D85E5C-8545-4105-168E-B9829821A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277D23-431E-B412-ED7C-73A5F00C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5D768-824E-CA45-BAC4-0874B013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2A8D77-1217-AFB9-1F6D-F433951E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1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E1852-8CFD-BD0D-E5EB-B4230259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94DFD89-FBBE-E539-78F7-DB9FF9133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07B895-82A5-BD40-1777-1AA8D21AF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A9DF92C-4C18-548F-0F4A-17F18FD8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CEF828-8E74-55EA-704C-1CBD6D18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F829AA-0421-4847-C270-4CF465BC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2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6BF66DD-7D20-0151-F1AC-9AC620A2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491A7C-95EF-C8DA-4EFE-8241FD41B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57906F-9A7E-7007-0F4A-0549A3B36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A6BA-16B3-48C3-A4BE-8B52BCC90F32}" type="datetimeFigureOut">
              <a:rPr lang="uk-UA" smtClean="0"/>
              <a:t>23.09.2024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180F88-64C3-343A-85F9-E153363E6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B0CA4-0B86-C561-6D88-239424E60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87C5-016C-4CDC-8C16-D908BE022B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5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B500B0-B75C-9B3D-251B-DE54EAD17022}"/>
              </a:ext>
            </a:extLst>
          </p:cNvPr>
          <p:cNvSpPr txBox="1"/>
          <p:nvPr/>
        </p:nvSpPr>
        <p:spPr>
          <a:xfrm>
            <a:off x="2778190" y="2551837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вступу 2024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5208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7511982-C9CC-58F9-7A00-D36F14F2C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03" y="3326465"/>
            <a:ext cx="11908971" cy="3408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Садкова Валерія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учениця VII(11)-А класу - 200 балів з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мови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200000"/>
              </a:lnSpc>
            </a:pP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Кеньо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Ілона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учениця VII(11)-А класу - 200 балів з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мови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200000"/>
              </a:lnSpc>
            </a:pP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Павлунишин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учень VII(11)-Б класу - 200 балів з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200000"/>
              </a:lnSpc>
            </a:pP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Рошко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учениця VII(11)-В класу - 200 балів з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 мови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15" name="Picture 2" descr="Український кліпарт ⋆ Картинки, листівки, привітання | Art shop, Pattern,  Ukraine">
            <a:extLst>
              <a:ext uri="{FF2B5EF4-FFF2-40B4-BE49-F238E27FC236}">
                <a16:creationId xmlns:a16="http://schemas.microsoft.com/office/drawing/2014/main" id="{C49115E9-815E-6D90-C4EE-EC92FAFD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38" y="2333777"/>
            <a:ext cx="2503713" cy="13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НМТ">
            <a:extLst>
              <a:ext uri="{FF2B5EF4-FFF2-40B4-BE49-F238E27FC236}">
                <a16:creationId xmlns:a16="http://schemas.microsoft.com/office/drawing/2014/main" id="{93FDE7CA-CECF-8E9F-1AF8-11424D52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41" y="255267"/>
            <a:ext cx="3960455" cy="15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98EF92-CDEB-CEEA-62DC-CEE3B5A4B8B9}"/>
              </a:ext>
            </a:extLst>
          </p:cNvPr>
          <p:cNvSpPr txBox="1"/>
          <p:nvPr/>
        </p:nvSpPr>
        <p:spPr>
          <a:xfrm>
            <a:off x="2559698" y="1221408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0B2A3-B5FD-2EB0-4B4D-879694C16E2C}"/>
              </a:ext>
            </a:extLst>
          </p:cNvPr>
          <p:cNvSpPr txBox="1"/>
          <p:nvPr/>
        </p:nvSpPr>
        <p:spPr>
          <a:xfrm>
            <a:off x="4146346" y="2472317"/>
            <a:ext cx="31762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балів</a:t>
            </a: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DB8C66-3FA8-F66A-44FD-5C3FA9214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7" y="85997"/>
            <a:ext cx="2239395" cy="1584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1040B3-DA67-1924-93A5-E1C3B8D7B0A7}"/>
              </a:ext>
            </a:extLst>
          </p:cNvPr>
          <p:cNvSpPr txBox="1"/>
          <p:nvPr/>
        </p:nvSpPr>
        <p:spPr>
          <a:xfrm>
            <a:off x="681135" y="1895439"/>
            <a:ext cx="11411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Цьогоріч четверо наших учнів склали один із предметів на максимальний бал -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49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523D51-1AE1-48C7-51AA-A65FD2A26617}"/>
              </a:ext>
            </a:extLst>
          </p:cNvPr>
          <p:cNvSpPr txBox="1"/>
          <p:nvPr/>
        </p:nvSpPr>
        <p:spPr>
          <a:xfrm>
            <a:off x="6023106" y="1415534"/>
            <a:ext cx="5956041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рейтингом результатів НМТ Львівська правнича гімназія посіла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місце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шкіл Львова та Львівської області.</a:t>
            </a:r>
          </a:p>
          <a:p>
            <a:pPr algn="just">
              <a:lnSpc>
                <a:spcPct val="150000"/>
              </a:lnSpc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бал нашого випускника – </a:t>
            </a:r>
            <a:r>
              <a:rPr lang="uk-UA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157,63</a:t>
            </a:r>
            <a:endParaRPr lang="uk-U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а зображенні може бути: 3 людини">
            <a:extLst>
              <a:ext uri="{FF2B5EF4-FFF2-40B4-BE49-F238E27FC236}">
                <a16:creationId xmlns:a16="http://schemas.microsoft.com/office/drawing/2014/main" id="{F871E537-A835-0442-FE38-83F5B6350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9"/>
          <a:stretch/>
        </p:blipFill>
        <p:spPr bwMode="auto">
          <a:xfrm>
            <a:off x="146179" y="1701102"/>
            <a:ext cx="5861639" cy="34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3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Выпускник человека в мантии и академическая Square кавер на фоне упругой  толпы выпускников, выбрасывая их академические квадратные Иллюстрация  вектора - иллюстрации насчитывающей высоко, браслетов: 213058580">
            <a:extLst>
              <a:ext uri="{FF2B5EF4-FFF2-40B4-BE49-F238E27FC236}">
                <a16:creationId xmlns:a16="http://schemas.microsoft.com/office/drawing/2014/main" id="{35A07967-44BD-B032-C67C-003AF3145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1190"/>
            <a:ext cx="5293619" cy="26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612" y="68398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 ЛПГ 2024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E18EA-46F9-C466-B56D-7F64BFA2AC91}"/>
              </a:ext>
            </a:extLst>
          </p:cNvPr>
          <p:cNvSpPr txBox="1"/>
          <p:nvPr/>
        </p:nvSpPr>
        <p:spPr>
          <a:xfrm>
            <a:off x="1294622" y="1861980"/>
            <a:ext cx="96027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у ВНЗ України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випускників</a:t>
            </a:r>
          </a:p>
          <a:p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за кордоном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випускників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233E1-E456-E5A7-8A5F-662C631F2601}"/>
              </a:ext>
            </a:extLst>
          </p:cNvPr>
          <p:cNvSpPr txBox="1"/>
          <p:nvPr/>
        </p:nvSpPr>
        <p:spPr>
          <a:xfrm>
            <a:off x="5293619" y="4448179"/>
            <a:ext cx="70368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</a:p>
          <a:p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Комерція (контракт) –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59%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випускників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794" y="1"/>
            <a:ext cx="3867150" cy="1333499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Топ-5 ВНЗ: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28618" y="1194037"/>
            <a:ext cx="5381625" cy="7366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«Львівська політехніка»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28619" y="2166611"/>
            <a:ext cx="5079224" cy="7366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ЛНУ імені </a:t>
            </a:r>
            <a:r>
              <a:rPr lang="uk-UA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І.Франка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87766" y="3312596"/>
            <a:ext cx="2457849" cy="7366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487766" y="5579222"/>
            <a:ext cx="1743075" cy="7366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ЛНМУ </a:t>
            </a:r>
            <a:r>
              <a:rPr lang="uk-UA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ім.Д.Галицького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87766" y="4445909"/>
            <a:ext cx="2247642" cy="7366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ЛьвДУВС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2669" y="1179188"/>
            <a:ext cx="1057275" cy="736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41%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5519" y="2166611"/>
            <a:ext cx="1057275" cy="7366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39%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0076" y="3251559"/>
            <a:ext cx="1057275" cy="736600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7 %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9593" y="5579222"/>
            <a:ext cx="1057275" cy="736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3 %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8231" y="4478098"/>
            <a:ext cx="1057275" cy="7366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5 %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Національний університет «Львівська політехніка» — Electronic Encyclopedia  of Lviv Polytech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02" y="551567"/>
            <a:ext cx="1455319" cy="14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НУ ім. Івана Франка пішов на карантин до 31 грудня - Четверта студ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66611"/>
            <a:ext cx="1289774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країнський католицький університет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38" y="2847458"/>
            <a:ext cx="1580602" cy="17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олов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1" y="4412753"/>
            <a:ext cx="825010" cy="10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2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авознавство – Учнівський вісник Буков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98" y="2092238"/>
            <a:ext cx="1888331" cy="1424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141896"/>
            <a:ext cx="7886700" cy="7715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Факультети, які обрали випускники ЛПГ: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40461" y="2398618"/>
            <a:ext cx="4792758" cy="552542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   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9886" y="852410"/>
            <a:ext cx="7701804" cy="613708"/>
          </a:xfrm>
          <a:prstGeom prst="flowChartProcess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ютерні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інформаційні технології      –  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19886" y="1638495"/>
            <a:ext cx="5338305" cy="539010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   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63922" y="4316685"/>
            <a:ext cx="3974282" cy="527705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Локальна мережа — урок. Інформатика, 5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47" y="620759"/>
            <a:ext cx="1816696" cy="18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едицина в Украине – обещания Зеленского, нардепов, Кабмина » Слово и Дел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7" y="3501940"/>
            <a:ext cx="1441706" cy="128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 Світовому банку спрогнозували, як розвиватиметься українська економіка у  2019 році — АГРОПОЛІ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7" y="1550149"/>
            <a:ext cx="1530584" cy="11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2">
            <a:extLst>
              <a:ext uri="{FF2B5EF4-FFF2-40B4-BE49-F238E27FC236}">
                <a16:creationId xmlns:a16="http://schemas.microsoft.com/office/drawing/2014/main" id="{0EF29084-D428-5ACA-2235-38879C494ACB}"/>
              </a:ext>
            </a:extLst>
          </p:cNvPr>
          <p:cNvSpPr/>
          <p:nvPr/>
        </p:nvSpPr>
        <p:spPr>
          <a:xfrm>
            <a:off x="263922" y="3192972"/>
            <a:ext cx="4018317" cy="665388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2">
            <a:extLst>
              <a:ext uri="{FF2B5EF4-FFF2-40B4-BE49-F238E27FC236}">
                <a16:creationId xmlns:a16="http://schemas.microsoft.com/office/drawing/2014/main" id="{085425DD-500A-4330-E10A-3762B4F173E8}"/>
              </a:ext>
            </a:extLst>
          </p:cNvPr>
          <p:cNvSpPr/>
          <p:nvPr/>
        </p:nvSpPr>
        <p:spPr>
          <a:xfrm>
            <a:off x="219886" y="5348279"/>
            <a:ext cx="4018318" cy="685941"/>
          </a:xfrm>
          <a:prstGeom prst="flowChartProcess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Філологія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мови  – </a:t>
            </a: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Філологія - як спосіб життя і пізнання світу – Білопілля.City">
            <a:extLst>
              <a:ext uri="{FF2B5EF4-FFF2-40B4-BE49-F238E27FC236}">
                <a16:creationId xmlns:a16="http://schemas.microsoft.com/office/drawing/2014/main" id="{B93D97F5-0949-9D66-560A-B8ACEDFC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70" y="5033316"/>
            <a:ext cx="1958805" cy="1101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Выпускник девочки и мальчика в мантии и академическая Square кавер на фоне  упругой толпы выпускников, выбрасывая их академика Иллюстрация вектора -  иллюстрации насчитывающей знамена, толпа: 213058577">
            <a:extLst>
              <a:ext uri="{FF2B5EF4-FFF2-40B4-BE49-F238E27FC236}">
                <a16:creationId xmlns:a16="http://schemas.microsoft.com/office/drawing/2014/main" id="{CA0E489C-1E52-E768-6002-447C7F25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268" y="4794032"/>
            <a:ext cx="2732786" cy="19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06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211</Words>
  <Application>Microsoft Office PowerPoint</Application>
  <PresentationFormat>Широкий екран</PresentationFormat>
  <Paragraphs>36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Випускники ЛПГ 2024</vt:lpstr>
      <vt:lpstr>Топ-5 ВНЗ:</vt:lpstr>
      <vt:lpstr>Факультети, які обрали випускники ЛПГ: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</cp:revision>
  <dcterms:created xsi:type="dcterms:W3CDTF">2023-08-28T07:05:27Z</dcterms:created>
  <dcterms:modified xsi:type="dcterms:W3CDTF">2024-09-23T08:23:58Z</dcterms:modified>
</cp:coreProperties>
</file>