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sldIdLst>
    <p:sldId id="258" r:id="rId2"/>
    <p:sldId id="256" r:id="rId3"/>
    <p:sldId id="257" r:id="rId4"/>
    <p:sldId id="261" r:id="rId5"/>
    <p:sldId id="260" r:id="rId6"/>
    <p:sldId id="263" r:id="rId7"/>
    <p:sldId id="262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0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-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1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9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1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7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8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6423" y="-1"/>
            <a:ext cx="3813728" cy="69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41" y="1827098"/>
            <a:ext cx="4330991" cy="4085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5145" y="687897"/>
            <a:ext cx="440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Промокод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 КОЗА25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onomy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1864" y="-99107"/>
            <a:ext cx="3833768" cy="70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5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5754" y="-71885"/>
            <a:ext cx="3791824" cy="69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6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cument_54539775867638507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5420" y="-81938"/>
            <a:ext cx="3838399" cy="70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5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53" y="-5279"/>
            <a:ext cx="3973492" cy="70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6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9882" y="1"/>
            <a:ext cx="3811213" cy="69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4498814420939196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867" y="0"/>
            <a:ext cx="3771783" cy="68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3</Words>
  <Application>Microsoft Office PowerPoint</Application>
  <PresentationFormat>Экран (4:3)</PresentationFormat>
  <Paragraphs>1</Paragraphs>
  <Slides>11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Admin</cp:lastModifiedBy>
  <cp:revision>11</cp:revision>
  <dcterms:created xsi:type="dcterms:W3CDTF">2013-01-27T09:14:16Z</dcterms:created>
  <dcterms:modified xsi:type="dcterms:W3CDTF">2025-04-09T08:17:03Z</dcterms:modified>
  <cp:category/>
</cp:coreProperties>
</file>