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2" r:id="rId1"/>
  </p:sldMasterIdLst>
  <p:sldIdLst>
    <p:sldId id="258" r:id="rId2"/>
    <p:sldId id="256" r:id="rId3"/>
    <p:sldId id="257" r:id="rId4"/>
    <p:sldId id="261" r:id="rId5"/>
    <p:sldId id="260" r:id="rId6"/>
    <p:sldId id="263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10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-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2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1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1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9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12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1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105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9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7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2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_544988144209391985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26423" y="-1"/>
            <a:ext cx="3813728" cy="696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6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141" y="1827098"/>
            <a:ext cx="4330991" cy="40854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85145" y="687897"/>
            <a:ext cx="44042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uk-UA" sz="3200" b="1" dirty="0" err="1" smtClean="0">
                <a:solidFill>
                  <a:schemeClr val="bg1"/>
                </a:solidFill>
              </a:rPr>
              <a:t>Промокод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 КОЗА25</a:t>
            </a:r>
            <a:endParaRPr lang="uk-U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1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keting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onomy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_544988144209391955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1864" y="-99107"/>
            <a:ext cx="3833768" cy="705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_544988144209391955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5754" y="-71885"/>
            <a:ext cx="3791824" cy="692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6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cument_545397758676385070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5420" y="-81938"/>
            <a:ext cx="3838399" cy="70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0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_544988144209391959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74753" y="-5279"/>
            <a:ext cx="3973492" cy="702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0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_544988144209391969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19882" y="1"/>
            <a:ext cx="3811213" cy="69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6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_544988144209391968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92867" y="0"/>
            <a:ext cx="3771783" cy="68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2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3</Words>
  <Application>Microsoft Office PowerPoint</Application>
  <PresentationFormat>Экран (4:3)</PresentationFormat>
  <Paragraphs>1</Paragraphs>
  <Slides>11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Admin</dc:creator>
  <cp:keywords/>
  <dc:description>generated using python-pptx</dc:description>
  <cp:lastModifiedBy>Admin</cp:lastModifiedBy>
  <cp:revision>11</cp:revision>
  <dcterms:created xsi:type="dcterms:W3CDTF">2013-01-27T09:14:16Z</dcterms:created>
  <dcterms:modified xsi:type="dcterms:W3CDTF">2025-04-09T08:17:03Z</dcterms:modified>
  <cp:category/>
</cp:coreProperties>
</file>