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305" r:id="rId3"/>
    <p:sldId id="257" r:id="rId4"/>
    <p:sldId id="266" r:id="rId5"/>
    <p:sldId id="281" r:id="rId6"/>
    <p:sldId id="291" r:id="rId7"/>
    <p:sldId id="269" r:id="rId8"/>
    <p:sldId id="268" r:id="rId9"/>
    <p:sldId id="270" r:id="rId10"/>
    <p:sldId id="271" r:id="rId11"/>
    <p:sldId id="272" r:id="rId12"/>
    <p:sldId id="273" r:id="rId13"/>
    <p:sldId id="292" r:id="rId14"/>
    <p:sldId id="275" r:id="rId15"/>
    <p:sldId id="277" r:id="rId16"/>
    <p:sldId id="278" r:id="rId17"/>
    <p:sldId id="279" r:id="rId18"/>
    <p:sldId id="276" r:id="rId19"/>
    <p:sldId id="280" r:id="rId20"/>
    <p:sldId id="282" r:id="rId21"/>
    <p:sldId id="297" r:id="rId22"/>
    <p:sldId id="298" r:id="rId23"/>
    <p:sldId id="299" r:id="rId24"/>
    <p:sldId id="300" r:id="rId25"/>
    <p:sldId id="288" r:id="rId26"/>
    <p:sldId id="289" r:id="rId27"/>
    <p:sldId id="290" r:id="rId28"/>
    <p:sldId id="293" r:id="rId29"/>
    <p:sldId id="301" r:id="rId30"/>
    <p:sldId id="302" r:id="rId31"/>
    <p:sldId id="303" r:id="rId32"/>
    <p:sldId id="316" r:id="rId33"/>
    <p:sldId id="315" r:id="rId34"/>
    <p:sldId id="312" r:id="rId35"/>
    <p:sldId id="310" r:id="rId36"/>
    <p:sldId id="314" r:id="rId37"/>
  </p:sldIdLst>
  <p:sldSz cx="12192000" cy="6858000"/>
  <p:notesSz cx="6858000" cy="9144000"/>
  <p:embeddedFontLst>
    <p:embeddedFont>
      <p:font typeface="Aeroport" panose="02000000000000000000" pitchFamily="2" charset="77"/>
      <p:regular r:id="rId38"/>
      <p:bold r:id="rId39"/>
    </p:embeddedFont>
    <p:embeddedFont>
      <p:font typeface="Geometria" panose="020B0503020204020204" pitchFamily="34" charset="77"/>
      <p:regular r:id="rId40"/>
      <p:bold r:id="rId41"/>
    </p:embeddedFont>
    <p:embeddedFont>
      <p:font typeface="GEOMETRIA-EXTRALIGHT" panose="020B0303020204020204" pitchFamily="34" charset="77"/>
      <p:regular r:id="rId42"/>
    </p:embeddedFont>
    <p:embeddedFont>
      <p:font typeface="GEOMETRIA-LIGHT" panose="020B0403020204020204" pitchFamily="34" charset="77"/>
      <p:regular r:id="rId43"/>
    </p:embeddedFont>
    <p:embeddedFont>
      <p:font typeface="GEOMETRIA-MEDIUM" panose="020B0503020204020204" pitchFamily="34" charset="77"/>
      <p:regular r:id="rId44"/>
    </p:embeddedFont>
  </p:embeddedFontLst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01C"/>
    <a:srgbClr val="5B001C"/>
    <a:srgbClr val="FFF2F6"/>
    <a:srgbClr val="C40036"/>
    <a:srgbClr val="FFFCFE"/>
    <a:srgbClr val="6E001C"/>
    <a:srgbClr val="920026"/>
    <a:srgbClr val="FFE2E5"/>
    <a:srgbClr val="FFF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2"/>
    <p:restoredTop sz="96327"/>
  </p:normalViewPr>
  <p:slideViewPr>
    <p:cSldViewPr snapToGrid="0" snapToObjects="1">
      <p:cViewPr>
        <p:scale>
          <a:sx n="89" d="100"/>
          <a:sy n="89" d="100"/>
        </p:scale>
        <p:origin x="4696" y="2152"/>
      </p:cViewPr>
      <p:guideLst>
        <p:guide orient="horz" pos="323"/>
        <p:guide pos="5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0BED-3D59-6342-8BA2-13BF78B24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67E15-A708-FD44-B14B-735B02E7C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1863F-AFC0-CC46-BE9D-6F23719D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9AD78-DFFA-3840-A4A7-4F1C3A00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E482-18FD-8045-8C14-518C511E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8945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9123-C2FE-3D41-A405-4F2145BF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29823-D121-754D-AAF6-AE1AAC706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8E61-254F-0A4D-9332-AA792286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42860-4D9F-1848-8CBB-82B1F1116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2706-5FB5-AE4D-BF63-3F75D180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54752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379B23-7AB4-0149-9EE0-B7CA648B0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E1B5F-F626-1748-80BE-A72333D23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9CDA-C9B9-AC41-B611-40B16CA2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0EFAC-1D66-F343-AD06-519AF8DD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B70B-ED94-A446-9F57-D78EB7BC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0342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E713-0577-2A41-9472-D56C70EC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DC8D2-A995-4245-B3D5-FB57DA9D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DC3DD-FC5F-BE45-AF44-49E4C573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5083-A199-754A-AFF1-4BCF0091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0AFA-561F-BE42-BEA5-5490ED7E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0652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95CA-6777-3242-A944-7D99A802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A583F-8E3B-FE4A-8DF2-04A52E44C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2D0E7-EED8-2B46-BAA9-33CA78E1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EBBB3-D23C-A448-B468-149100B8B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4FDB1-147F-BB48-B841-0C6D9BE9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1991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7F52E-F9EE-8D43-8C8A-2AB190A4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5956-86E0-834C-AA6C-499E9D7FA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9D5C7-1402-9E47-A943-A861871A1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D9F93-1BF5-1B4B-A7EA-B8A89D2C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CAB99-7A20-3C49-BCFC-C322CEB0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F97B0-39D0-6D4E-B297-EC38BDF4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4580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C9AF-6DCF-2142-9F4A-030EC12A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9B0E3-719E-6944-AC74-6295B6E66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000A9-1D94-B946-BA2C-1C5923769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056B0-4C10-8741-9632-A8876B060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D297F-63D7-1040-896B-59E25569C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7FD587-54FE-0E43-ABDA-87E788A6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01CD1F-E2BE-4944-B1A2-E5289566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0EAA1-3A15-3844-B90E-AAE19AC8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0984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A387-1B57-7C4D-AE47-9A1CBB0C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C2161-3916-0D4C-838F-BF773778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5A1D1-9E49-124D-A10B-21B226A6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3D75B-6609-0D49-8CCB-1C597CB9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3109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0F83E-C28B-6446-BC60-5F6D1639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2A37C-F925-6E4E-AA4A-8FD4D468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33BDD-9972-854A-912D-B04C5DE9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9616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F53D-7838-AD49-BD12-8D694B83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05EB9-80F6-5C4C-9F2D-61ECC13B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7B1F9-8209-1343-BBE8-B08CA9148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30C87-09CB-E64C-90C3-FD6B3F62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EC645-CE48-E84A-ABF2-71628426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7B24C-7784-3544-8417-D35E48E5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56132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5315-7D69-3F49-8B20-7C013FB7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57545-F2C7-2448-B038-E4A9A234E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154DB-3E41-D541-9A8F-093D0B168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37C76-CE66-A942-9A8C-FD8EEF40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BC9FB-7F05-434E-BC74-5AFDDE7E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25D7E-10F8-1F4D-AFB0-EE4DA1E4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5308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16357-7AE6-3745-9B40-8C9DD0C6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C4745-3109-2F42-95DB-3C5CA4BA3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9B285-6993-FE4A-A8C2-A9143126A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C326-E5F8-FA4C-B475-B8591AFE8E05}" type="datetimeFigureOut">
              <a:rPr lang="en-UA" smtClean="0"/>
              <a:t>24.03.2025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CFEB-1877-C840-A94B-B876D5196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97327-1F07-C142-A933-30C93A4DC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3B5C-76F0-484A-9DA3-4A66CDBD8B6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7231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18.wdp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9.wdp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7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7.wdp"/><Relationship Id="rId10" Type="http://schemas.microsoft.com/office/2007/relationships/hdphoto" Target="../media/hdphoto22.wdp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EB078-CD2B-904B-830E-85CABDFBC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t="6240" b="556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4C52D-4BB9-0545-9CAB-FBE0075F4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l="-1" t="12449" r="-83012" b="17524"/>
          <a:stretch/>
        </p:blipFill>
        <p:spPr>
          <a:xfrm>
            <a:off x="-1" y="-1"/>
            <a:ext cx="12191999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19374D-27DA-B343-AD0F-23C6668C1E98}"/>
              </a:ext>
            </a:extLst>
          </p:cNvPr>
          <p:cNvSpPr/>
          <p:nvPr/>
        </p:nvSpPr>
        <p:spPr>
          <a:xfrm flipH="1">
            <a:off x="4559642" y="0"/>
            <a:ext cx="7632355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75000">
                <a:schemeClr val="tx1">
                  <a:alpha val="95092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1293F9-8A64-9C49-BBE7-462D146BF0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257"/>
          <a:stretch/>
        </p:blipFill>
        <p:spPr>
          <a:xfrm>
            <a:off x="4186869" y="4367148"/>
            <a:ext cx="2063912" cy="24908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542FA68-540D-B645-B898-6A6A5FA0964D}"/>
              </a:ext>
            </a:extLst>
          </p:cNvPr>
          <p:cNvSpPr/>
          <p:nvPr/>
        </p:nvSpPr>
        <p:spPr>
          <a:xfrm>
            <a:off x="5566546" y="962526"/>
            <a:ext cx="6625453" cy="6689557"/>
          </a:xfrm>
          <a:custGeom>
            <a:avLst/>
            <a:gdLst>
              <a:gd name="connsiteX0" fmla="*/ 0 w 5375961"/>
              <a:gd name="connsiteY0" fmla="*/ 3553326 h 7106652"/>
              <a:gd name="connsiteX1" fmla="*/ 2687981 w 5375961"/>
              <a:gd name="connsiteY1" fmla="*/ 0 h 7106652"/>
              <a:gd name="connsiteX2" fmla="*/ 5375962 w 5375961"/>
              <a:gd name="connsiteY2" fmla="*/ 3553326 h 7106652"/>
              <a:gd name="connsiteX3" fmla="*/ 2687981 w 5375961"/>
              <a:gd name="connsiteY3" fmla="*/ 7106652 h 7106652"/>
              <a:gd name="connsiteX4" fmla="*/ 0 w 5375961"/>
              <a:gd name="connsiteY4" fmla="*/ 3553326 h 7106652"/>
              <a:gd name="connsiteX0" fmla="*/ 10635 w 5386597"/>
              <a:gd name="connsiteY0" fmla="*/ 3553326 h 5807241"/>
              <a:gd name="connsiteX1" fmla="*/ 2698616 w 5386597"/>
              <a:gd name="connsiteY1" fmla="*/ 0 h 5807241"/>
              <a:gd name="connsiteX2" fmla="*/ 5386597 w 5386597"/>
              <a:gd name="connsiteY2" fmla="*/ 3553326 h 5807241"/>
              <a:gd name="connsiteX3" fmla="*/ 3564889 w 5386597"/>
              <a:gd name="connsiteY3" fmla="*/ 5807241 h 5807241"/>
              <a:gd name="connsiteX4" fmla="*/ 10635 w 5386597"/>
              <a:gd name="connsiteY4" fmla="*/ 3553326 h 5807241"/>
              <a:gd name="connsiteX0" fmla="*/ 7852 w 5704656"/>
              <a:gd name="connsiteY0" fmla="*/ 3561640 h 6044631"/>
              <a:gd name="connsiteX1" fmla="*/ 2695833 w 5704656"/>
              <a:gd name="connsiteY1" fmla="*/ 8314 h 6044631"/>
              <a:gd name="connsiteX2" fmla="*/ 5704656 w 5704656"/>
              <a:gd name="connsiteY2" fmla="*/ 4636461 h 6044631"/>
              <a:gd name="connsiteX3" fmla="*/ 3562106 w 5704656"/>
              <a:gd name="connsiteY3" fmla="*/ 5815555 h 6044631"/>
              <a:gd name="connsiteX4" fmla="*/ 7852 w 5704656"/>
              <a:gd name="connsiteY4" fmla="*/ 3561640 h 6044631"/>
              <a:gd name="connsiteX0" fmla="*/ 74 w 5696878"/>
              <a:gd name="connsiteY0" fmla="*/ 2666175 h 5149166"/>
              <a:gd name="connsiteX1" fmla="*/ 3650581 w 5696878"/>
              <a:gd name="connsiteY1" fmla="*/ 11207 h 5149166"/>
              <a:gd name="connsiteX2" fmla="*/ 5696878 w 5696878"/>
              <a:gd name="connsiteY2" fmla="*/ 3740996 h 5149166"/>
              <a:gd name="connsiteX3" fmla="*/ 3554328 w 5696878"/>
              <a:gd name="connsiteY3" fmla="*/ 4920090 h 5149166"/>
              <a:gd name="connsiteX4" fmla="*/ 74 w 5696878"/>
              <a:gd name="connsiteY4" fmla="*/ 2666175 h 5149166"/>
              <a:gd name="connsiteX0" fmla="*/ 96 w 4975005"/>
              <a:gd name="connsiteY0" fmla="*/ 970402 h 5481114"/>
              <a:gd name="connsiteX1" fmla="*/ 2928708 w 4975005"/>
              <a:gd name="connsiteY1" fmla="*/ 208402 h 5481114"/>
              <a:gd name="connsiteX2" fmla="*/ 4975005 w 4975005"/>
              <a:gd name="connsiteY2" fmla="*/ 3938191 h 5481114"/>
              <a:gd name="connsiteX3" fmla="*/ 2832455 w 4975005"/>
              <a:gd name="connsiteY3" fmla="*/ 5117285 h 5481114"/>
              <a:gd name="connsiteX4" fmla="*/ 96 w 4975005"/>
              <a:gd name="connsiteY4" fmla="*/ 970402 h 5481114"/>
              <a:gd name="connsiteX0" fmla="*/ 61 w 6322506"/>
              <a:gd name="connsiteY0" fmla="*/ 2324400 h 5185185"/>
              <a:gd name="connsiteX1" fmla="*/ 4276209 w 6322506"/>
              <a:gd name="connsiteY1" fmla="*/ 22358 h 5185185"/>
              <a:gd name="connsiteX2" fmla="*/ 6322506 w 6322506"/>
              <a:gd name="connsiteY2" fmla="*/ 3752147 h 5185185"/>
              <a:gd name="connsiteX3" fmla="*/ 4179956 w 6322506"/>
              <a:gd name="connsiteY3" fmla="*/ 4931241 h 5185185"/>
              <a:gd name="connsiteX4" fmla="*/ 61 w 6322506"/>
              <a:gd name="connsiteY4" fmla="*/ 2324400 h 51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506" h="5185185">
                <a:moveTo>
                  <a:pt x="61" y="2324400"/>
                </a:moveTo>
                <a:cubicBezTo>
                  <a:pt x="16103" y="1506253"/>
                  <a:pt x="3222468" y="-215600"/>
                  <a:pt x="4276209" y="22358"/>
                </a:cubicBezTo>
                <a:cubicBezTo>
                  <a:pt x="5329950" y="260316"/>
                  <a:pt x="6322506" y="1789699"/>
                  <a:pt x="6322506" y="3752147"/>
                </a:cubicBezTo>
                <a:cubicBezTo>
                  <a:pt x="6322506" y="5714595"/>
                  <a:pt x="5233697" y="5169199"/>
                  <a:pt x="4179956" y="4931241"/>
                </a:cubicBezTo>
                <a:cubicBezTo>
                  <a:pt x="3126215" y="4693283"/>
                  <a:pt x="-15981" y="3142547"/>
                  <a:pt x="61" y="2324400"/>
                </a:cubicBezTo>
                <a:close/>
              </a:path>
            </a:pathLst>
          </a:custGeom>
          <a:solidFill>
            <a:srgbClr val="5B001C">
              <a:alpha val="34719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67092-BCD5-6A4C-B908-72B20FB04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9272"/>
            <a:ext cx="6084279" cy="17174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uk-UA" sz="48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РОЛЬ СОМЕЛЬЄ </a:t>
            </a:r>
            <a:br>
              <a:rPr lang="uk-UA" sz="48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8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У 2025 РОЦІ</a:t>
            </a:r>
            <a:endParaRPr lang="en-UA" sz="48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25FE4-3E68-8A48-86E2-9A8025109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779045"/>
            <a:ext cx="5568462" cy="1655762"/>
          </a:xfrm>
        </p:spPr>
        <p:txBody>
          <a:bodyPr>
            <a:normAutofit/>
          </a:bodyPr>
          <a:lstStyle/>
          <a:p>
            <a:pPr algn="l"/>
            <a:r>
              <a:rPr lang="uk-UA" sz="28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більше, ніж просто експерт з вина, який піднімає прибуток</a:t>
            </a:r>
            <a:endParaRPr lang="en-UA" sz="2800" dirty="0">
              <a:solidFill>
                <a:schemeClr val="bg1"/>
              </a:solidFill>
              <a:latin typeface="GEOMETRIA-MEDIUM" panose="020B0503020204020204" pitchFamily="34" charset="77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5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E22CF6-7CA3-D143-9A92-028DE40E9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834" t="17949" r="1299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5E61B-1119-424A-8850-73DF7E662C86}"/>
              </a:ext>
            </a:extLst>
          </p:cNvPr>
          <p:cNvSpPr txBox="1"/>
          <p:nvPr/>
        </p:nvSpPr>
        <p:spPr>
          <a:xfrm>
            <a:off x="5524337" y="638267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Низький середній чек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DF412-01F1-BF48-A230-753108AD2ABE}"/>
              </a:ext>
            </a:extLst>
          </p:cNvPr>
          <p:cNvSpPr txBox="1"/>
          <p:nvPr/>
        </p:nvSpPr>
        <p:spPr>
          <a:xfrm>
            <a:off x="8782484" y="63240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Погане зберігання вина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65B14-531B-7247-AF0A-E797CD8B72D6}"/>
              </a:ext>
            </a:extLst>
          </p:cNvPr>
          <p:cNvSpPr txBox="1"/>
          <p:nvPr/>
        </p:nvSpPr>
        <p:spPr>
          <a:xfrm>
            <a:off x="5547263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Непрофесійний </a:t>
            </a:r>
            <a:r>
              <a:rPr lang="uk-UA" sz="2000" dirty="0" err="1">
                <a:solidFill>
                  <a:schemeClr val="tx1"/>
                </a:solidFill>
              </a:rPr>
              <a:t>фудпейринг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E889A-53E5-F54D-9D7E-4AE1CC6A3844}"/>
              </a:ext>
            </a:extLst>
          </p:cNvPr>
          <p:cNvSpPr txBox="1"/>
          <p:nvPr/>
        </p:nvSpPr>
        <p:spPr>
          <a:xfrm>
            <a:off x="8782484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Втрати через відкриті пляшки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3FDCCA-F9FF-8744-A1CC-C8D5AF9A9EB5}"/>
              </a:ext>
            </a:extLst>
          </p:cNvPr>
          <p:cNvSpPr txBox="1"/>
          <p:nvPr/>
        </p:nvSpPr>
        <p:spPr>
          <a:xfrm>
            <a:off x="5547262" y="443722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[5]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Низький рівень сервісу</a:t>
            </a:r>
          </a:p>
        </p:txBody>
      </p:sp>
      <p:sp>
        <p:nvSpPr>
          <p:cNvPr id="2" name="!!Title 1">
            <a:extLst>
              <a:ext uri="{FF2B5EF4-FFF2-40B4-BE49-F238E27FC236}">
                <a16:creationId xmlns:a16="http://schemas.microsoft.com/office/drawing/2014/main" id="{771503ED-113E-6541-A3D6-83DA99E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9548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62F7B-1C02-6444-AA57-662DCF5676FF}"/>
              </a:ext>
            </a:extLst>
          </p:cNvPr>
          <p:cNvSpPr txBox="1"/>
          <p:nvPr/>
        </p:nvSpPr>
        <p:spPr>
          <a:xfrm>
            <a:off x="452636" y="2012630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1C727B-714F-C84E-A192-05072F240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8" t="18957" r="-3" b="6901"/>
          <a:stretch/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234B03-FC01-4546-9298-F5E2CE5462F5}"/>
              </a:ext>
            </a:extLst>
          </p:cNvPr>
          <p:cNvSpPr txBox="1"/>
          <p:nvPr/>
        </p:nvSpPr>
        <p:spPr>
          <a:xfrm>
            <a:off x="17295325" y="4841311"/>
            <a:ext cx="6872811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ГОСТІ ПОВЕРТАЮТЬСЯ ЧЕРЕЗ СМАК </a:t>
            </a:r>
            <a:r>
              <a:rPr lang="en-US" dirty="0" err="1"/>
              <a:t>І</a:t>
            </a:r>
            <a:r>
              <a:rPr lang="en-US" dirty="0"/>
              <a:t> СЕРВІС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24076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CBCF8-6F97-BA45-9446-88C6571AF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8" t="18957" r="-3" b="6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03325" y="4841311"/>
            <a:ext cx="6872811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ГОСТІ ПОВЕРТАЮТЬСЯ ЧЕРЕЗ СМАК </a:t>
            </a:r>
            <a:r>
              <a:rPr lang="en-US" dirty="0" err="1"/>
              <a:t>І</a:t>
            </a:r>
            <a:r>
              <a:rPr lang="en-US" dirty="0"/>
              <a:t> СЕРВІС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126821195"/>
      </p:ext>
    </p:extLst>
  </p:cSld>
  <p:clrMapOvr>
    <a:masterClrMapping/>
  </p:clrMapOvr>
  <p:transition spd="slow">
    <p:cover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6251F-3F33-F349-B244-0EFC2921D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 l="-78" t="8121" r="78" b="7608"/>
          <a:stretch/>
        </p:blipFill>
        <p:spPr>
          <a:xfrm>
            <a:off x="-177800" y="0"/>
            <a:ext cx="1238232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84940" y="1674674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7877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96813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88822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88505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91040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96521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99057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107531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7877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107531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89242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88822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псується.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10715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10715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7877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10715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89222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107547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20-25%.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89277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50427732"/>
      </p:ext>
    </p:extLst>
  </p:cSld>
  <p:clrMapOvr>
    <a:masterClrMapping/>
  </p:clrMapOvr>
  <p:transition spd="slow"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6251F-3F33-F349-B244-0EFC2921D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0"/>
            <a:ext cx="12204526" cy="177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7877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96813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88822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88505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91040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96521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99057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107531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7877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107531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89242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88822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псується.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10715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10715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7877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10715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89222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107547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20-25%.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89277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B9B74CF-463E-584D-9EB6-3760E1B59C94}"/>
              </a:ext>
            </a:extLst>
          </p:cNvPr>
          <p:cNvSpPr txBox="1"/>
          <p:nvPr/>
        </p:nvSpPr>
        <p:spPr>
          <a:xfrm>
            <a:off x="-8285060" y="-50535"/>
            <a:ext cx="6872811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ГОСТІ ПОВЕРТАЮТЬСЯ ЧЕРЕЗ СМАК </a:t>
            </a:r>
            <a:r>
              <a:rPr lang="en-US" dirty="0" err="1"/>
              <a:t>І</a:t>
            </a:r>
            <a:r>
              <a:rPr lang="en-US" dirty="0"/>
              <a:t> СЕРВІС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71885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077BF62-04F9-FB4D-9EDD-66EAED651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-2443"/>
            <a:ext cx="12204526" cy="1776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38901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30910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30593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33128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38609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41145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7521761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75217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103975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85686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85266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псується.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7484079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103598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75217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103598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85666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103991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20-25%.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85721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0079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90068D9-1592-F544-BE51-B9C440AB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0"/>
            <a:ext cx="12204526" cy="177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38901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30910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30593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33128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38609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41145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49619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77249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106007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87718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87298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105630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77249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105630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87698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106023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87753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9464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16C6519-3AB9-254B-A26B-FD3658AF3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0"/>
            <a:ext cx="12204526" cy="177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38901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30910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30593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33128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38609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41145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49619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102451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31330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30910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10207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73693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102074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84142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102467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84197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88417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C426650-B10F-D74E-A8A8-2A3098F92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0"/>
            <a:ext cx="12204526" cy="177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38901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30910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30593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33128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38609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41145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49619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49619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31330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30910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7420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10258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84650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102975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84705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510709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03D323E-A2F1-9742-AD0D-E5E3875EB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0"/>
            <a:ext cx="12204526" cy="177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38901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30910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30593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33128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38609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41145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49619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49619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31330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30910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80230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31310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80623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31365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3699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7F2B10-B2A1-714A-84EE-98FC279CA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03" t="46545" r="-103" b="31898"/>
          <a:stretch/>
        </p:blipFill>
        <p:spPr>
          <a:xfrm>
            <a:off x="0" y="0"/>
            <a:ext cx="12204526" cy="177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17037" y="84839"/>
            <a:ext cx="942413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ЯК ЦЕ ВПЛИВАЄ НА ФІНАНСОВИЙ СТАН РЕСТОРАНУ?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C6F6F-FB79-D343-B85C-F82F468CAA9F}"/>
              </a:ext>
            </a:extLst>
          </p:cNvPr>
          <p:cNvSpPr txBox="1"/>
          <p:nvPr/>
        </p:nvSpPr>
        <p:spPr>
          <a:xfrm>
            <a:off x="58737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</a:t>
            </a:r>
            <a:r>
              <a:rPr lang="en-US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9DB4BB-E442-584D-A3BD-80E46BC1CE02}"/>
              </a:ext>
            </a:extLst>
          </p:cNvPr>
          <p:cNvGrpSpPr/>
          <p:nvPr/>
        </p:nvGrpSpPr>
        <p:grpSpPr>
          <a:xfrm>
            <a:off x="593095" y="3890192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D48413B-A814-8F41-9FC0-ABA162F0B75A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AABAF09-EB3F-AC4D-80DE-C0CCB66E87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295A4D33-9466-E446-B8F0-3683741959B6}"/>
              </a:ext>
            </a:extLst>
          </p:cNvPr>
          <p:cNvSpPr/>
          <p:nvPr/>
        </p:nvSpPr>
        <p:spPr>
          <a:xfrm>
            <a:off x="619598" y="3091021"/>
            <a:ext cx="511437" cy="577872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28FA33-12D3-8344-94B4-FB6014B98DF5}"/>
              </a:ext>
            </a:extLst>
          </p:cNvPr>
          <p:cNvSpPr txBox="1"/>
          <p:nvPr/>
        </p:nvSpPr>
        <p:spPr>
          <a:xfrm>
            <a:off x="1367939" y="3059324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1000 грн </a:t>
            </a:r>
            <a:endParaRPr lang="en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760028-1369-FC48-ABFF-AC47BD96E6D1}"/>
              </a:ext>
            </a:extLst>
          </p:cNvPr>
          <p:cNvSpPr txBox="1"/>
          <p:nvPr/>
        </p:nvSpPr>
        <p:spPr>
          <a:xfrm>
            <a:off x="1367939" y="3312870"/>
            <a:ext cx="1326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середні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й</a:t>
            </a: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чек </a:t>
            </a:r>
            <a:endParaRPr lang="en-UA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A63542-CC41-8D46-9C17-4B023CF0202F}"/>
              </a:ext>
            </a:extLst>
          </p:cNvPr>
          <p:cNvSpPr txBox="1"/>
          <p:nvPr/>
        </p:nvSpPr>
        <p:spPr>
          <a:xfrm>
            <a:off x="1367939" y="3860989"/>
            <a:ext cx="132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20%</a:t>
            </a:r>
            <a:endParaRPr lang="en-UA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6D9D3F-F587-8546-AB55-809E8E7B73B6}"/>
              </a:ext>
            </a:extLst>
          </p:cNvPr>
          <p:cNvSpPr txBox="1"/>
          <p:nvPr/>
        </p:nvSpPr>
        <p:spPr>
          <a:xfrm>
            <a:off x="1367939" y="4114535"/>
            <a:ext cx="186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продажів вина</a:t>
            </a:r>
            <a:endParaRPr lang="en-UA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0C3EC-D05F-0141-A84C-4A562149F898}"/>
              </a:ext>
            </a:extLst>
          </p:cNvPr>
          <p:cNvSpPr txBox="1"/>
          <p:nvPr/>
        </p:nvSpPr>
        <p:spPr>
          <a:xfrm>
            <a:off x="517037" y="4961952"/>
            <a:ext cx="319301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Якщо без сомельє втрачається 30% винних продажів, це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ea typeface="Calibri" panose="020F0502020204030204" pitchFamily="34" charset="0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≈ 50 000 грн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uk-UA" sz="1400" dirty="0">
                <a:solidFill>
                  <a:srgbClr val="000000"/>
                </a:solidFill>
                <a:effectLst/>
                <a:latin typeface="Geometria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щомісячних втрат</a:t>
            </a:r>
            <a:endParaRPr lang="uk-UA" sz="1200" dirty="0">
              <a:effectLst/>
              <a:latin typeface="Geometria" panose="020B0503020204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D3D123-1044-7C44-A02A-35F8DDD6112C}"/>
              </a:ext>
            </a:extLst>
          </p:cNvPr>
          <p:cNvSpPr txBox="1"/>
          <p:nvPr/>
        </p:nvSpPr>
        <p:spPr>
          <a:xfrm>
            <a:off x="463954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2]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819BD7-420D-4A4A-97B4-60AD87A44794}"/>
              </a:ext>
            </a:extLst>
          </p:cNvPr>
          <p:cNvSpPr txBox="1"/>
          <p:nvPr/>
        </p:nvSpPr>
        <p:spPr>
          <a:xfrm>
            <a:off x="4712808" y="4961952"/>
            <a:ext cx="2956880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Це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додає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10-15% </a:t>
            </a:r>
            <a:br>
              <a:rPr lang="uk-UA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списань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щомісяця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grpSp>
        <p:nvGrpSpPr>
          <p:cNvPr id="76" name="Graphic 19">
            <a:extLst>
              <a:ext uri="{FF2B5EF4-FFF2-40B4-BE49-F238E27FC236}">
                <a16:creationId xmlns:a16="http://schemas.microsoft.com/office/drawing/2014/main" id="{921E4EB1-D4EF-7741-9F5D-33D78698E349}"/>
              </a:ext>
            </a:extLst>
          </p:cNvPr>
          <p:cNvGrpSpPr/>
          <p:nvPr/>
        </p:nvGrpSpPr>
        <p:grpSpPr>
          <a:xfrm>
            <a:off x="4712808" y="3133047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E9BD4E-A881-8540-990C-CC274869AF7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00E388D-DE39-B84A-974D-6B771F859474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45B89F5-740C-3B4A-AE88-CE0C64F72E46}"/>
              </a:ext>
            </a:extLst>
          </p:cNvPr>
          <p:cNvSpPr txBox="1"/>
          <p:nvPr/>
        </p:nvSpPr>
        <p:spPr>
          <a:xfrm>
            <a:off x="5297006" y="3091021"/>
            <a:ext cx="23736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Закуплене вино залишається у підвалах, не продається або псується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E7A8540-73E9-7E46-84B5-EC273A3B25F1}"/>
              </a:ext>
            </a:extLst>
          </p:cNvPr>
          <p:cNvCxnSpPr/>
          <p:nvPr/>
        </p:nvCxnSpPr>
        <p:spPr>
          <a:xfrm>
            <a:off x="5873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AAD2D7-28CB-4E45-8391-2CC2AC33420D}"/>
              </a:ext>
            </a:extLst>
          </p:cNvPr>
          <p:cNvCxnSpPr/>
          <p:nvPr/>
        </p:nvCxnSpPr>
        <p:spPr>
          <a:xfrm>
            <a:off x="47021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B61F9-D681-CF47-A6B9-38AA90BEDD2C}"/>
              </a:ext>
            </a:extLst>
          </p:cNvPr>
          <p:cNvSpPr txBox="1"/>
          <p:nvPr/>
        </p:nvSpPr>
        <p:spPr>
          <a:xfrm>
            <a:off x="8691715" y="2086161"/>
            <a:ext cx="2956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8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[Приклад 3]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B73271-6C5F-D04E-A8FC-ABA21747609F}"/>
              </a:ext>
            </a:extLst>
          </p:cNvPr>
          <p:cNvCxnSpPr/>
          <p:nvPr/>
        </p:nvCxnSpPr>
        <p:spPr>
          <a:xfrm>
            <a:off x="8816975" y="4924270"/>
            <a:ext cx="2832230" cy="0"/>
          </a:xfrm>
          <a:prstGeom prst="line">
            <a:avLst/>
          </a:prstGeom>
          <a:ln w="9525">
            <a:solidFill>
              <a:srgbClr val="C4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C94B468-D48D-8748-AD41-1BA5DC2D0F28}"/>
              </a:ext>
            </a:extLst>
          </p:cNvPr>
          <p:cNvSpPr txBox="1"/>
          <p:nvPr/>
        </p:nvSpPr>
        <p:spPr>
          <a:xfrm>
            <a:off x="9256733" y="3131081"/>
            <a:ext cx="22154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отримали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якісний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винний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сервіс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не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повертаються</a:t>
            </a:r>
            <a:endParaRPr lang="en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DECB55-C375-5840-BA16-CF267283888B}"/>
              </a:ext>
            </a:extLst>
          </p:cNvPr>
          <p:cNvSpPr txBox="1"/>
          <p:nvPr/>
        </p:nvSpPr>
        <p:spPr>
          <a:xfrm>
            <a:off x="8816974" y="4963589"/>
            <a:ext cx="2443925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З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ниження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лояльності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uk-UA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гостей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на</a:t>
            </a:r>
            <a:r>
              <a:rPr lang="en-US" sz="1400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 </a:t>
            </a:r>
            <a:endParaRPr lang="uk-UA" sz="1400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  <a:p>
            <a:pPr>
              <a:spcAft>
                <a:spcPts val="1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0000"/>
                </a:solidFill>
                <a:latin typeface="Geometria" panose="020B0503020204020204" pitchFamily="34" charset="77"/>
                <a:cs typeface="Helvetica Neue" panose="02000503000000020004" pitchFamily="2" charset="0"/>
              </a:rPr>
              <a:t>20-25%</a:t>
            </a:r>
            <a:endParaRPr lang="en-UA" b="1" dirty="0">
              <a:solidFill>
                <a:srgbClr val="000000"/>
              </a:solidFill>
              <a:latin typeface="Geometria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CB2D2EB2-188A-2A49-8028-D76C81C08937}"/>
              </a:ext>
            </a:extLst>
          </p:cNvPr>
          <p:cNvSpPr/>
          <p:nvPr/>
        </p:nvSpPr>
        <p:spPr>
          <a:xfrm>
            <a:off x="8691715" y="3136566"/>
            <a:ext cx="380221" cy="863015"/>
          </a:xfrm>
          <a:custGeom>
            <a:avLst/>
            <a:gdLst>
              <a:gd name="connsiteX0" fmla="*/ 78734 w 380221"/>
              <a:gd name="connsiteY0" fmla="*/ 395413 h 863015"/>
              <a:gd name="connsiteX1" fmla="*/ 80915 w 380221"/>
              <a:gd name="connsiteY1" fmla="*/ 439709 h 863015"/>
              <a:gd name="connsiteX2" fmla="*/ 80963 w 380221"/>
              <a:gd name="connsiteY2" fmla="*/ 439813 h 863015"/>
              <a:gd name="connsiteX3" fmla="*/ 80944 w 380221"/>
              <a:gd name="connsiteY3" fmla="*/ 439908 h 863015"/>
              <a:gd name="connsiteX4" fmla="*/ 85497 w 380221"/>
              <a:gd name="connsiteY4" fmla="*/ 469142 h 863015"/>
              <a:gd name="connsiteX5" fmla="*/ 85554 w 380221"/>
              <a:gd name="connsiteY5" fmla="*/ 469256 h 863015"/>
              <a:gd name="connsiteX6" fmla="*/ 85544 w 380221"/>
              <a:gd name="connsiteY6" fmla="*/ 469388 h 863015"/>
              <a:gd name="connsiteX7" fmla="*/ 124083 w 380221"/>
              <a:gd name="connsiteY7" fmla="*/ 603136 h 863015"/>
              <a:gd name="connsiteX8" fmla="*/ 124597 w 380221"/>
              <a:gd name="connsiteY8" fmla="*/ 609731 h 863015"/>
              <a:gd name="connsiteX9" fmla="*/ 124054 w 380221"/>
              <a:gd name="connsiteY9" fmla="*/ 672556 h 863015"/>
              <a:gd name="connsiteX10" fmla="*/ 112024 w 380221"/>
              <a:gd name="connsiteY10" fmla="*/ 747589 h 863015"/>
              <a:gd name="connsiteX11" fmla="*/ 112148 w 380221"/>
              <a:gd name="connsiteY11" fmla="*/ 748109 h 863015"/>
              <a:gd name="connsiteX12" fmla="*/ 112319 w 380221"/>
              <a:gd name="connsiteY12" fmla="*/ 748789 h 863015"/>
              <a:gd name="connsiteX13" fmla="*/ 112824 w 380221"/>
              <a:gd name="connsiteY13" fmla="*/ 749271 h 863015"/>
              <a:gd name="connsiteX14" fmla="*/ 113224 w 380221"/>
              <a:gd name="connsiteY14" fmla="*/ 749649 h 863015"/>
              <a:gd name="connsiteX15" fmla="*/ 126235 w 380221"/>
              <a:gd name="connsiteY15" fmla="*/ 754638 h 863015"/>
              <a:gd name="connsiteX16" fmla="*/ 129474 w 380221"/>
              <a:gd name="connsiteY16" fmla="*/ 756348 h 863015"/>
              <a:gd name="connsiteX17" fmla="*/ 128102 w 380221"/>
              <a:gd name="connsiteY17" fmla="*/ 764313 h 863015"/>
              <a:gd name="connsiteX18" fmla="*/ 128102 w 380221"/>
              <a:gd name="connsiteY18" fmla="*/ 764323 h 863015"/>
              <a:gd name="connsiteX19" fmla="*/ 125692 w 380221"/>
              <a:gd name="connsiteY19" fmla="*/ 777315 h 863015"/>
              <a:gd name="connsiteX20" fmla="*/ 125730 w 380221"/>
              <a:gd name="connsiteY20" fmla="*/ 777485 h 863015"/>
              <a:gd name="connsiteX21" fmla="*/ 125654 w 380221"/>
              <a:gd name="connsiteY21" fmla="*/ 777665 h 863015"/>
              <a:gd name="connsiteX22" fmla="*/ 125654 w 380221"/>
              <a:gd name="connsiteY22" fmla="*/ 820978 h 863015"/>
              <a:gd name="connsiteX23" fmla="*/ 125797 w 380221"/>
              <a:gd name="connsiteY23" fmla="*/ 821309 h 863015"/>
              <a:gd name="connsiteX24" fmla="*/ 126064 w 380221"/>
              <a:gd name="connsiteY24" fmla="*/ 821951 h 863015"/>
              <a:gd name="connsiteX25" fmla="*/ 126550 w 380221"/>
              <a:gd name="connsiteY25" fmla="*/ 822452 h 863015"/>
              <a:gd name="connsiteX26" fmla="*/ 126797 w 380221"/>
              <a:gd name="connsiteY26" fmla="*/ 822707 h 863015"/>
              <a:gd name="connsiteX27" fmla="*/ 137256 w 380221"/>
              <a:gd name="connsiteY27" fmla="*/ 827233 h 863015"/>
              <a:gd name="connsiteX28" fmla="*/ 137361 w 380221"/>
              <a:gd name="connsiteY28" fmla="*/ 827252 h 863015"/>
              <a:gd name="connsiteX29" fmla="*/ 137389 w 380221"/>
              <a:gd name="connsiteY29" fmla="*/ 827280 h 863015"/>
              <a:gd name="connsiteX30" fmla="*/ 148105 w 380221"/>
              <a:gd name="connsiteY30" fmla="*/ 831003 h 863015"/>
              <a:gd name="connsiteX31" fmla="*/ 148733 w 380221"/>
              <a:gd name="connsiteY31" fmla="*/ 831116 h 863015"/>
              <a:gd name="connsiteX32" fmla="*/ 148819 w 380221"/>
              <a:gd name="connsiteY32" fmla="*/ 831116 h 863015"/>
              <a:gd name="connsiteX33" fmla="*/ 166297 w 380221"/>
              <a:gd name="connsiteY33" fmla="*/ 830379 h 863015"/>
              <a:gd name="connsiteX34" fmla="*/ 168307 w 380221"/>
              <a:gd name="connsiteY34" fmla="*/ 837901 h 863015"/>
              <a:gd name="connsiteX35" fmla="*/ 172860 w 380221"/>
              <a:gd name="connsiteY35" fmla="*/ 860682 h 863015"/>
              <a:gd name="connsiteX36" fmla="*/ 173184 w 380221"/>
              <a:gd name="connsiteY36" fmla="*/ 861220 h 863015"/>
              <a:gd name="connsiteX37" fmla="*/ 173422 w 380221"/>
              <a:gd name="connsiteY37" fmla="*/ 861627 h 863015"/>
              <a:gd name="connsiteX38" fmla="*/ 174356 w 380221"/>
              <a:gd name="connsiteY38" fmla="*/ 862080 h 863015"/>
              <a:gd name="connsiteX39" fmla="*/ 174603 w 380221"/>
              <a:gd name="connsiteY39" fmla="*/ 862203 h 863015"/>
              <a:gd name="connsiteX40" fmla="*/ 174718 w 380221"/>
              <a:gd name="connsiteY40" fmla="*/ 862212 h 863015"/>
              <a:gd name="connsiteX41" fmla="*/ 174727 w 380221"/>
              <a:gd name="connsiteY41" fmla="*/ 862212 h 863015"/>
              <a:gd name="connsiteX42" fmla="*/ 174737 w 380221"/>
              <a:gd name="connsiteY42" fmla="*/ 862212 h 863015"/>
              <a:gd name="connsiteX43" fmla="*/ 187719 w 380221"/>
              <a:gd name="connsiteY43" fmla="*/ 863006 h 863015"/>
              <a:gd name="connsiteX44" fmla="*/ 187843 w 380221"/>
              <a:gd name="connsiteY44" fmla="*/ 863016 h 863015"/>
              <a:gd name="connsiteX45" fmla="*/ 188291 w 380221"/>
              <a:gd name="connsiteY45" fmla="*/ 862959 h 863015"/>
              <a:gd name="connsiteX46" fmla="*/ 199283 w 380221"/>
              <a:gd name="connsiteY46" fmla="*/ 860304 h 863015"/>
              <a:gd name="connsiteX47" fmla="*/ 199568 w 380221"/>
              <a:gd name="connsiteY47" fmla="*/ 860096 h 863015"/>
              <a:gd name="connsiteX48" fmla="*/ 200235 w 380221"/>
              <a:gd name="connsiteY48" fmla="*/ 859614 h 863015"/>
              <a:gd name="connsiteX49" fmla="*/ 200502 w 380221"/>
              <a:gd name="connsiteY49" fmla="*/ 859132 h 863015"/>
              <a:gd name="connsiteX50" fmla="*/ 200702 w 380221"/>
              <a:gd name="connsiteY50" fmla="*/ 858783 h 863015"/>
              <a:gd name="connsiteX51" fmla="*/ 202845 w 380221"/>
              <a:gd name="connsiteY51" fmla="*/ 846017 h 863015"/>
              <a:gd name="connsiteX52" fmla="*/ 202807 w 380221"/>
              <a:gd name="connsiteY52" fmla="*/ 845828 h 863015"/>
              <a:gd name="connsiteX53" fmla="*/ 202635 w 380221"/>
              <a:gd name="connsiteY53" fmla="*/ 845148 h 863015"/>
              <a:gd name="connsiteX54" fmla="*/ 202359 w 380221"/>
              <a:gd name="connsiteY54" fmla="*/ 844515 h 863015"/>
              <a:gd name="connsiteX55" fmla="*/ 202283 w 380221"/>
              <a:gd name="connsiteY55" fmla="*/ 844335 h 863015"/>
              <a:gd name="connsiteX56" fmla="*/ 196796 w 380221"/>
              <a:gd name="connsiteY56" fmla="*/ 839129 h 863015"/>
              <a:gd name="connsiteX57" fmla="*/ 197701 w 380221"/>
              <a:gd name="connsiteY57" fmla="*/ 829822 h 863015"/>
              <a:gd name="connsiteX58" fmla="*/ 205798 w 380221"/>
              <a:gd name="connsiteY58" fmla="*/ 821791 h 863015"/>
              <a:gd name="connsiteX59" fmla="*/ 205864 w 380221"/>
              <a:gd name="connsiteY59" fmla="*/ 821630 h 863015"/>
              <a:gd name="connsiteX60" fmla="*/ 206121 w 380221"/>
              <a:gd name="connsiteY60" fmla="*/ 820997 h 863015"/>
              <a:gd name="connsiteX61" fmla="*/ 206293 w 380221"/>
              <a:gd name="connsiteY61" fmla="*/ 820298 h 863015"/>
              <a:gd name="connsiteX62" fmla="*/ 206331 w 380221"/>
              <a:gd name="connsiteY62" fmla="*/ 820137 h 863015"/>
              <a:gd name="connsiteX63" fmla="*/ 203654 w 380221"/>
              <a:gd name="connsiteY63" fmla="*/ 804187 h 863015"/>
              <a:gd name="connsiteX64" fmla="*/ 203597 w 380221"/>
              <a:gd name="connsiteY64" fmla="*/ 804093 h 863015"/>
              <a:gd name="connsiteX65" fmla="*/ 203607 w 380221"/>
              <a:gd name="connsiteY65" fmla="*/ 803989 h 863015"/>
              <a:gd name="connsiteX66" fmla="*/ 198254 w 380221"/>
              <a:gd name="connsiteY66" fmla="*/ 784865 h 863015"/>
              <a:gd name="connsiteX67" fmla="*/ 198225 w 380221"/>
              <a:gd name="connsiteY67" fmla="*/ 784827 h 863015"/>
              <a:gd name="connsiteX68" fmla="*/ 198225 w 380221"/>
              <a:gd name="connsiteY68" fmla="*/ 784770 h 863015"/>
              <a:gd name="connsiteX69" fmla="*/ 198225 w 380221"/>
              <a:gd name="connsiteY69" fmla="*/ 784770 h 863015"/>
              <a:gd name="connsiteX70" fmla="*/ 198216 w 380221"/>
              <a:gd name="connsiteY70" fmla="*/ 784751 h 863015"/>
              <a:gd name="connsiteX71" fmla="*/ 196092 w 380221"/>
              <a:gd name="connsiteY71" fmla="*/ 778420 h 863015"/>
              <a:gd name="connsiteX72" fmla="*/ 196092 w 380221"/>
              <a:gd name="connsiteY72" fmla="*/ 778402 h 863015"/>
              <a:gd name="connsiteX73" fmla="*/ 190453 w 380221"/>
              <a:gd name="connsiteY73" fmla="*/ 761394 h 863015"/>
              <a:gd name="connsiteX74" fmla="*/ 196587 w 380221"/>
              <a:gd name="connsiteY74" fmla="*/ 761214 h 863015"/>
              <a:gd name="connsiteX75" fmla="*/ 213056 w 380221"/>
              <a:gd name="connsiteY75" fmla="*/ 768490 h 863015"/>
              <a:gd name="connsiteX76" fmla="*/ 213827 w 380221"/>
              <a:gd name="connsiteY76" fmla="*/ 768660 h 863015"/>
              <a:gd name="connsiteX77" fmla="*/ 214322 w 380221"/>
              <a:gd name="connsiteY77" fmla="*/ 768594 h 863015"/>
              <a:gd name="connsiteX78" fmla="*/ 214494 w 380221"/>
              <a:gd name="connsiteY78" fmla="*/ 768461 h 863015"/>
              <a:gd name="connsiteX79" fmla="*/ 215285 w 380221"/>
              <a:gd name="connsiteY79" fmla="*/ 767866 h 863015"/>
              <a:gd name="connsiteX80" fmla="*/ 215485 w 380221"/>
              <a:gd name="connsiteY80" fmla="*/ 767630 h 863015"/>
              <a:gd name="connsiteX81" fmla="*/ 215570 w 380221"/>
              <a:gd name="connsiteY81" fmla="*/ 767535 h 863015"/>
              <a:gd name="connsiteX82" fmla="*/ 215589 w 380221"/>
              <a:gd name="connsiteY82" fmla="*/ 766921 h 863015"/>
              <a:gd name="connsiteX83" fmla="*/ 215675 w 380221"/>
              <a:gd name="connsiteY83" fmla="*/ 766288 h 863015"/>
              <a:gd name="connsiteX84" fmla="*/ 189777 w 380221"/>
              <a:gd name="connsiteY84" fmla="*/ 669901 h 863015"/>
              <a:gd name="connsiteX85" fmla="*/ 192701 w 380221"/>
              <a:gd name="connsiteY85" fmla="*/ 642074 h 863015"/>
              <a:gd name="connsiteX86" fmla="*/ 192672 w 380221"/>
              <a:gd name="connsiteY86" fmla="*/ 641970 h 863015"/>
              <a:gd name="connsiteX87" fmla="*/ 192710 w 380221"/>
              <a:gd name="connsiteY87" fmla="*/ 641876 h 863015"/>
              <a:gd name="connsiteX88" fmla="*/ 192710 w 380221"/>
              <a:gd name="connsiteY88" fmla="*/ 616563 h 863015"/>
              <a:gd name="connsiteX89" fmla="*/ 236868 w 380221"/>
              <a:gd name="connsiteY89" fmla="*/ 427539 h 863015"/>
              <a:gd name="connsiteX90" fmla="*/ 236849 w 380221"/>
              <a:gd name="connsiteY90" fmla="*/ 427407 h 863015"/>
              <a:gd name="connsiteX91" fmla="*/ 236906 w 380221"/>
              <a:gd name="connsiteY91" fmla="*/ 427284 h 863015"/>
              <a:gd name="connsiteX92" fmla="*/ 239307 w 380221"/>
              <a:gd name="connsiteY92" fmla="*/ 402037 h 863015"/>
              <a:gd name="connsiteX93" fmla="*/ 239268 w 380221"/>
              <a:gd name="connsiteY93" fmla="*/ 401924 h 863015"/>
              <a:gd name="connsiteX94" fmla="*/ 239316 w 380221"/>
              <a:gd name="connsiteY94" fmla="*/ 401801 h 863015"/>
              <a:gd name="connsiteX95" fmla="*/ 238516 w 380221"/>
              <a:gd name="connsiteY95" fmla="*/ 374437 h 863015"/>
              <a:gd name="connsiteX96" fmla="*/ 238516 w 380221"/>
              <a:gd name="connsiteY96" fmla="*/ 374437 h 863015"/>
              <a:gd name="connsiteX97" fmla="*/ 237459 w 380221"/>
              <a:gd name="connsiteY97" fmla="*/ 332135 h 863015"/>
              <a:gd name="connsiteX98" fmla="*/ 257966 w 380221"/>
              <a:gd name="connsiteY98" fmla="*/ 293149 h 863015"/>
              <a:gd name="connsiteX99" fmla="*/ 262481 w 380221"/>
              <a:gd name="connsiteY99" fmla="*/ 302484 h 863015"/>
              <a:gd name="connsiteX100" fmla="*/ 262748 w 380221"/>
              <a:gd name="connsiteY100" fmla="*/ 302777 h 863015"/>
              <a:gd name="connsiteX101" fmla="*/ 262824 w 380221"/>
              <a:gd name="connsiteY101" fmla="*/ 302976 h 863015"/>
              <a:gd name="connsiteX102" fmla="*/ 275406 w 380221"/>
              <a:gd name="connsiteY102" fmla="*/ 315987 h 863015"/>
              <a:gd name="connsiteX103" fmla="*/ 283931 w 380221"/>
              <a:gd name="connsiteY103" fmla="*/ 325757 h 863015"/>
              <a:gd name="connsiteX104" fmla="*/ 284093 w 380221"/>
              <a:gd name="connsiteY104" fmla="*/ 325823 h 863015"/>
              <a:gd name="connsiteX105" fmla="*/ 285379 w 380221"/>
              <a:gd name="connsiteY105" fmla="*/ 326409 h 863015"/>
              <a:gd name="connsiteX106" fmla="*/ 285855 w 380221"/>
              <a:gd name="connsiteY106" fmla="*/ 326352 h 863015"/>
              <a:gd name="connsiteX107" fmla="*/ 305982 w 380221"/>
              <a:gd name="connsiteY107" fmla="*/ 321221 h 863015"/>
              <a:gd name="connsiteX108" fmla="*/ 326832 w 380221"/>
              <a:gd name="connsiteY108" fmla="*/ 333477 h 863015"/>
              <a:gd name="connsiteX109" fmla="*/ 354559 w 380221"/>
              <a:gd name="connsiteY109" fmla="*/ 357637 h 863015"/>
              <a:gd name="connsiteX110" fmla="*/ 352349 w 380221"/>
              <a:gd name="connsiteY110" fmla="*/ 370166 h 863015"/>
              <a:gd name="connsiteX111" fmla="*/ 352378 w 380221"/>
              <a:gd name="connsiteY111" fmla="*/ 370298 h 863015"/>
              <a:gd name="connsiteX112" fmla="*/ 352540 w 380221"/>
              <a:gd name="connsiteY112" fmla="*/ 370979 h 863015"/>
              <a:gd name="connsiteX113" fmla="*/ 352787 w 380221"/>
              <a:gd name="connsiteY113" fmla="*/ 371640 h 863015"/>
              <a:gd name="connsiteX114" fmla="*/ 352835 w 380221"/>
              <a:gd name="connsiteY114" fmla="*/ 371772 h 863015"/>
              <a:gd name="connsiteX115" fmla="*/ 356559 w 380221"/>
              <a:gd name="connsiteY115" fmla="*/ 375741 h 863015"/>
              <a:gd name="connsiteX116" fmla="*/ 356559 w 380221"/>
              <a:gd name="connsiteY116" fmla="*/ 375741 h 863015"/>
              <a:gd name="connsiteX117" fmla="*/ 356559 w 380221"/>
              <a:gd name="connsiteY117" fmla="*/ 375741 h 863015"/>
              <a:gd name="connsiteX118" fmla="*/ 356578 w 380221"/>
              <a:gd name="connsiteY118" fmla="*/ 375760 h 863015"/>
              <a:gd name="connsiteX119" fmla="*/ 357969 w 380221"/>
              <a:gd name="connsiteY119" fmla="*/ 376365 h 863015"/>
              <a:gd name="connsiteX120" fmla="*/ 359245 w 380221"/>
              <a:gd name="connsiteY120" fmla="*/ 375873 h 863015"/>
              <a:gd name="connsiteX121" fmla="*/ 359264 w 380221"/>
              <a:gd name="connsiteY121" fmla="*/ 375864 h 863015"/>
              <a:gd name="connsiteX122" fmla="*/ 359274 w 380221"/>
              <a:gd name="connsiteY122" fmla="*/ 375854 h 863015"/>
              <a:gd name="connsiteX123" fmla="*/ 359274 w 380221"/>
              <a:gd name="connsiteY123" fmla="*/ 375845 h 863015"/>
              <a:gd name="connsiteX124" fmla="*/ 376400 w 380221"/>
              <a:gd name="connsiteY124" fmla="*/ 360462 h 863015"/>
              <a:gd name="connsiteX125" fmla="*/ 376590 w 380221"/>
              <a:gd name="connsiteY125" fmla="*/ 360065 h 863015"/>
              <a:gd name="connsiteX126" fmla="*/ 376895 w 380221"/>
              <a:gd name="connsiteY126" fmla="*/ 359432 h 863015"/>
              <a:gd name="connsiteX127" fmla="*/ 376876 w 380221"/>
              <a:gd name="connsiteY127" fmla="*/ 358743 h 863015"/>
              <a:gd name="connsiteX128" fmla="*/ 376867 w 380221"/>
              <a:gd name="connsiteY128" fmla="*/ 358299 h 863015"/>
              <a:gd name="connsiteX129" fmla="*/ 373780 w 380221"/>
              <a:gd name="connsiteY129" fmla="*/ 351524 h 863015"/>
              <a:gd name="connsiteX130" fmla="*/ 379934 w 380221"/>
              <a:gd name="connsiteY130" fmla="*/ 341754 h 863015"/>
              <a:gd name="connsiteX131" fmla="*/ 380038 w 380221"/>
              <a:gd name="connsiteY131" fmla="*/ 341149 h 863015"/>
              <a:gd name="connsiteX132" fmla="*/ 380219 w 380221"/>
              <a:gd name="connsiteY132" fmla="*/ 340563 h 863015"/>
              <a:gd name="connsiteX133" fmla="*/ 379143 w 380221"/>
              <a:gd name="connsiteY133" fmla="*/ 329678 h 863015"/>
              <a:gd name="connsiteX134" fmla="*/ 379057 w 380221"/>
              <a:gd name="connsiteY134" fmla="*/ 329499 h 863015"/>
              <a:gd name="connsiteX135" fmla="*/ 378829 w 380221"/>
              <a:gd name="connsiteY135" fmla="*/ 329017 h 863015"/>
              <a:gd name="connsiteX136" fmla="*/ 378257 w 380221"/>
              <a:gd name="connsiteY136" fmla="*/ 328317 h 863015"/>
              <a:gd name="connsiteX137" fmla="*/ 378162 w 380221"/>
              <a:gd name="connsiteY137" fmla="*/ 328204 h 863015"/>
              <a:gd name="connsiteX138" fmla="*/ 362855 w 380221"/>
              <a:gd name="connsiteY138" fmla="*/ 319814 h 863015"/>
              <a:gd name="connsiteX139" fmla="*/ 320945 w 380221"/>
              <a:gd name="connsiteY139" fmla="*/ 278485 h 863015"/>
              <a:gd name="connsiteX140" fmla="*/ 307687 w 380221"/>
              <a:gd name="connsiteY140" fmla="*/ 252718 h 863015"/>
              <a:gd name="connsiteX141" fmla="*/ 307620 w 380221"/>
              <a:gd name="connsiteY141" fmla="*/ 252661 h 863015"/>
              <a:gd name="connsiteX142" fmla="*/ 307601 w 380221"/>
              <a:gd name="connsiteY142" fmla="*/ 252566 h 863015"/>
              <a:gd name="connsiteX143" fmla="*/ 292027 w 380221"/>
              <a:gd name="connsiteY143" fmla="*/ 227962 h 863015"/>
              <a:gd name="connsiteX144" fmla="*/ 286179 w 380221"/>
              <a:gd name="connsiteY144" fmla="*/ 173905 h 863015"/>
              <a:gd name="connsiteX145" fmla="*/ 285808 w 380221"/>
              <a:gd name="connsiteY145" fmla="*/ 173159 h 863015"/>
              <a:gd name="connsiteX146" fmla="*/ 285693 w 380221"/>
              <a:gd name="connsiteY146" fmla="*/ 172837 h 863015"/>
              <a:gd name="connsiteX147" fmla="*/ 285598 w 380221"/>
              <a:gd name="connsiteY147" fmla="*/ 172734 h 863015"/>
              <a:gd name="connsiteX148" fmla="*/ 285493 w 380221"/>
              <a:gd name="connsiteY148" fmla="*/ 172630 h 863015"/>
              <a:gd name="connsiteX149" fmla="*/ 259976 w 380221"/>
              <a:gd name="connsiteY149" fmla="*/ 144671 h 863015"/>
              <a:gd name="connsiteX150" fmla="*/ 259881 w 380221"/>
              <a:gd name="connsiteY150" fmla="*/ 144623 h 863015"/>
              <a:gd name="connsiteX151" fmla="*/ 259842 w 380221"/>
              <a:gd name="connsiteY151" fmla="*/ 144538 h 863015"/>
              <a:gd name="connsiteX152" fmla="*/ 245298 w 380221"/>
              <a:gd name="connsiteY152" fmla="*/ 131376 h 863015"/>
              <a:gd name="connsiteX153" fmla="*/ 243736 w 380221"/>
              <a:gd name="connsiteY153" fmla="*/ 123827 h 863015"/>
              <a:gd name="connsiteX154" fmla="*/ 250679 w 380221"/>
              <a:gd name="connsiteY154" fmla="*/ 115219 h 863015"/>
              <a:gd name="connsiteX155" fmla="*/ 250765 w 380221"/>
              <a:gd name="connsiteY155" fmla="*/ 114935 h 863015"/>
              <a:gd name="connsiteX156" fmla="*/ 251032 w 380221"/>
              <a:gd name="connsiteY156" fmla="*/ 114538 h 863015"/>
              <a:gd name="connsiteX157" fmla="*/ 253975 w 380221"/>
              <a:gd name="connsiteY157" fmla="*/ 103908 h 863015"/>
              <a:gd name="connsiteX158" fmla="*/ 253880 w 380221"/>
              <a:gd name="connsiteY158" fmla="*/ 103200 h 863015"/>
              <a:gd name="connsiteX159" fmla="*/ 253813 w 380221"/>
              <a:gd name="connsiteY159" fmla="*/ 102529 h 863015"/>
              <a:gd name="connsiteX160" fmla="*/ 239792 w 380221"/>
              <a:gd name="connsiteY160" fmla="*/ 76290 h 863015"/>
              <a:gd name="connsiteX161" fmla="*/ 236887 w 380221"/>
              <a:gd name="connsiteY161" fmla="*/ 47414 h 863015"/>
              <a:gd name="connsiteX162" fmla="*/ 236649 w 380221"/>
              <a:gd name="connsiteY162" fmla="*/ 46970 h 863015"/>
              <a:gd name="connsiteX163" fmla="*/ 236544 w 380221"/>
              <a:gd name="connsiteY163" fmla="*/ 46516 h 863015"/>
              <a:gd name="connsiteX164" fmla="*/ 211351 w 380221"/>
              <a:gd name="connsiteY164" fmla="*/ 11178 h 863015"/>
              <a:gd name="connsiteX165" fmla="*/ 210979 w 380221"/>
              <a:gd name="connsiteY165" fmla="*/ 10951 h 863015"/>
              <a:gd name="connsiteX166" fmla="*/ 210684 w 380221"/>
              <a:gd name="connsiteY166" fmla="*/ 10602 h 863015"/>
              <a:gd name="connsiteX167" fmla="*/ 193815 w 380221"/>
              <a:gd name="connsiteY167" fmla="*/ 1814 h 863015"/>
              <a:gd name="connsiteX168" fmla="*/ 193444 w 380221"/>
              <a:gd name="connsiteY168" fmla="*/ 1776 h 863015"/>
              <a:gd name="connsiteX169" fmla="*/ 193129 w 380221"/>
              <a:gd name="connsiteY169" fmla="*/ 1606 h 863015"/>
              <a:gd name="connsiteX170" fmla="*/ 177594 w 380221"/>
              <a:gd name="connsiteY170" fmla="*/ 19 h 863015"/>
              <a:gd name="connsiteX171" fmla="*/ 177432 w 380221"/>
              <a:gd name="connsiteY171" fmla="*/ 57 h 863015"/>
              <a:gd name="connsiteX172" fmla="*/ 177261 w 380221"/>
              <a:gd name="connsiteY172" fmla="*/ 0 h 863015"/>
              <a:gd name="connsiteX173" fmla="*/ 153410 w 380221"/>
              <a:gd name="connsiteY173" fmla="*/ 1587 h 863015"/>
              <a:gd name="connsiteX174" fmla="*/ 152972 w 380221"/>
              <a:gd name="connsiteY174" fmla="*/ 1805 h 863015"/>
              <a:gd name="connsiteX175" fmla="*/ 152515 w 380221"/>
              <a:gd name="connsiteY175" fmla="*/ 1918 h 863015"/>
              <a:gd name="connsiteX176" fmla="*/ 123844 w 380221"/>
              <a:gd name="connsiteY176" fmla="*/ 20258 h 863015"/>
              <a:gd name="connsiteX177" fmla="*/ 123816 w 380221"/>
              <a:gd name="connsiteY177" fmla="*/ 20296 h 863015"/>
              <a:gd name="connsiteX178" fmla="*/ 123768 w 380221"/>
              <a:gd name="connsiteY178" fmla="*/ 20305 h 863015"/>
              <a:gd name="connsiteX179" fmla="*/ 115472 w 380221"/>
              <a:gd name="connsiteY179" fmla="*/ 26154 h 863015"/>
              <a:gd name="connsiteX180" fmla="*/ 115177 w 380221"/>
              <a:gd name="connsiteY180" fmla="*/ 26627 h 863015"/>
              <a:gd name="connsiteX181" fmla="*/ 114777 w 380221"/>
              <a:gd name="connsiteY181" fmla="*/ 27099 h 863015"/>
              <a:gd name="connsiteX182" fmla="*/ 110252 w 380221"/>
              <a:gd name="connsiteY182" fmla="*/ 40535 h 863015"/>
              <a:gd name="connsiteX183" fmla="*/ 103623 w 380221"/>
              <a:gd name="connsiteY183" fmla="*/ 53698 h 863015"/>
              <a:gd name="connsiteX184" fmla="*/ 103594 w 380221"/>
              <a:gd name="connsiteY184" fmla="*/ 54066 h 863015"/>
              <a:gd name="connsiteX185" fmla="*/ 103423 w 380221"/>
              <a:gd name="connsiteY185" fmla="*/ 54406 h 863015"/>
              <a:gd name="connsiteX186" fmla="*/ 102080 w 380221"/>
              <a:gd name="connsiteY186" fmla="*/ 72208 h 863015"/>
              <a:gd name="connsiteX187" fmla="*/ 102166 w 380221"/>
              <a:gd name="connsiteY187" fmla="*/ 72444 h 863015"/>
              <a:gd name="connsiteX188" fmla="*/ 102108 w 380221"/>
              <a:gd name="connsiteY188" fmla="*/ 72699 h 863015"/>
              <a:gd name="connsiteX189" fmla="*/ 106128 w 380221"/>
              <a:gd name="connsiteY189" fmla="*/ 93165 h 863015"/>
              <a:gd name="connsiteX190" fmla="*/ 106214 w 380221"/>
              <a:gd name="connsiteY190" fmla="*/ 93297 h 863015"/>
              <a:gd name="connsiteX191" fmla="*/ 106204 w 380221"/>
              <a:gd name="connsiteY191" fmla="*/ 93449 h 863015"/>
              <a:gd name="connsiteX192" fmla="*/ 112024 w 380221"/>
              <a:gd name="connsiteY192" fmla="*/ 109445 h 863015"/>
              <a:gd name="connsiteX193" fmla="*/ 113986 w 380221"/>
              <a:gd name="connsiteY193" fmla="*/ 128693 h 863015"/>
              <a:gd name="connsiteX194" fmla="*/ 105795 w 380221"/>
              <a:gd name="connsiteY194" fmla="*/ 131414 h 863015"/>
              <a:gd name="connsiteX195" fmla="*/ 105709 w 380221"/>
              <a:gd name="connsiteY195" fmla="*/ 131480 h 863015"/>
              <a:gd name="connsiteX196" fmla="*/ 105604 w 380221"/>
              <a:gd name="connsiteY196" fmla="*/ 131490 h 863015"/>
              <a:gd name="connsiteX197" fmla="*/ 105490 w 380221"/>
              <a:gd name="connsiteY197" fmla="*/ 131537 h 863015"/>
              <a:gd name="connsiteX198" fmla="*/ 105490 w 380221"/>
              <a:gd name="connsiteY198" fmla="*/ 131537 h 863015"/>
              <a:gd name="connsiteX199" fmla="*/ 105490 w 380221"/>
              <a:gd name="connsiteY199" fmla="*/ 131537 h 863015"/>
              <a:gd name="connsiteX200" fmla="*/ 98622 w 380221"/>
              <a:gd name="connsiteY200" fmla="*/ 134664 h 863015"/>
              <a:gd name="connsiteX201" fmla="*/ 98575 w 380221"/>
              <a:gd name="connsiteY201" fmla="*/ 134721 h 863015"/>
              <a:gd name="connsiteX202" fmla="*/ 98479 w 380221"/>
              <a:gd name="connsiteY202" fmla="*/ 134730 h 863015"/>
              <a:gd name="connsiteX203" fmla="*/ 86964 w 380221"/>
              <a:gd name="connsiteY203" fmla="*/ 141118 h 863015"/>
              <a:gd name="connsiteX204" fmla="*/ 86964 w 380221"/>
              <a:gd name="connsiteY204" fmla="*/ 141118 h 863015"/>
              <a:gd name="connsiteX205" fmla="*/ 79496 w 380221"/>
              <a:gd name="connsiteY205" fmla="*/ 145086 h 863015"/>
              <a:gd name="connsiteX206" fmla="*/ 79429 w 380221"/>
              <a:gd name="connsiteY206" fmla="*/ 145162 h 863015"/>
              <a:gd name="connsiteX207" fmla="*/ 79334 w 380221"/>
              <a:gd name="connsiteY207" fmla="*/ 145181 h 863015"/>
              <a:gd name="connsiteX208" fmla="*/ 76115 w 380221"/>
              <a:gd name="connsiteY208" fmla="*/ 147326 h 863015"/>
              <a:gd name="connsiteX209" fmla="*/ 76067 w 380221"/>
              <a:gd name="connsiteY209" fmla="*/ 147382 h 863015"/>
              <a:gd name="connsiteX210" fmla="*/ 76000 w 380221"/>
              <a:gd name="connsiteY210" fmla="*/ 147401 h 863015"/>
              <a:gd name="connsiteX211" fmla="*/ 75972 w 380221"/>
              <a:gd name="connsiteY211" fmla="*/ 147420 h 863015"/>
              <a:gd name="connsiteX212" fmla="*/ 75781 w 380221"/>
              <a:gd name="connsiteY212" fmla="*/ 147571 h 863015"/>
              <a:gd name="connsiteX213" fmla="*/ 57512 w 380221"/>
              <a:gd name="connsiteY213" fmla="*/ 161763 h 863015"/>
              <a:gd name="connsiteX214" fmla="*/ 57265 w 380221"/>
              <a:gd name="connsiteY214" fmla="*/ 162198 h 863015"/>
              <a:gd name="connsiteX215" fmla="*/ 56912 w 380221"/>
              <a:gd name="connsiteY215" fmla="*/ 162576 h 863015"/>
              <a:gd name="connsiteX216" fmla="*/ 44377 w 380221"/>
              <a:gd name="connsiteY216" fmla="*/ 194863 h 863015"/>
              <a:gd name="connsiteX217" fmla="*/ 239 w 380221"/>
              <a:gd name="connsiteY217" fmla="*/ 273675 h 863015"/>
              <a:gd name="connsiteX218" fmla="*/ 172 w 380221"/>
              <a:gd name="connsiteY218" fmla="*/ 274214 h 863015"/>
              <a:gd name="connsiteX219" fmla="*/ 0 w 380221"/>
              <a:gd name="connsiteY219" fmla="*/ 274705 h 863015"/>
              <a:gd name="connsiteX220" fmla="*/ 1058 w 380221"/>
              <a:gd name="connsiteY220" fmla="*/ 292459 h 863015"/>
              <a:gd name="connsiteX221" fmla="*/ 1058 w 380221"/>
              <a:gd name="connsiteY221" fmla="*/ 292469 h 863015"/>
              <a:gd name="connsiteX222" fmla="*/ 1058 w 380221"/>
              <a:gd name="connsiteY222" fmla="*/ 292525 h 863015"/>
              <a:gd name="connsiteX223" fmla="*/ 1582 w 380221"/>
              <a:gd name="connsiteY223" fmla="*/ 293631 h 863015"/>
              <a:gd name="connsiteX224" fmla="*/ 1648 w 380221"/>
              <a:gd name="connsiteY224" fmla="*/ 293782 h 863015"/>
              <a:gd name="connsiteX225" fmla="*/ 1658 w 380221"/>
              <a:gd name="connsiteY225" fmla="*/ 293782 h 863015"/>
              <a:gd name="connsiteX226" fmla="*/ 2963 w 380221"/>
              <a:gd name="connsiteY226" fmla="*/ 294311 h 863015"/>
              <a:gd name="connsiteX227" fmla="*/ 3077 w 380221"/>
              <a:gd name="connsiteY227" fmla="*/ 294302 h 863015"/>
              <a:gd name="connsiteX228" fmla="*/ 3915 w 380221"/>
              <a:gd name="connsiteY228" fmla="*/ 293905 h 863015"/>
              <a:gd name="connsiteX229" fmla="*/ 4344 w 380221"/>
              <a:gd name="connsiteY229" fmla="*/ 293716 h 863015"/>
              <a:gd name="connsiteX230" fmla="*/ 4382 w 380221"/>
              <a:gd name="connsiteY230" fmla="*/ 293669 h 863015"/>
              <a:gd name="connsiteX231" fmla="*/ 4391 w 380221"/>
              <a:gd name="connsiteY231" fmla="*/ 293669 h 863015"/>
              <a:gd name="connsiteX232" fmla="*/ 12116 w 380221"/>
              <a:gd name="connsiteY232" fmla="*/ 285618 h 863015"/>
              <a:gd name="connsiteX233" fmla="*/ 14755 w 380221"/>
              <a:gd name="connsiteY233" fmla="*/ 303061 h 863015"/>
              <a:gd name="connsiteX234" fmla="*/ 15079 w 380221"/>
              <a:gd name="connsiteY234" fmla="*/ 303637 h 863015"/>
              <a:gd name="connsiteX235" fmla="*/ 15221 w 380221"/>
              <a:gd name="connsiteY235" fmla="*/ 304034 h 863015"/>
              <a:gd name="connsiteX236" fmla="*/ 26194 w 380221"/>
              <a:gd name="connsiteY236" fmla="*/ 316261 h 863015"/>
              <a:gd name="connsiteX237" fmla="*/ 27613 w 380221"/>
              <a:gd name="connsiteY237" fmla="*/ 316894 h 863015"/>
              <a:gd name="connsiteX238" fmla="*/ 28652 w 380221"/>
              <a:gd name="connsiteY238" fmla="*/ 316591 h 863015"/>
              <a:gd name="connsiteX239" fmla="*/ 41787 w 380221"/>
              <a:gd name="connsiteY239" fmla="*/ 308069 h 863015"/>
              <a:gd name="connsiteX240" fmla="*/ 41787 w 380221"/>
              <a:gd name="connsiteY240" fmla="*/ 308069 h 863015"/>
              <a:gd name="connsiteX241" fmla="*/ 41806 w 380221"/>
              <a:gd name="connsiteY241" fmla="*/ 308069 h 863015"/>
              <a:gd name="connsiteX242" fmla="*/ 45425 w 380221"/>
              <a:gd name="connsiteY242" fmla="*/ 305669 h 863015"/>
              <a:gd name="connsiteX243" fmla="*/ 35834 w 380221"/>
              <a:gd name="connsiteY243" fmla="*/ 337143 h 863015"/>
              <a:gd name="connsiteX244" fmla="*/ 25165 w 380221"/>
              <a:gd name="connsiteY244" fmla="*/ 348245 h 863015"/>
              <a:gd name="connsiteX245" fmla="*/ 25004 w 380221"/>
              <a:gd name="connsiteY245" fmla="*/ 348651 h 863015"/>
              <a:gd name="connsiteX246" fmla="*/ 24727 w 380221"/>
              <a:gd name="connsiteY246" fmla="*/ 348982 h 863015"/>
              <a:gd name="connsiteX247" fmla="*/ 16688 w 380221"/>
              <a:gd name="connsiteY247" fmla="*/ 373955 h 863015"/>
              <a:gd name="connsiteX248" fmla="*/ 16726 w 380221"/>
              <a:gd name="connsiteY248" fmla="*/ 374343 h 863015"/>
              <a:gd name="connsiteX249" fmla="*/ 16603 w 380221"/>
              <a:gd name="connsiteY249" fmla="*/ 374711 h 863015"/>
              <a:gd name="connsiteX250" fmla="*/ 19012 w 380221"/>
              <a:gd name="connsiteY250" fmla="*/ 399420 h 863015"/>
              <a:gd name="connsiteX251" fmla="*/ 19108 w 380221"/>
              <a:gd name="connsiteY251" fmla="*/ 399609 h 863015"/>
              <a:gd name="connsiteX252" fmla="*/ 19384 w 380221"/>
              <a:gd name="connsiteY252" fmla="*/ 400166 h 863015"/>
              <a:gd name="connsiteX253" fmla="*/ 19870 w 380221"/>
              <a:gd name="connsiteY253" fmla="*/ 400752 h 863015"/>
              <a:gd name="connsiteX254" fmla="*/ 20022 w 380221"/>
              <a:gd name="connsiteY254" fmla="*/ 400932 h 863015"/>
              <a:gd name="connsiteX255" fmla="*/ 37700 w 380221"/>
              <a:gd name="connsiteY255" fmla="*/ 410229 h 863015"/>
              <a:gd name="connsiteX256" fmla="*/ 38300 w 380221"/>
              <a:gd name="connsiteY256" fmla="*/ 410380 h 863015"/>
              <a:gd name="connsiteX257" fmla="*/ 38424 w 380221"/>
              <a:gd name="connsiteY257" fmla="*/ 410446 h 863015"/>
              <a:gd name="connsiteX258" fmla="*/ 59589 w 380221"/>
              <a:gd name="connsiteY258" fmla="*/ 412308 h 863015"/>
              <a:gd name="connsiteX259" fmla="*/ 59760 w 380221"/>
              <a:gd name="connsiteY259" fmla="*/ 412317 h 863015"/>
              <a:gd name="connsiteX260" fmla="*/ 60799 w 380221"/>
              <a:gd name="connsiteY260" fmla="*/ 412006 h 863015"/>
              <a:gd name="connsiteX261" fmla="*/ 67761 w 380221"/>
              <a:gd name="connsiteY261" fmla="*/ 407480 h 863015"/>
              <a:gd name="connsiteX262" fmla="*/ 67914 w 380221"/>
              <a:gd name="connsiteY262" fmla="*/ 407262 h 863015"/>
              <a:gd name="connsiteX263" fmla="*/ 68142 w 380221"/>
              <a:gd name="connsiteY263" fmla="*/ 407168 h 863015"/>
              <a:gd name="connsiteX264" fmla="*/ 78734 w 380221"/>
              <a:gd name="connsiteY264" fmla="*/ 395413 h 863015"/>
              <a:gd name="connsiteX265" fmla="*/ 65494 w 380221"/>
              <a:gd name="connsiteY265" fmla="*/ 404418 h 863015"/>
              <a:gd name="connsiteX266" fmla="*/ 59294 w 380221"/>
              <a:gd name="connsiteY266" fmla="*/ 408443 h 863015"/>
              <a:gd name="connsiteX267" fmla="*/ 39177 w 380221"/>
              <a:gd name="connsiteY267" fmla="*/ 406667 h 863015"/>
              <a:gd name="connsiteX268" fmla="*/ 22737 w 380221"/>
              <a:gd name="connsiteY268" fmla="*/ 398031 h 863015"/>
              <a:gd name="connsiteX269" fmla="*/ 20470 w 380221"/>
              <a:gd name="connsiteY269" fmla="*/ 374711 h 863015"/>
              <a:gd name="connsiteX270" fmla="*/ 28252 w 380221"/>
              <a:gd name="connsiteY270" fmla="*/ 350513 h 863015"/>
              <a:gd name="connsiteX271" fmla="*/ 38929 w 380221"/>
              <a:gd name="connsiteY271" fmla="*/ 339391 h 863015"/>
              <a:gd name="connsiteX272" fmla="*/ 39043 w 380221"/>
              <a:gd name="connsiteY272" fmla="*/ 339099 h 863015"/>
              <a:gd name="connsiteX273" fmla="*/ 39377 w 380221"/>
              <a:gd name="connsiteY273" fmla="*/ 338636 h 863015"/>
              <a:gd name="connsiteX274" fmla="*/ 50483 w 380221"/>
              <a:gd name="connsiteY274" fmla="*/ 302182 h 863015"/>
              <a:gd name="connsiteX275" fmla="*/ 79582 w 380221"/>
              <a:gd name="connsiteY275" fmla="*/ 275177 h 863015"/>
              <a:gd name="connsiteX276" fmla="*/ 79649 w 380221"/>
              <a:gd name="connsiteY276" fmla="*/ 275036 h 863015"/>
              <a:gd name="connsiteX277" fmla="*/ 79763 w 380221"/>
              <a:gd name="connsiteY277" fmla="*/ 274979 h 863015"/>
              <a:gd name="connsiteX278" fmla="*/ 87859 w 380221"/>
              <a:gd name="connsiteY278" fmla="*/ 265058 h 863015"/>
              <a:gd name="connsiteX279" fmla="*/ 83906 w 380221"/>
              <a:gd name="connsiteY279" fmla="*/ 289436 h 863015"/>
              <a:gd name="connsiteX280" fmla="*/ 84011 w 380221"/>
              <a:gd name="connsiteY280" fmla="*/ 289842 h 863015"/>
              <a:gd name="connsiteX281" fmla="*/ 84173 w 380221"/>
              <a:gd name="connsiteY281" fmla="*/ 290522 h 863015"/>
              <a:gd name="connsiteX282" fmla="*/ 84611 w 380221"/>
              <a:gd name="connsiteY282" fmla="*/ 291061 h 863015"/>
              <a:gd name="connsiteX283" fmla="*/ 84887 w 380221"/>
              <a:gd name="connsiteY283" fmla="*/ 291392 h 863015"/>
              <a:gd name="connsiteX284" fmla="*/ 88364 w 380221"/>
              <a:gd name="connsiteY284" fmla="*/ 293253 h 863015"/>
              <a:gd name="connsiteX285" fmla="*/ 91526 w 380221"/>
              <a:gd name="connsiteY285" fmla="*/ 295077 h 863015"/>
              <a:gd name="connsiteX286" fmla="*/ 91564 w 380221"/>
              <a:gd name="connsiteY286" fmla="*/ 295086 h 863015"/>
              <a:gd name="connsiteX287" fmla="*/ 91583 w 380221"/>
              <a:gd name="connsiteY287" fmla="*/ 295114 h 863015"/>
              <a:gd name="connsiteX288" fmla="*/ 97213 w 380221"/>
              <a:gd name="connsiteY288" fmla="*/ 298110 h 863015"/>
              <a:gd name="connsiteX289" fmla="*/ 81534 w 380221"/>
              <a:gd name="connsiteY289" fmla="*/ 356730 h 863015"/>
              <a:gd name="connsiteX290" fmla="*/ 81554 w 380221"/>
              <a:gd name="connsiteY290" fmla="*/ 356843 h 863015"/>
              <a:gd name="connsiteX291" fmla="*/ 81487 w 380221"/>
              <a:gd name="connsiteY291" fmla="*/ 356947 h 863015"/>
              <a:gd name="connsiteX292" fmla="*/ 78010 w 380221"/>
              <a:gd name="connsiteY292" fmla="*/ 380333 h 863015"/>
              <a:gd name="connsiteX293" fmla="*/ 78058 w 380221"/>
              <a:gd name="connsiteY293" fmla="*/ 380532 h 863015"/>
              <a:gd name="connsiteX294" fmla="*/ 77991 w 380221"/>
              <a:gd name="connsiteY294" fmla="*/ 380721 h 863015"/>
              <a:gd name="connsiteX295" fmla="*/ 78486 w 380221"/>
              <a:gd name="connsiteY295" fmla="*/ 390037 h 863015"/>
              <a:gd name="connsiteX296" fmla="*/ 65494 w 380221"/>
              <a:gd name="connsiteY296" fmla="*/ 404418 h 863015"/>
              <a:gd name="connsiteX297" fmla="*/ 27975 w 380221"/>
              <a:gd name="connsiteY297" fmla="*/ 312500 h 863015"/>
              <a:gd name="connsiteX298" fmla="*/ 18469 w 380221"/>
              <a:gd name="connsiteY298" fmla="*/ 301918 h 863015"/>
              <a:gd name="connsiteX299" fmla="*/ 15336 w 380221"/>
              <a:gd name="connsiteY299" fmla="*/ 281206 h 863015"/>
              <a:gd name="connsiteX300" fmla="*/ 15002 w 380221"/>
              <a:gd name="connsiteY300" fmla="*/ 280667 h 863015"/>
              <a:gd name="connsiteX301" fmla="*/ 14764 w 380221"/>
              <a:gd name="connsiteY301" fmla="*/ 280110 h 863015"/>
              <a:gd name="connsiteX302" fmla="*/ 14640 w 380221"/>
              <a:gd name="connsiteY302" fmla="*/ 280072 h 863015"/>
              <a:gd name="connsiteX303" fmla="*/ 13993 w 380221"/>
              <a:gd name="connsiteY303" fmla="*/ 279817 h 863015"/>
              <a:gd name="connsiteX304" fmla="*/ 13288 w 380221"/>
              <a:gd name="connsiteY304" fmla="*/ 279647 h 863015"/>
              <a:gd name="connsiteX305" fmla="*/ 13174 w 380221"/>
              <a:gd name="connsiteY305" fmla="*/ 279609 h 863015"/>
              <a:gd name="connsiteX306" fmla="*/ 12650 w 380221"/>
              <a:gd name="connsiteY306" fmla="*/ 279921 h 863015"/>
              <a:gd name="connsiteX307" fmla="*/ 12069 w 380221"/>
              <a:gd name="connsiteY307" fmla="*/ 280176 h 863015"/>
              <a:gd name="connsiteX308" fmla="*/ 4630 w 380221"/>
              <a:gd name="connsiteY308" fmla="*/ 287924 h 863015"/>
              <a:gd name="connsiteX309" fmla="*/ 3868 w 380221"/>
              <a:gd name="connsiteY309" fmla="*/ 274998 h 863015"/>
              <a:gd name="connsiteX310" fmla="*/ 47797 w 380221"/>
              <a:gd name="connsiteY310" fmla="*/ 196554 h 863015"/>
              <a:gd name="connsiteX311" fmla="*/ 47806 w 380221"/>
              <a:gd name="connsiteY311" fmla="*/ 196441 h 863015"/>
              <a:gd name="connsiteX312" fmla="*/ 47911 w 380221"/>
              <a:gd name="connsiteY312" fmla="*/ 196308 h 863015"/>
              <a:gd name="connsiteX313" fmla="*/ 60313 w 380221"/>
              <a:gd name="connsiteY313" fmla="*/ 164381 h 863015"/>
              <a:gd name="connsiteX314" fmla="*/ 77848 w 380221"/>
              <a:gd name="connsiteY314" fmla="*/ 150765 h 863015"/>
              <a:gd name="connsiteX315" fmla="*/ 87421 w 380221"/>
              <a:gd name="connsiteY315" fmla="*/ 151001 h 863015"/>
              <a:gd name="connsiteX316" fmla="*/ 99489 w 380221"/>
              <a:gd name="connsiteY316" fmla="*/ 157370 h 863015"/>
              <a:gd name="connsiteX317" fmla="*/ 113529 w 380221"/>
              <a:gd name="connsiteY317" fmla="*/ 167801 h 863015"/>
              <a:gd name="connsiteX318" fmla="*/ 112595 w 380221"/>
              <a:gd name="connsiteY318" fmla="*/ 178327 h 863015"/>
              <a:gd name="connsiteX319" fmla="*/ 107147 w 380221"/>
              <a:gd name="connsiteY319" fmla="*/ 188352 h 863015"/>
              <a:gd name="connsiteX320" fmla="*/ 107100 w 380221"/>
              <a:gd name="connsiteY320" fmla="*/ 188778 h 863015"/>
              <a:gd name="connsiteX321" fmla="*/ 106919 w 380221"/>
              <a:gd name="connsiteY321" fmla="*/ 189118 h 863015"/>
              <a:gd name="connsiteX322" fmla="*/ 106166 w 380221"/>
              <a:gd name="connsiteY322" fmla="*/ 199918 h 863015"/>
              <a:gd name="connsiteX323" fmla="*/ 92984 w 380221"/>
              <a:gd name="connsiteY323" fmla="*/ 215045 h 863015"/>
              <a:gd name="connsiteX324" fmla="*/ 64447 w 380221"/>
              <a:gd name="connsiteY324" fmla="*/ 241228 h 863015"/>
              <a:gd name="connsiteX325" fmla="*/ 27823 w 380221"/>
              <a:gd name="connsiteY325" fmla="*/ 269347 h 863015"/>
              <a:gd name="connsiteX326" fmla="*/ 27718 w 380221"/>
              <a:gd name="connsiteY326" fmla="*/ 269527 h 863015"/>
              <a:gd name="connsiteX327" fmla="*/ 27366 w 380221"/>
              <a:gd name="connsiteY327" fmla="*/ 270132 h 863015"/>
              <a:gd name="connsiteX328" fmla="*/ 27156 w 380221"/>
              <a:gd name="connsiteY328" fmla="*/ 270793 h 863015"/>
              <a:gd name="connsiteX329" fmla="*/ 27090 w 380221"/>
              <a:gd name="connsiteY329" fmla="*/ 270982 h 863015"/>
              <a:gd name="connsiteX330" fmla="*/ 28166 w 380221"/>
              <a:gd name="connsiteY330" fmla="*/ 285061 h 863015"/>
              <a:gd name="connsiteX331" fmla="*/ 28261 w 380221"/>
              <a:gd name="connsiteY331" fmla="*/ 285259 h 863015"/>
              <a:gd name="connsiteX332" fmla="*/ 28242 w 380221"/>
              <a:gd name="connsiteY332" fmla="*/ 285477 h 863015"/>
              <a:gd name="connsiteX333" fmla="*/ 31719 w 380221"/>
              <a:gd name="connsiteY333" fmla="*/ 296645 h 863015"/>
              <a:gd name="connsiteX334" fmla="*/ 31928 w 380221"/>
              <a:gd name="connsiteY334" fmla="*/ 296929 h 863015"/>
              <a:gd name="connsiteX335" fmla="*/ 31976 w 380221"/>
              <a:gd name="connsiteY335" fmla="*/ 297155 h 863015"/>
              <a:gd name="connsiteX336" fmla="*/ 38100 w 380221"/>
              <a:gd name="connsiteY336" fmla="*/ 305905 h 863015"/>
              <a:gd name="connsiteX337" fmla="*/ 27975 w 380221"/>
              <a:gd name="connsiteY337" fmla="*/ 312500 h 863015"/>
              <a:gd name="connsiteX338" fmla="*/ 105576 w 380221"/>
              <a:gd name="connsiteY338" fmla="*/ 135656 h 863015"/>
              <a:gd name="connsiteX339" fmla="*/ 125997 w 380221"/>
              <a:gd name="connsiteY339" fmla="*/ 173291 h 863015"/>
              <a:gd name="connsiteX340" fmla="*/ 125683 w 380221"/>
              <a:gd name="connsiteY340" fmla="*/ 173291 h 863015"/>
              <a:gd name="connsiteX341" fmla="*/ 120082 w 380221"/>
              <a:gd name="connsiteY341" fmla="*/ 164352 h 863015"/>
              <a:gd name="connsiteX342" fmla="*/ 119911 w 380221"/>
              <a:gd name="connsiteY342" fmla="*/ 164230 h 863015"/>
              <a:gd name="connsiteX343" fmla="*/ 119844 w 380221"/>
              <a:gd name="connsiteY343" fmla="*/ 164050 h 863015"/>
              <a:gd name="connsiteX344" fmla="*/ 116005 w 380221"/>
              <a:gd name="connsiteY344" fmla="*/ 159987 h 863015"/>
              <a:gd name="connsiteX345" fmla="*/ 107004 w 380221"/>
              <a:gd name="connsiteY345" fmla="*/ 143442 h 863015"/>
              <a:gd name="connsiteX346" fmla="*/ 106890 w 380221"/>
              <a:gd name="connsiteY346" fmla="*/ 143348 h 863015"/>
              <a:gd name="connsiteX347" fmla="*/ 106861 w 380221"/>
              <a:gd name="connsiteY347" fmla="*/ 143215 h 863015"/>
              <a:gd name="connsiteX348" fmla="*/ 102337 w 380221"/>
              <a:gd name="connsiteY348" fmla="*/ 137112 h 863015"/>
              <a:gd name="connsiteX349" fmla="*/ 105576 w 380221"/>
              <a:gd name="connsiteY349" fmla="*/ 135656 h 863015"/>
              <a:gd name="connsiteX350" fmla="*/ 118272 w 380221"/>
              <a:gd name="connsiteY350" fmla="*/ 169899 h 863015"/>
              <a:gd name="connsiteX351" fmla="*/ 117682 w 380221"/>
              <a:gd name="connsiteY351" fmla="*/ 167697 h 863015"/>
              <a:gd name="connsiteX352" fmla="*/ 120006 w 380221"/>
              <a:gd name="connsiteY352" fmla="*/ 171430 h 863015"/>
              <a:gd name="connsiteX353" fmla="*/ 118272 w 380221"/>
              <a:gd name="connsiteY353" fmla="*/ 169899 h 863015"/>
              <a:gd name="connsiteX354" fmla="*/ 98889 w 380221"/>
              <a:gd name="connsiteY354" fmla="*/ 138841 h 863015"/>
              <a:gd name="connsiteX355" fmla="*/ 103709 w 380221"/>
              <a:gd name="connsiteY355" fmla="*/ 145351 h 863015"/>
              <a:gd name="connsiteX356" fmla="*/ 108147 w 380221"/>
              <a:gd name="connsiteY356" fmla="*/ 153505 h 863015"/>
              <a:gd name="connsiteX357" fmla="*/ 98956 w 380221"/>
              <a:gd name="connsiteY357" fmla="*/ 146806 h 863015"/>
              <a:gd name="connsiteX358" fmla="*/ 98841 w 380221"/>
              <a:gd name="connsiteY358" fmla="*/ 146778 h 863015"/>
              <a:gd name="connsiteX359" fmla="*/ 98765 w 380221"/>
              <a:gd name="connsiteY359" fmla="*/ 146683 h 863015"/>
              <a:gd name="connsiteX360" fmla="*/ 91802 w 380221"/>
              <a:gd name="connsiteY360" fmla="*/ 142762 h 863015"/>
              <a:gd name="connsiteX361" fmla="*/ 98889 w 380221"/>
              <a:gd name="connsiteY361" fmla="*/ 138841 h 863015"/>
              <a:gd name="connsiteX362" fmla="*/ 87897 w 380221"/>
              <a:gd name="connsiteY362" fmla="*/ 144926 h 863015"/>
              <a:gd name="connsiteX363" fmla="*/ 96803 w 380221"/>
              <a:gd name="connsiteY363" fmla="*/ 149934 h 863015"/>
              <a:gd name="connsiteX364" fmla="*/ 108709 w 380221"/>
              <a:gd name="connsiteY364" fmla="*/ 158608 h 863015"/>
              <a:gd name="connsiteX365" fmla="*/ 113119 w 380221"/>
              <a:gd name="connsiteY365" fmla="*/ 162463 h 863015"/>
              <a:gd name="connsiteX366" fmla="*/ 114205 w 380221"/>
              <a:gd name="connsiteY366" fmla="*/ 163606 h 863015"/>
              <a:gd name="connsiteX367" fmla="*/ 101651 w 380221"/>
              <a:gd name="connsiteY367" fmla="*/ 154280 h 863015"/>
              <a:gd name="connsiteX368" fmla="*/ 101489 w 380221"/>
              <a:gd name="connsiteY368" fmla="*/ 154242 h 863015"/>
              <a:gd name="connsiteX369" fmla="*/ 101394 w 380221"/>
              <a:gd name="connsiteY369" fmla="*/ 154119 h 863015"/>
              <a:gd name="connsiteX370" fmla="*/ 88802 w 380221"/>
              <a:gd name="connsiteY370" fmla="*/ 147477 h 863015"/>
              <a:gd name="connsiteX371" fmla="*/ 88354 w 380221"/>
              <a:gd name="connsiteY371" fmla="*/ 147439 h 863015"/>
              <a:gd name="connsiteX372" fmla="*/ 87954 w 380221"/>
              <a:gd name="connsiteY372" fmla="*/ 147250 h 863015"/>
              <a:gd name="connsiteX373" fmla="*/ 83687 w 380221"/>
              <a:gd name="connsiteY373" fmla="*/ 147146 h 863015"/>
              <a:gd name="connsiteX374" fmla="*/ 87897 w 380221"/>
              <a:gd name="connsiteY374" fmla="*/ 144926 h 863015"/>
              <a:gd name="connsiteX375" fmla="*/ 41263 w 380221"/>
              <a:gd name="connsiteY375" fmla="*/ 303855 h 863015"/>
              <a:gd name="connsiteX376" fmla="*/ 35272 w 380221"/>
              <a:gd name="connsiteY376" fmla="*/ 295284 h 863015"/>
              <a:gd name="connsiteX377" fmla="*/ 31928 w 380221"/>
              <a:gd name="connsiteY377" fmla="*/ 284560 h 863015"/>
              <a:gd name="connsiteX378" fmla="*/ 30938 w 380221"/>
              <a:gd name="connsiteY378" fmla="*/ 271738 h 863015"/>
              <a:gd name="connsiteX379" fmla="*/ 66837 w 380221"/>
              <a:gd name="connsiteY379" fmla="*/ 244176 h 863015"/>
              <a:gd name="connsiteX380" fmla="*/ 66885 w 380221"/>
              <a:gd name="connsiteY380" fmla="*/ 244100 h 863015"/>
              <a:gd name="connsiteX381" fmla="*/ 66971 w 380221"/>
              <a:gd name="connsiteY381" fmla="*/ 244072 h 863015"/>
              <a:gd name="connsiteX382" fmla="*/ 95641 w 380221"/>
              <a:gd name="connsiteY382" fmla="*/ 217776 h 863015"/>
              <a:gd name="connsiteX383" fmla="*/ 95689 w 380221"/>
              <a:gd name="connsiteY383" fmla="*/ 217663 h 863015"/>
              <a:gd name="connsiteX384" fmla="*/ 95793 w 380221"/>
              <a:gd name="connsiteY384" fmla="*/ 217615 h 863015"/>
              <a:gd name="connsiteX385" fmla="*/ 109452 w 380221"/>
              <a:gd name="connsiteY385" fmla="*/ 201940 h 863015"/>
              <a:gd name="connsiteX386" fmla="*/ 109624 w 380221"/>
              <a:gd name="connsiteY386" fmla="*/ 201430 h 863015"/>
              <a:gd name="connsiteX387" fmla="*/ 109909 w 380221"/>
              <a:gd name="connsiteY387" fmla="*/ 200834 h 863015"/>
              <a:gd name="connsiteX388" fmla="*/ 110681 w 380221"/>
              <a:gd name="connsiteY388" fmla="*/ 189807 h 863015"/>
              <a:gd name="connsiteX389" fmla="*/ 116120 w 380221"/>
              <a:gd name="connsiteY389" fmla="*/ 179792 h 863015"/>
              <a:gd name="connsiteX390" fmla="*/ 116158 w 380221"/>
              <a:gd name="connsiteY390" fmla="*/ 179442 h 863015"/>
              <a:gd name="connsiteX391" fmla="*/ 116348 w 380221"/>
              <a:gd name="connsiteY391" fmla="*/ 179064 h 863015"/>
              <a:gd name="connsiteX392" fmla="*/ 116834 w 380221"/>
              <a:gd name="connsiteY392" fmla="*/ 173650 h 863015"/>
              <a:gd name="connsiteX393" fmla="*/ 119892 w 380221"/>
              <a:gd name="connsiteY393" fmla="*/ 176324 h 863015"/>
              <a:gd name="connsiteX394" fmla="*/ 120625 w 380221"/>
              <a:gd name="connsiteY394" fmla="*/ 176608 h 863015"/>
              <a:gd name="connsiteX395" fmla="*/ 120997 w 380221"/>
              <a:gd name="connsiteY395" fmla="*/ 176797 h 863015"/>
              <a:gd name="connsiteX396" fmla="*/ 124473 w 380221"/>
              <a:gd name="connsiteY396" fmla="*/ 177071 h 863015"/>
              <a:gd name="connsiteX397" fmla="*/ 124626 w 380221"/>
              <a:gd name="connsiteY397" fmla="*/ 177080 h 863015"/>
              <a:gd name="connsiteX398" fmla="*/ 129140 w 380221"/>
              <a:gd name="connsiteY398" fmla="*/ 177080 h 863015"/>
              <a:gd name="connsiteX399" fmla="*/ 141275 w 380221"/>
              <a:gd name="connsiteY399" fmla="*/ 177826 h 863015"/>
              <a:gd name="connsiteX400" fmla="*/ 142218 w 380221"/>
              <a:gd name="connsiteY400" fmla="*/ 178648 h 863015"/>
              <a:gd name="connsiteX401" fmla="*/ 141742 w 380221"/>
              <a:gd name="connsiteY401" fmla="*/ 185697 h 863015"/>
              <a:gd name="connsiteX402" fmla="*/ 141790 w 380221"/>
              <a:gd name="connsiteY402" fmla="*/ 185830 h 863015"/>
              <a:gd name="connsiteX403" fmla="*/ 142009 w 380221"/>
              <a:gd name="connsiteY403" fmla="*/ 186510 h 863015"/>
              <a:gd name="connsiteX404" fmla="*/ 142342 w 380221"/>
              <a:gd name="connsiteY404" fmla="*/ 187133 h 863015"/>
              <a:gd name="connsiteX405" fmla="*/ 142409 w 380221"/>
              <a:gd name="connsiteY405" fmla="*/ 187266 h 863015"/>
              <a:gd name="connsiteX406" fmla="*/ 146952 w 380221"/>
              <a:gd name="connsiteY406" fmla="*/ 191045 h 863015"/>
              <a:gd name="connsiteX407" fmla="*/ 147486 w 380221"/>
              <a:gd name="connsiteY407" fmla="*/ 194740 h 863015"/>
              <a:gd name="connsiteX408" fmla="*/ 143676 w 380221"/>
              <a:gd name="connsiteY408" fmla="*/ 197253 h 863015"/>
              <a:gd name="connsiteX409" fmla="*/ 143580 w 380221"/>
              <a:gd name="connsiteY409" fmla="*/ 197395 h 863015"/>
              <a:gd name="connsiteX410" fmla="*/ 143418 w 380221"/>
              <a:gd name="connsiteY410" fmla="*/ 197461 h 863015"/>
              <a:gd name="connsiteX411" fmla="*/ 143180 w 380221"/>
              <a:gd name="connsiteY411" fmla="*/ 197990 h 863015"/>
              <a:gd name="connsiteX412" fmla="*/ 142885 w 380221"/>
              <a:gd name="connsiteY412" fmla="*/ 198623 h 863015"/>
              <a:gd name="connsiteX413" fmla="*/ 143028 w 380221"/>
              <a:gd name="connsiteY413" fmla="*/ 199304 h 863015"/>
              <a:gd name="connsiteX414" fmla="*/ 143142 w 380221"/>
              <a:gd name="connsiteY414" fmla="*/ 199880 h 863015"/>
              <a:gd name="connsiteX415" fmla="*/ 143276 w 380221"/>
              <a:gd name="connsiteY415" fmla="*/ 199956 h 863015"/>
              <a:gd name="connsiteX416" fmla="*/ 143342 w 380221"/>
              <a:gd name="connsiteY416" fmla="*/ 200135 h 863015"/>
              <a:gd name="connsiteX417" fmla="*/ 146943 w 380221"/>
              <a:gd name="connsiteY417" fmla="*/ 203952 h 863015"/>
              <a:gd name="connsiteX418" fmla="*/ 147543 w 380221"/>
              <a:gd name="connsiteY418" fmla="*/ 208705 h 863015"/>
              <a:gd name="connsiteX419" fmla="*/ 140485 w 380221"/>
              <a:gd name="connsiteY419" fmla="*/ 214837 h 863015"/>
              <a:gd name="connsiteX420" fmla="*/ 134513 w 380221"/>
              <a:gd name="connsiteY420" fmla="*/ 213241 h 863015"/>
              <a:gd name="connsiteX421" fmla="*/ 134227 w 380221"/>
              <a:gd name="connsiteY421" fmla="*/ 213278 h 863015"/>
              <a:gd name="connsiteX422" fmla="*/ 133522 w 380221"/>
              <a:gd name="connsiteY422" fmla="*/ 213363 h 863015"/>
              <a:gd name="connsiteX423" fmla="*/ 132922 w 380221"/>
              <a:gd name="connsiteY423" fmla="*/ 213637 h 863015"/>
              <a:gd name="connsiteX424" fmla="*/ 132627 w 380221"/>
              <a:gd name="connsiteY424" fmla="*/ 213779 h 863015"/>
              <a:gd name="connsiteX425" fmla="*/ 120368 w 380221"/>
              <a:gd name="connsiteY425" fmla="*/ 226970 h 863015"/>
              <a:gd name="connsiteX426" fmla="*/ 116844 w 380221"/>
              <a:gd name="connsiteY426" fmla="*/ 228132 h 863015"/>
              <a:gd name="connsiteX427" fmla="*/ 112672 w 380221"/>
              <a:gd name="connsiteY427" fmla="*/ 229162 h 863015"/>
              <a:gd name="connsiteX428" fmla="*/ 112167 w 380221"/>
              <a:gd name="connsiteY428" fmla="*/ 229540 h 863015"/>
              <a:gd name="connsiteX429" fmla="*/ 111653 w 380221"/>
              <a:gd name="connsiteY429" fmla="*/ 229804 h 863015"/>
              <a:gd name="connsiteX430" fmla="*/ 89421 w 380221"/>
              <a:gd name="connsiteY430" fmla="*/ 257168 h 863015"/>
              <a:gd name="connsiteX431" fmla="*/ 89412 w 380221"/>
              <a:gd name="connsiteY431" fmla="*/ 257168 h 863015"/>
              <a:gd name="connsiteX432" fmla="*/ 76886 w 380221"/>
              <a:gd name="connsiteY432" fmla="*/ 272494 h 863015"/>
              <a:gd name="connsiteX433" fmla="*/ 47644 w 380221"/>
              <a:gd name="connsiteY433" fmla="*/ 299650 h 863015"/>
              <a:gd name="connsiteX434" fmla="*/ 41263 w 380221"/>
              <a:gd name="connsiteY434" fmla="*/ 303855 h 863015"/>
              <a:gd name="connsiteX435" fmla="*/ 164440 w 380221"/>
              <a:gd name="connsiteY435" fmla="*/ 208752 h 863015"/>
              <a:gd name="connsiteX436" fmla="*/ 171612 w 380221"/>
              <a:gd name="connsiteY436" fmla="*/ 219165 h 863015"/>
              <a:gd name="connsiteX437" fmla="*/ 166955 w 380221"/>
              <a:gd name="connsiteY437" fmla="*/ 241511 h 863015"/>
              <a:gd name="connsiteX438" fmla="*/ 167069 w 380221"/>
              <a:gd name="connsiteY438" fmla="*/ 242078 h 863015"/>
              <a:gd name="connsiteX439" fmla="*/ 167202 w 380221"/>
              <a:gd name="connsiteY439" fmla="*/ 242749 h 863015"/>
              <a:gd name="connsiteX440" fmla="*/ 167698 w 380221"/>
              <a:gd name="connsiteY440" fmla="*/ 243250 h 863015"/>
              <a:gd name="connsiteX441" fmla="*/ 168088 w 380221"/>
              <a:gd name="connsiteY441" fmla="*/ 243637 h 863015"/>
              <a:gd name="connsiteX442" fmla="*/ 195673 w 380221"/>
              <a:gd name="connsiteY442" fmla="*/ 255335 h 863015"/>
              <a:gd name="connsiteX443" fmla="*/ 196225 w 380221"/>
              <a:gd name="connsiteY443" fmla="*/ 255448 h 863015"/>
              <a:gd name="connsiteX444" fmla="*/ 196301 w 380221"/>
              <a:gd name="connsiteY444" fmla="*/ 255486 h 863015"/>
              <a:gd name="connsiteX445" fmla="*/ 196425 w 380221"/>
              <a:gd name="connsiteY445" fmla="*/ 255486 h 863015"/>
              <a:gd name="connsiteX446" fmla="*/ 197587 w 380221"/>
              <a:gd name="connsiteY446" fmla="*/ 255023 h 863015"/>
              <a:gd name="connsiteX447" fmla="*/ 197835 w 380221"/>
              <a:gd name="connsiteY447" fmla="*/ 254730 h 863015"/>
              <a:gd name="connsiteX448" fmla="*/ 198168 w 380221"/>
              <a:gd name="connsiteY448" fmla="*/ 254343 h 863015"/>
              <a:gd name="connsiteX449" fmla="*/ 198168 w 380221"/>
              <a:gd name="connsiteY449" fmla="*/ 254031 h 863015"/>
              <a:gd name="connsiteX450" fmla="*/ 198320 w 380221"/>
              <a:gd name="connsiteY450" fmla="*/ 253719 h 863015"/>
              <a:gd name="connsiteX451" fmla="*/ 199082 w 380221"/>
              <a:gd name="connsiteY451" fmla="*/ 242003 h 863015"/>
              <a:gd name="connsiteX452" fmla="*/ 202292 w 380221"/>
              <a:gd name="connsiteY452" fmla="*/ 237316 h 863015"/>
              <a:gd name="connsiteX453" fmla="*/ 209627 w 380221"/>
              <a:gd name="connsiteY453" fmla="*/ 258462 h 863015"/>
              <a:gd name="connsiteX454" fmla="*/ 209693 w 380221"/>
              <a:gd name="connsiteY454" fmla="*/ 258548 h 863015"/>
              <a:gd name="connsiteX455" fmla="*/ 209884 w 380221"/>
              <a:gd name="connsiteY455" fmla="*/ 258803 h 863015"/>
              <a:gd name="connsiteX456" fmla="*/ 210608 w 380221"/>
              <a:gd name="connsiteY456" fmla="*/ 259483 h 863015"/>
              <a:gd name="connsiteX457" fmla="*/ 210751 w 380221"/>
              <a:gd name="connsiteY457" fmla="*/ 259615 h 863015"/>
              <a:gd name="connsiteX458" fmla="*/ 217723 w 380221"/>
              <a:gd name="connsiteY458" fmla="*/ 262270 h 863015"/>
              <a:gd name="connsiteX459" fmla="*/ 218399 w 380221"/>
              <a:gd name="connsiteY459" fmla="*/ 262403 h 863015"/>
              <a:gd name="connsiteX460" fmla="*/ 219637 w 380221"/>
              <a:gd name="connsiteY460" fmla="*/ 261855 h 863015"/>
              <a:gd name="connsiteX461" fmla="*/ 219809 w 380221"/>
              <a:gd name="connsiteY461" fmla="*/ 261779 h 863015"/>
              <a:gd name="connsiteX462" fmla="*/ 231868 w 380221"/>
              <a:gd name="connsiteY462" fmla="*/ 248768 h 863015"/>
              <a:gd name="connsiteX463" fmla="*/ 231963 w 380221"/>
              <a:gd name="connsiteY463" fmla="*/ 248513 h 863015"/>
              <a:gd name="connsiteX464" fmla="*/ 232201 w 380221"/>
              <a:gd name="connsiteY464" fmla="*/ 247851 h 863015"/>
              <a:gd name="connsiteX465" fmla="*/ 232249 w 380221"/>
              <a:gd name="connsiteY465" fmla="*/ 247162 h 863015"/>
              <a:gd name="connsiteX466" fmla="*/ 232268 w 380221"/>
              <a:gd name="connsiteY466" fmla="*/ 246897 h 863015"/>
              <a:gd name="connsiteX467" fmla="*/ 224305 w 380221"/>
              <a:gd name="connsiteY467" fmla="*/ 223464 h 863015"/>
              <a:gd name="connsiteX468" fmla="*/ 223362 w 380221"/>
              <a:gd name="connsiteY468" fmla="*/ 209574 h 863015"/>
              <a:gd name="connsiteX469" fmla="*/ 226991 w 380221"/>
              <a:gd name="connsiteY469" fmla="*/ 209178 h 863015"/>
              <a:gd name="connsiteX470" fmla="*/ 229124 w 380221"/>
              <a:gd name="connsiteY470" fmla="*/ 222283 h 863015"/>
              <a:gd name="connsiteX471" fmla="*/ 229439 w 380221"/>
              <a:gd name="connsiteY471" fmla="*/ 222840 h 863015"/>
              <a:gd name="connsiteX472" fmla="*/ 229582 w 380221"/>
              <a:gd name="connsiteY472" fmla="*/ 223247 h 863015"/>
              <a:gd name="connsiteX473" fmla="*/ 240021 w 380221"/>
              <a:gd name="connsiteY473" fmla="*/ 234869 h 863015"/>
              <a:gd name="connsiteX474" fmla="*/ 238230 w 380221"/>
              <a:gd name="connsiteY474" fmla="*/ 257754 h 863015"/>
              <a:gd name="connsiteX475" fmla="*/ 225181 w 380221"/>
              <a:gd name="connsiteY475" fmla="*/ 297675 h 863015"/>
              <a:gd name="connsiteX476" fmla="*/ 225229 w 380221"/>
              <a:gd name="connsiteY476" fmla="*/ 298242 h 863015"/>
              <a:gd name="connsiteX477" fmla="*/ 225171 w 380221"/>
              <a:gd name="connsiteY477" fmla="*/ 298828 h 863015"/>
              <a:gd name="connsiteX478" fmla="*/ 233658 w 380221"/>
              <a:gd name="connsiteY478" fmla="*/ 325936 h 863015"/>
              <a:gd name="connsiteX479" fmla="*/ 233658 w 380221"/>
              <a:gd name="connsiteY479" fmla="*/ 331738 h 863015"/>
              <a:gd name="connsiteX480" fmla="*/ 233668 w 380221"/>
              <a:gd name="connsiteY480" fmla="*/ 331766 h 863015"/>
              <a:gd name="connsiteX481" fmla="*/ 233658 w 380221"/>
              <a:gd name="connsiteY481" fmla="*/ 331785 h 863015"/>
              <a:gd name="connsiteX482" fmla="*/ 234677 w 380221"/>
              <a:gd name="connsiteY482" fmla="*/ 372878 h 863015"/>
              <a:gd name="connsiteX483" fmla="*/ 215370 w 380221"/>
              <a:gd name="connsiteY483" fmla="*/ 375306 h 863015"/>
              <a:gd name="connsiteX484" fmla="*/ 177489 w 380221"/>
              <a:gd name="connsiteY484" fmla="*/ 376100 h 863015"/>
              <a:gd name="connsiteX485" fmla="*/ 129531 w 380221"/>
              <a:gd name="connsiteY485" fmla="*/ 371612 h 863015"/>
              <a:gd name="connsiteX486" fmla="*/ 97270 w 380221"/>
              <a:gd name="connsiteY486" fmla="*/ 363476 h 863015"/>
              <a:gd name="connsiteX487" fmla="*/ 85592 w 380221"/>
              <a:gd name="connsiteY487" fmla="*/ 356390 h 863015"/>
              <a:gd name="connsiteX488" fmla="*/ 101299 w 380221"/>
              <a:gd name="connsiteY488" fmla="*/ 297684 h 863015"/>
              <a:gd name="connsiteX489" fmla="*/ 101223 w 380221"/>
              <a:gd name="connsiteY489" fmla="*/ 297155 h 863015"/>
              <a:gd name="connsiteX490" fmla="*/ 101127 w 380221"/>
              <a:gd name="connsiteY490" fmla="*/ 296475 h 863015"/>
              <a:gd name="connsiteX491" fmla="*/ 100680 w 380221"/>
              <a:gd name="connsiteY491" fmla="*/ 295927 h 863015"/>
              <a:gd name="connsiteX492" fmla="*/ 100356 w 380221"/>
              <a:gd name="connsiteY492" fmla="*/ 295521 h 863015"/>
              <a:gd name="connsiteX493" fmla="*/ 94955 w 380221"/>
              <a:gd name="connsiteY493" fmla="*/ 292639 h 863015"/>
              <a:gd name="connsiteX494" fmla="*/ 123025 w 380221"/>
              <a:gd name="connsiteY494" fmla="*/ 229710 h 863015"/>
              <a:gd name="connsiteX495" fmla="*/ 134646 w 380221"/>
              <a:gd name="connsiteY495" fmla="*/ 217209 h 863015"/>
              <a:gd name="connsiteX496" fmla="*/ 140485 w 380221"/>
              <a:gd name="connsiteY496" fmla="*/ 218768 h 863015"/>
              <a:gd name="connsiteX497" fmla="*/ 140980 w 380221"/>
              <a:gd name="connsiteY497" fmla="*/ 218844 h 863015"/>
              <a:gd name="connsiteX498" fmla="*/ 142171 w 380221"/>
              <a:gd name="connsiteY498" fmla="*/ 218400 h 863015"/>
              <a:gd name="connsiteX499" fmla="*/ 142237 w 380221"/>
              <a:gd name="connsiteY499" fmla="*/ 218371 h 863015"/>
              <a:gd name="connsiteX500" fmla="*/ 150810 w 380221"/>
              <a:gd name="connsiteY500" fmla="*/ 210916 h 863015"/>
              <a:gd name="connsiteX501" fmla="*/ 150896 w 380221"/>
              <a:gd name="connsiteY501" fmla="*/ 210737 h 863015"/>
              <a:gd name="connsiteX502" fmla="*/ 151200 w 380221"/>
              <a:gd name="connsiteY502" fmla="*/ 210132 h 863015"/>
              <a:gd name="connsiteX503" fmla="*/ 151400 w 380221"/>
              <a:gd name="connsiteY503" fmla="*/ 209433 h 863015"/>
              <a:gd name="connsiteX504" fmla="*/ 151448 w 380221"/>
              <a:gd name="connsiteY504" fmla="*/ 209263 h 863015"/>
              <a:gd name="connsiteX505" fmla="*/ 150991 w 380221"/>
              <a:gd name="connsiteY505" fmla="*/ 205587 h 863015"/>
              <a:gd name="connsiteX506" fmla="*/ 164440 w 380221"/>
              <a:gd name="connsiteY506" fmla="*/ 208752 h 863015"/>
              <a:gd name="connsiteX507" fmla="*/ 92660 w 380221"/>
              <a:gd name="connsiteY507" fmla="*/ 259162 h 863015"/>
              <a:gd name="connsiteX508" fmla="*/ 113853 w 380221"/>
              <a:gd name="connsiteY508" fmla="*/ 233083 h 863015"/>
              <a:gd name="connsiteX509" fmla="*/ 88364 w 380221"/>
              <a:gd name="connsiteY509" fmla="*/ 288954 h 863015"/>
              <a:gd name="connsiteX510" fmla="*/ 87869 w 380221"/>
              <a:gd name="connsiteY510" fmla="*/ 288699 h 863015"/>
              <a:gd name="connsiteX511" fmla="*/ 92660 w 380221"/>
              <a:gd name="connsiteY511" fmla="*/ 259162 h 863015"/>
              <a:gd name="connsiteX512" fmla="*/ 84735 w 380221"/>
              <a:gd name="connsiteY512" fmla="*/ 439492 h 863015"/>
              <a:gd name="connsiteX513" fmla="*/ 82325 w 380221"/>
              <a:gd name="connsiteY513" fmla="*/ 390623 h 863015"/>
              <a:gd name="connsiteX514" fmla="*/ 82325 w 380221"/>
              <a:gd name="connsiteY514" fmla="*/ 390623 h 863015"/>
              <a:gd name="connsiteX515" fmla="*/ 82325 w 380221"/>
              <a:gd name="connsiteY515" fmla="*/ 390613 h 863015"/>
              <a:gd name="connsiteX516" fmla="*/ 81792 w 380221"/>
              <a:gd name="connsiteY516" fmla="*/ 380692 h 863015"/>
              <a:gd name="connsiteX517" fmla="*/ 84821 w 380221"/>
              <a:gd name="connsiteY517" fmla="*/ 360339 h 863015"/>
              <a:gd name="connsiteX518" fmla="*/ 95489 w 380221"/>
              <a:gd name="connsiteY518" fmla="*/ 366821 h 863015"/>
              <a:gd name="connsiteX519" fmla="*/ 95860 w 380221"/>
              <a:gd name="connsiteY519" fmla="*/ 366925 h 863015"/>
              <a:gd name="connsiteX520" fmla="*/ 96022 w 380221"/>
              <a:gd name="connsiteY520" fmla="*/ 367048 h 863015"/>
              <a:gd name="connsiteX521" fmla="*/ 128712 w 380221"/>
              <a:gd name="connsiteY521" fmla="*/ 375278 h 863015"/>
              <a:gd name="connsiteX522" fmla="*/ 128959 w 380221"/>
              <a:gd name="connsiteY522" fmla="*/ 375316 h 863015"/>
              <a:gd name="connsiteX523" fmla="*/ 128998 w 380221"/>
              <a:gd name="connsiteY523" fmla="*/ 375335 h 863015"/>
              <a:gd name="connsiteX524" fmla="*/ 177213 w 380221"/>
              <a:gd name="connsiteY524" fmla="*/ 379851 h 863015"/>
              <a:gd name="connsiteX525" fmla="*/ 177394 w 380221"/>
              <a:gd name="connsiteY525" fmla="*/ 379861 h 863015"/>
              <a:gd name="connsiteX526" fmla="*/ 177432 w 380221"/>
              <a:gd name="connsiteY526" fmla="*/ 379861 h 863015"/>
              <a:gd name="connsiteX527" fmla="*/ 215465 w 380221"/>
              <a:gd name="connsiteY527" fmla="*/ 379067 h 863015"/>
              <a:gd name="connsiteX528" fmla="*/ 215475 w 380221"/>
              <a:gd name="connsiteY528" fmla="*/ 379067 h 863015"/>
              <a:gd name="connsiteX529" fmla="*/ 215675 w 380221"/>
              <a:gd name="connsiteY529" fmla="*/ 379048 h 863015"/>
              <a:gd name="connsiteX530" fmla="*/ 234754 w 380221"/>
              <a:gd name="connsiteY530" fmla="*/ 376648 h 863015"/>
              <a:gd name="connsiteX531" fmla="*/ 235487 w 380221"/>
              <a:gd name="connsiteY531" fmla="*/ 401839 h 863015"/>
              <a:gd name="connsiteX532" fmla="*/ 233115 w 380221"/>
              <a:gd name="connsiteY532" fmla="*/ 426812 h 863015"/>
              <a:gd name="connsiteX533" fmla="*/ 188929 w 380221"/>
              <a:gd name="connsiteY533" fmla="*/ 615929 h 863015"/>
              <a:gd name="connsiteX534" fmla="*/ 188967 w 380221"/>
              <a:gd name="connsiteY534" fmla="*/ 616147 h 863015"/>
              <a:gd name="connsiteX535" fmla="*/ 188881 w 380221"/>
              <a:gd name="connsiteY535" fmla="*/ 616345 h 863015"/>
              <a:gd name="connsiteX536" fmla="*/ 188881 w 380221"/>
              <a:gd name="connsiteY536" fmla="*/ 641753 h 863015"/>
              <a:gd name="connsiteX537" fmla="*/ 187919 w 380221"/>
              <a:gd name="connsiteY537" fmla="*/ 650871 h 863015"/>
              <a:gd name="connsiteX538" fmla="*/ 185709 w 380221"/>
              <a:gd name="connsiteY538" fmla="*/ 627589 h 863015"/>
              <a:gd name="connsiteX539" fmla="*/ 185709 w 380221"/>
              <a:gd name="connsiteY539" fmla="*/ 627589 h 863015"/>
              <a:gd name="connsiteX540" fmla="*/ 181156 w 380221"/>
              <a:gd name="connsiteY540" fmla="*/ 573665 h 863015"/>
              <a:gd name="connsiteX541" fmla="*/ 181156 w 380221"/>
              <a:gd name="connsiteY541" fmla="*/ 573656 h 863015"/>
              <a:gd name="connsiteX542" fmla="*/ 179547 w 380221"/>
              <a:gd name="connsiteY542" fmla="*/ 544515 h 863015"/>
              <a:gd name="connsiteX543" fmla="*/ 179556 w 380221"/>
              <a:gd name="connsiteY543" fmla="*/ 544487 h 863015"/>
              <a:gd name="connsiteX544" fmla="*/ 177680 w 380221"/>
              <a:gd name="connsiteY544" fmla="*/ 508336 h 863015"/>
              <a:gd name="connsiteX545" fmla="*/ 177661 w 380221"/>
              <a:gd name="connsiteY545" fmla="*/ 508298 h 863015"/>
              <a:gd name="connsiteX546" fmla="*/ 177670 w 380221"/>
              <a:gd name="connsiteY546" fmla="*/ 508260 h 863015"/>
              <a:gd name="connsiteX547" fmla="*/ 170717 w 380221"/>
              <a:gd name="connsiteY547" fmla="*/ 436506 h 863015"/>
              <a:gd name="connsiteX548" fmla="*/ 168631 w 380221"/>
              <a:gd name="connsiteY548" fmla="*/ 434796 h 863015"/>
              <a:gd name="connsiteX549" fmla="*/ 166917 w 380221"/>
              <a:gd name="connsiteY549" fmla="*/ 436856 h 863015"/>
              <a:gd name="connsiteX550" fmla="*/ 173860 w 380221"/>
              <a:gd name="connsiteY550" fmla="*/ 508525 h 863015"/>
              <a:gd name="connsiteX551" fmla="*/ 173860 w 380221"/>
              <a:gd name="connsiteY551" fmla="*/ 508534 h 863015"/>
              <a:gd name="connsiteX552" fmla="*/ 175737 w 380221"/>
              <a:gd name="connsiteY552" fmla="*/ 544686 h 863015"/>
              <a:gd name="connsiteX553" fmla="*/ 175746 w 380221"/>
              <a:gd name="connsiteY553" fmla="*/ 544704 h 863015"/>
              <a:gd name="connsiteX554" fmla="*/ 177356 w 380221"/>
              <a:gd name="connsiteY554" fmla="*/ 573920 h 863015"/>
              <a:gd name="connsiteX555" fmla="*/ 177365 w 380221"/>
              <a:gd name="connsiteY555" fmla="*/ 573939 h 863015"/>
              <a:gd name="connsiteX556" fmla="*/ 177356 w 380221"/>
              <a:gd name="connsiteY556" fmla="*/ 573977 h 863015"/>
              <a:gd name="connsiteX557" fmla="*/ 181909 w 380221"/>
              <a:gd name="connsiteY557" fmla="*/ 627920 h 863015"/>
              <a:gd name="connsiteX558" fmla="*/ 181909 w 380221"/>
              <a:gd name="connsiteY558" fmla="*/ 627930 h 863015"/>
              <a:gd name="connsiteX559" fmla="*/ 181909 w 380221"/>
              <a:gd name="connsiteY559" fmla="*/ 627939 h 863015"/>
              <a:gd name="connsiteX560" fmla="*/ 185928 w 380221"/>
              <a:gd name="connsiteY560" fmla="*/ 670203 h 863015"/>
              <a:gd name="connsiteX561" fmla="*/ 186005 w 380221"/>
              <a:gd name="connsiteY561" fmla="*/ 670364 h 863015"/>
              <a:gd name="connsiteX562" fmla="*/ 185986 w 380221"/>
              <a:gd name="connsiteY562" fmla="*/ 670525 h 863015"/>
              <a:gd name="connsiteX563" fmla="*/ 210951 w 380221"/>
              <a:gd name="connsiteY563" fmla="*/ 763435 h 863015"/>
              <a:gd name="connsiteX564" fmla="*/ 197711 w 380221"/>
              <a:gd name="connsiteY564" fmla="*/ 757595 h 863015"/>
              <a:gd name="connsiteX565" fmla="*/ 197244 w 380221"/>
              <a:gd name="connsiteY565" fmla="*/ 757586 h 863015"/>
              <a:gd name="connsiteX566" fmla="*/ 196882 w 380221"/>
              <a:gd name="connsiteY566" fmla="*/ 757425 h 863015"/>
              <a:gd name="connsiteX567" fmla="*/ 187767 w 380221"/>
              <a:gd name="connsiteY567" fmla="*/ 757680 h 863015"/>
              <a:gd name="connsiteX568" fmla="*/ 178127 w 380221"/>
              <a:gd name="connsiteY568" fmla="*/ 757954 h 863015"/>
              <a:gd name="connsiteX569" fmla="*/ 177899 w 380221"/>
              <a:gd name="connsiteY569" fmla="*/ 758058 h 863015"/>
              <a:gd name="connsiteX570" fmla="*/ 177670 w 380221"/>
              <a:gd name="connsiteY570" fmla="*/ 758030 h 863015"/>
              <a:gd name="connsiteX571" fmla="*/ 168298 w 380221"/>
              <a:gd name="connsiteY571" fmla="*/ 760685 h 863015"/>
              <a:gd name="connsiteX572" fmla="*/ 168279 w 380221"/>
              <a:gd name="connsiteY572" fmla="*/ 760695 h 863015"/>
              <a:gd name="connsiteX573" fmla="*/ 168260 w 380221"/>
              <a:gd name="connsiteY573" fmla="*/ 760695 h 863015"/>
              <a:gd name="connsiteX574" fmla="*/ 158611 w 380221"/>
              <a:gd name="connsiteY574" fmla="*/ 763624 h 863015"/>
              <a:gd name="connsiteX575" fmla="*/ 158449 w 380221"/>
              <a:gd name="connsiteY575" fmla="*/ 763756 h 863015"/>
              <a:gd name="connsiteX576" fmla="*/ 158249 w 380221"/>
              <a:gd name="connsiteY576" fmla="*/ 763784 h 863015"/>
              <a:gd name="connsiteX577" fmla="*/ 148819 w 380221"/>
              <a:gd name="connsiteY577" fmla="*/ 768981 h 863015"/>
              <a:gd name="connsiteX578" fmla="*/ 148057 w 380221"/>
              <a:gd name="connsiteY578" fmla="*/ 769180 h 863015"/>
              <a:gd name="connsiteX579" fmla="*/ 145504 w 380221"/>
              <a:gd name="connsiteY579" fmla="*/ 756584 h 863015"/>
              <a:gd name="connsiteX580" fmla="*/ 145504 w 380221"/>
              <a:gd name="connsiteY580" fmla="*/ 756584 h 863015"/>
              <a:gd name="connsiteX581" fmla="*/ 133998 w 380221"/>
              <a:gd name="connsiteY581" fmla="*/ 692068 h 863015"/>
              <a:gd name="connsiteX582" fmla="*/ 128388 w 380221"/>
              <a:gd name="connsiteY582" fmla="*/ 609580 h 863015"/>
              <a:gd name="connsiteX583" fmla="*/ 128388 w 380221"/>
              <a:gd name="connsiteY583" fmla="*/ 609570 h 863015"/>
              <a:gd name="connsiteX584" fmla="*/ 128388 w 380221"/>
              <a:gd name="connsiteY584" fmla="*/ 609561 h 863015"/>
              <a:gd name="connsiteX585" fmla="*/ 127845 w 380221"/>
              <a:gd name="connsiteY585" fmla="*/ 602644 h 863015"/>
              <a:gd name="connsiteX586" fmla="*/ 127759 w 380221"/>
              <a:gd name="connsiteY586" fmla="*/ 602456 h 863015"/>
              <a:gd name="connsiteX587" fmla="*/ 127778 w 380221"/>
              <a:gd name="connsiteY587" fmla="*/ 602257 h 863015"/>
              <a:gd name="connsiteX588" fmla="*/ 89212 w 380221"/>
              <a:gd name="connsiteY588" fmla="*/ 468405 h 863015"/>
              <a:gd name="connsiteX589" fmla="*/ 84735 w 380221"/>
              <a:gd name="connsiteY589" fmla="*/ 439492 h 863015"/>
              <a:gd name="connsiteX590" fmla="*/ 198082 w 380221"/>
              <a:gd name="connsiteY590" fmla="*/ 798735 h 863015"/>
              <a:gd name="connsiteX591" fmla="*/ 197673 w 380221"/>
              <a:gd name="connsiteY591" fmla="*/ 798622 h 863015"/>
              <a:gd name="connsiteX592" fmla="*/ 197606 w 380221"/>
              <a:gd name="connsiteY592" fmla="*/ 798603 h 863015"/>
              <a:gd name="connsiteX593" fmla="*/ 176175 w 380221"/>
              <a:gd name="connsiteY593" fmla="*/ 800191 h 863015"/>
              <a:gd name="connsiteX594" fmla="*/ 175718 w 380221"/>
              <a:gd name="connsiteY594" fmla="*/ 800417 h 863015"/>
              <a:gd name="connsiteX595" fmla="*/ 175213 w 380221"/>
              <a:gd name="connsiteY595" fmla="*/ 800531 h 863015"/>
              <a:gd name="connsiteX596" fmla="*/ 168507 w 380221"/>
              <a:gd name="connsiteY596" fmla="*/ 805227 h 863015"/>
              <a:gd name="connsiteX597" fmla="*/ 167040 w 380221"/>
              <a:gd name="connsiteY597" fmla="*/ 797791 h 863015"/>
              <a:gd name="connsiteX598" fmla="*/ 170403 w 380221"/>
              <a:gd name="connsiteY598" fmla="*/ 790194 h 863015"/>
              <a:gd name="connsiteX599" fmla="*/ 177308 w 380221"/>
              <a:gd name="connsiteY599" fmla="*/ 784326 h 863015"/>
              <a:gd name="connsiteX600" fmla="*/ 184281 w 380221"/>
              <a:gd name="connsiteY600" fmla="*/ 781548 h 863015"/>
              <a:gd name="connsiteX601" fmla="*/ 194806 w 380221"/>
              <a:gd name="connsiteY601" fmla="*/ 786669 h 863015"/>
              <a:gd name="connsiteX602" fmla="*/ 198187 w 380221"/>
              <a:gd name="connsiteY602" fmla="*/ 798754 h 863015"/>
              <a:gd name="connsiteX603" fmla="*/ 198082 w 380221"/>
              <a:gd name="connsiteY603" fmla="*/ 798735 h 863015"/>
              <a:gd name="connsiteX604" fmla="*/ 149000 w 380221"/>
              <a:gd name="connsiteY604" fmla="*/ 827290 h 863015"/>
              <a:gd name="connsiteX605" fmla="*/ 138770 w 380221"/>
              <a:gd name="connsiteY605" fmla="*/ 823746 h 863015"/>
              <a:gd name="connsiteX606" fmla="*/ 129464 w 380221"/>
              <a:gd name="connsiteY606" fmla="*/ 819721 h 863015"/>
              <a:gd name="connsiteX607" fmla="*/ 129464 w 380221"/>
              <a:gd name="connsiteY607" fmla="*/ 789542 h 863015"/>
              <a:gd name="connsiteX608" fmla="*/ 132731 w 380221"/>
              <a:gd name="connsiteY608" fmla="*/ 799236 h 863015"/>
              <a:gd name="connsiteX609" fmla="*/ 132893 w 380221"/>
              <a:gd name="connsiteY609" fmla="*/ 799444 h 863015"/>
              <a:gd name="connsiteX610" fmla="*/ 132922 w 380221"/>
              <a:gd name="connsiteY610" fmla="*/ 799633 h 863015"/>
              <a:gd name="connsiteX611" fmla="*/ 138542 w 380221"/>
              <a:gd name="connsiteY611" fmla="*/ 808666 h 863015"/>
              <a:gd name="connsiteX612" fmla="*/ 138646 w 380221"/>
              <a:gd name="connsiteY612" fmla="*/ 808723 h 863015"/>
              <a:gd name="connsiteX613" fmla="*/ 139980 w 380221"/>
              <a:gd name="connsiteY613" fmla="*/ 809554 h 863015"/>
              <a:gd name="connsiteX614" fmla="*/ 140170 w 380221"/>
              <a:gd name="connsiteY614" fmla="*/ 809564 h 863015"/>
              <a:gd name="connsiteX615" fmla="*/ 141170 w 380221"/>
              <a:gd name="connsiteY615" fmla="*/ 809280 h 863015"/>
              <a:gd name="connsiteX616" fmla="*/ 141275 w 380221"/>
              <a:gd name="connsiteY616" fmla="*/ 809139 h 863015"/>
              <a:gd name="connsiteX617" fmla="*/ 141742 w 380221"/>
              <a:gd name="connsiteY617" fmla="*/ 808496 h 863015"/>
              <a:gd name="connsiteX618" fmla="*/ 141999 w 380221"/>
              <a:gd name="connsiteY618" fmla="*/ 807976 h 863015"/>
              <a:gd name="connsiteX619" fmla="*/ 142066 w 380221"/>
              <a:gd name="connsiteY619" fmla="*/ 807854 h 863015"/>
              <a:gd name="connsiteX620" fmla="*/ 142542 w 380221"/>
              <a:gd name="connsiteY620" fmla="*/ 802921 h 863015"/>
              <a:gd name="connsiteX621" fmla="*/ 147486 w 380221"/>
              <a:gd name="connsiteY621" fmla="*/ 797819 h 863015"/>
              <a:gd name="connsiteX622" fmla="*/ 158373 w 380221"/>
              <a:gd name="connsiteY622" fmla="*/ 797091 h 863015"/>
              <a:gd name="connsiteX623" fmla="*/ 163421 w 380221"/>
              <a:gd name="connsiteY623" fmla="*/ 798981 h 863015"/>
              <a:gd name="connsiteX624" fmla="*/ 165288 w 380221"/>
              <a:gd name="connsiteY624" fmla="*/ 808458 h 863015"/>
              <a:gd name="connsiteX625" fmla="*/ 163211 w 380221"/>
              <a:gd name="connsiteY625" fmla="*/ 818729 h 863015"/>
              <a:gd name="connsiteX626" fmla="*/ 163297 w 380221"/>
              <a:gd name="connsiteY626" fmla="*/ 819173 h 863015"/>
              <a:gd name="connsiteX627" fmla="*/ 163249 w 380221"/>
              <a:gd name="connsiteY627" fmla="*/ 819617 h 863015"/>
              <a:gd name="connsiteX628" fmla="*/ 165269 w 380221"/>
              <a:gd name="connsiteY628" fmla="*/ 826609 h 863015"/>
              <a:gd name="connsiteX629" fmla="*/ 149000 w 380221"/>
              <a:gd name="connsiteY629" fmla="*/ 827290 h 863015"/>
              <a:gd name="connsiteX630" fmla="*/ 127921 w 380221"/>
              <a:gd name="connsiteY630" fmla="*/ 751246 h 863015"/>
              <a:gd name="connsiteX631" fmla="*/ 127797 w 380221"/>
              <a:gd name="connsiteY631" fmla="*/ 751236 h 863015"/>
              <a:gd name="connsiteX632" fmla="*/ 127712 w 380221"/>
              <a:gd name="connsiteY632" fmla="*/ 751151 h 863015"/>
              <a:gd name="connsiteX633" fmla="*/ 116015 w 380221"/>
              <a:gd name="connsiteY633" fmla="*/ 746663 h 863015"/>
              <a:gd name="connsiteX634" fmla="*/ 127826 w 380221"/>
              <a:gd name="connsiteY634" fmla="*/ 672962 h 863015"/>
              <a:gd name="connsiteX635" fmla="*/ 127788 w 380221"/>
              <a:gd name="connsiteY635" fmla="*/ 672821 h 863015"/>
              <a:gd name="connsiteX636" fmla="*/ 127855 w 380221"/>
              <a:gd name="connsiteY636" fmla="*/ 672679 h 863015"/>
              <a:gd name="connsiteX637" fmla="*/ 127969 w 380221"/>
              <a:gd name="connsiteY637" fmla="*/ 659488 h 863015"/>
              <a:gd name="connsiteX638" fmla="*/ 130207 w 380221"/>
              <a:gd name="connsiteY638" fmla="*/ 692446 h 863015"/>
              <a:gd name="connsiteX639" fmla="*/ 130255 w 380221"/>
              <a:gd name="connsiteY639" fmla="*/ 692540 h 863015"/>
              <a:gd name="connsiteX640" fmla="*/ 130226 w 380221"/>
              <a:gd name="connsiteY640" fmla="*/ 692654 h 863015"/>
              <a:gd name="connsiteX641" fmla="*/ 141390 w 380221"/>
              <a:gd name="connsiteY641" fmla="*/ 755205 h 863015"/>
              <a:gd name="connsiteX642" fmla="*/ 136017 w 380221"/>
              <a:gd name="connsiteY642" fmla="*/ 755753 h 863015"/>
              <a:gd name="connsiteX643" fmla="*/ 132560 w 380221"/>
              <a:gd name="connsiteY643" fmla="*/ 753684 h 863015"/>
              <a:gd name="connsiteX644" fmla="*/ 132503 w 380221"/>
              <a:gd name="connsiteY644" fmla="*/ 753674 h 863015"/>
              <a:gd name="connsiteX645" fmla="*/ 132465 w 380221"/>
              <a:gd name="connsiteY645" fmla="*/ 753627 h 863015"/>
              <a:gd name="connsiteX646" fmla="*/ 127921 w 380221"/>
              <a:gd name="connsiteY646" fmla="*/ 751246 h 863015"/>
              <a:gd name="connsiteX647" fmla="*/ 159906 w 380221"/>
              <a:gd name="connsiteY647" fmla="*/ 767167 h 863015"/>
              <a:gd name="connsiteX648" fmla="*/ 166907 w 380221"/>
              <a:gd name="connsiteY648" fmla="*/ 765041 h 863015"/>
              <a:gd name="connsiteX649" fmla="*/ 166907 w 380221"/>
              <a:gd name="connsiteY649" fmla="*/ 780556 h 863015"/>
              <a:gd name="connsiteX650" fmla="*/ 166907 w 380221"/>
              <a:gd name="connsiteY650" fmla="*/ 784798 h 863015"/>
              <a:gd name="connsiteX651" fmla="*/ 166907 w 380221"/>
              <a:gd name="connsiteY651" fmla="*/ 788663 h 863015"/>
              <a:gd name="connsiteX652" fmla="*/ 164945 w 380221"/>
              <a:gd name="connsiteY652" fmla="*/ 793113 h 863015"/>
              <a:gd name="connsiteX653" fmla="*/ 161240 w 380221"/>
              <a:gd name="connsiteY653" fmla="*/ 785772 h 863015"/>
              <a:gd name="connsiteX654" fmla="*/ 163164 w 380221"/>
              <a:gd name="connsiteY654" fmla="*/ 786358 h 863015"/>
              <a:gd name="connsiteX655" fmla="*/ 163716 w 380221"/>
              <a:gd name="connsiteY655" fmla="*/ 786443 h 863015"/>
              <a:gd name="connsiteX656" fmla="*/ 164202 w 380221"/>
              <a:gd name="connsiteY656" fmla="*/ 786376 h 863015"/>
              <a:gd name="connsiteX657" fmla="*/ 164412 w 380221"/>
              <a:gd name="connsiteY657" fmla="*/ 786206 h 863015"/>
              <a:gd name="connsiteX658" fmla="*/ 165116 w 380221"/>
              <a:gd name="connsiteY658" fmla="*/ 785677 h 863015"/>
              <a:gd name="connsiteX659" fmla="*/ 165383 w 380221"/>
              <a:gd name="connsiteY659" fmla="*/ 785299 h 863015"/>
              <a:gd name="connsiteX660" fmla="*/ 165535 w 380221"/>
              <a:gd name="connsiteY660" fmla="*/ 785091 h 863015"/>
              <a:gd name="connsiteX661" fmla="*/ 165478 w 380221"/>
              <a:gd name="connsiteY661" fmla="*/ 784572 h 863015"/>
              <a:gd name="connsiteX662" fmla="*/ 165554 w 380221"/>
              <a:gd name="connsiteY662" fmla="*/ 784061 h 863015"/>
              <a:gd name="connsiteX663" fmla="*/ 164497 w 380221"/>
              <a:gd name="connsiteY663" fmla="*/ 780074 h 863015"/>
              <a:gd name="connsiteX664" fmla="*/ 164402 w 380221"/>
              <a:gd name="connsiteY664" fmla="*/ 779942 h 863015"/>
              <a:gd name="connsiteX665" fmla="*/ 163954 w 380221"/>
              <a:gd name="connsiteY665" fmla="*/ 779365 h 863015"/>
              <a:gd name="connsiteX666" fmla="*/ 163430 w 380221"/>
              <a:gd name="connsiteY666" fmla="*/ 778884 h 863015"/>
              <a:gd name="connsiteX667" fmla="*/ 163326 w 380221"/>
              <a:gd name="connsiteY667" fmla="*/ 778780 h 863015"/>
              <a:gd name="connsiteX668" fmla="*/ 156811 w 380221"/>
              <a:gd name="connsiteY668" fmla="*/ 776295 h 863015"/>
              <a:gd name="connsiteX669" fmla="*/ 152467 w 380221"/>
              <a:gd name="connsiteY669" fmla="*/ 771239 h 863015"/>
              <a:gd name="connsiteX670" fmla="*/ 159906 w 380221"/>
              <a:gd name="connsiteY670" fmla="*/ 767167 h 863015"/>
              <a:gd name="connsiteX671" fmla="*/ 178985 w 380221"/>
              <a:gd name="connsiteY671" fmla="*/ 778402 h 863015"/>
              <a:gd name="connsiteX672" fmla="*/ 182880 w 380221"/>
              <a:gd name="connsiteY672" fmla="*/ 778043 h 863015"/>
              <a:gd name="connsiteX673" fmla="*/ 176499 w 380221"/>
              <a:gd name="connsiteY673" fmla="*/ 780584 h 863015"/>
              <a:gd name="connsiteX674" fmla="*/ 178985 w 380221"/>
              <a:gd name="connsiteY674" fmla="*/ 778402 h 863015"/>
              <a:gd name="connsiteX675" fmla="*/ 159316 w 380221"/>
              <a:gd name="connsiteY675" fmla="*/ 793406 h 863015"/>
              <a:gd name="connsiteX676" fmla="*/ 158982 w 380221"/>
              <a:gd name="connsiteY676" fmla="*/ 793416 h 863015"/>
              <a:gd name="connsiteX677" fmla="*/ 158649 w 380221"/>
              <a:gd name="connsiteY677" fmla="*/ 793284 h 863015"/>
              <a:gd name="connsiteX678" fmla="*/ 158515 w 380221"/>
              <a:gd name="connsiteY678" fmla="*/ 793293 h 863015"/>
              <a:gd name="connsiteX679" fmla="*/ 146562 w 380221"/>
              <a:gd name="connsiteY679" fmla="*/ 794087 h 863015"/>
              <a:gd name="connsiteX680" fmla="*/ 146514 w 380221"/>
              <a:gd name="connsiteY680" fmla="*/ 794096 h 863015"/>
              <a:gd name="connsiteX681" fmla="*/ 146457 w 380221"/>
              <a:gd name="connsiteY681" fmla="*/ 794096 h 863015"/>
              <a:gd name="connsiteX682" fmla="*/ 146028 w 380221"/>
              <a:gd name="connsiteY682" fmla="*/ 794304 h 863015"/>
              <a:gd name="connsiteX683" fmla="*/ 145209 w 380221"/>
              <a:gd name="connsiteY683" fmla="*/ 794663 h 863015"/>
              <a:gd name="connsiteX684" fmla="*/ 139456 w 380221"/>
              <a:gd name="connsiteY684" fmla="*/ 800616 h 863015"/>
              <a:gd name="connsiteX685" fmla="*/ 139408 w 380221"/>
              <a:gd name="connsiteY685" fmla="*/ 800654 h 863015"/>
              <a:gd name="connsiteX686" fmla="*/ 139304 w 380221"/>
              <a:gd name="connsiteY686" fmla="*/ 800767 h 863015"/>
              <a:gd name="connsiteX687" fmla="*/ 139132 w 380221"/>
              <a:gd name="connsiteY687" fmla="*/ 801192 h 863015"/>
              <a:gd name="connsiteX688" fmla="*/ 138780 w 380221"/>
              <a:gd name="connsiteY688" fmla="*/ 801891 h 863015"/>
              <a:gd name="connsiteX689" fmla="*/ 136246 w 380221"/>
              <a:gd name="connsiteY689" fmla="*/ 797819 h 863015"/>
              <a:gd name="connsiteX690" fmla="*/ 133122 w 380221"/>
              <a:gd name="connsiteY690" fmla="*/ 788531 h 863015"/>
              <a:gd name="connsiteX691" fmla="*/ 134293 w 380221"/>
              <a:gd name="connsiteY691" fmla="*/ 786698 h 863015"/>
              <a:gd name="connsiteX692" fmla="*/ 140770 w 380221"/>
              <a:gd name="connsiteY692" fmla="*/ 782408 h 863015"/>
              <a:gd name="connsiteX693" fmla="*/ 147962 w 380221"/>
              <a:gd name="connsiteY693" fmla="*/ 781935 h 863015"/>
              <a:gd name="connsiteX694" fmla="*/ 156220 w 380221"/>
              <a:gd name="connsiteY694" fmla="*/ 784279 h 863015"/>
              <a:gd name="connsiteX695" fmla="*/ 161173 w 380221"/>
              <a:gd name="connsiteY695" fmla="*/ 794106 h 863015"/>
              <a:gd name="connsiteX696" fmla="*/ 159316 w 380221"/>
              <a:gd name="connsiteY696" fmla="*/ 793406 h 863015"/>
              <a:gd name="connsiteX697" fmla="*/ 136865 w 380221"/>
              <a:gd name="connsiteY697" fmla="*/ 778345 h 863015"/>
              <a:gd name="connsiteX698" fmla="*/ 145400 w 380221"/>
              <a:gd name="connsiteY698" fmla="*/ 776417 h 863015"/>
              <a:gd name="connsiteX699" fmla="*/ 155067 w 380221"/>
              <a:gd name="connsiteY699" fmla="*/ 779696 h 863015"/>
              <a:gd name="connsiteX700" fmla="*/ 155087 w 380221"/>
              <a:gd name="connsiteY700" fmla="*/ 779696 h 863015"/>
              <a:gd name="connsiteX701" fmla="*/ 158535 w 380221"/>
              <a:gd name="connsiteY701" fmla="*/ 781019 h 863015"/>
              <a:gd name="connsiteX702" fmla="*/ 158163 w 380221"/>
              <a:gd name="connsiteY702" fmla="*/ 780906 h 863015"/>
              <a:gd name="connsiteX703" fmla="*/ 158154 w 380221"/>
              <a:gd name="connsiteY703" fmla="*/ 780906 h 863015"/>
              <a:gd name="connsiteX704" fmla="*/ 158106 w 380221"/>
              <a:gd name="connsiteY704" fmla="*/ 780887 h 863015"/>
              <a:gd name="connsiteX705" fmla="*/ 158096 w 380221"/>
              <a:gd name="connsiteY705" fmla="*/ 780887 h 863015"/>
              <a:gd name="connsiteX706" fmla="*/ 158077 w 380221"/>
              <a:gd name="connsiteY706" fmla="*/ 780877 h 863015"/>
              <a:gd name="connsiteX707" fmla="*/ 148705 w 380221"/>
              <a:gd name="connsiteY707" fmla="*/ 778222 h 863015"/>
              <a:gd name="connsiteX708" fmla="*/ 148448 w 380221"/>
              <a:gd name="connsiteY708" fmla="*/ 778250 h 863015"/>
              <a:gd name="connsiteX709" fmla="*/ 148190 w 380221"/>
              <a:gd name="connsiteY709" fmla="*/ 778146 h 863015"/>
              <a:gd name="connsiteX710" fmla="*/ 148067 w 380221"/>
              <a:gd name="connsiteY710" fmla="*/ 778156 h 863015"/>
              <a:gd name="connsiteX711" fmla="*/ 140027 w 380221"/>
              <a:gd name="connsiteY711" fmla="*/ 778685 h 863015"/>
              <a:gd name="connsiteX712" fmla="*/ 139608 w 380221"/>
              <a:gd name="connsiteY712" fmla="*/ 778884 h 863015"/>
              <a:gd name="connsiteX713" fmla="*/ 139085 w 380221"/>
              <a:gd name="connsiteY713" fmla="*/ 778997 h 863015"/>
              <a:gd name="connsiteX714" fmla="*/ 131846 w 380221"/>
              <a:gd name="connsiteY714" fmla="*/ 783787 h 863015"/>
              <a:gd name="connsiteX715" fmla="*/ 131636 w 380221"/>
              <a:gd name="connsiteY715" fmla="*/ 784109 h 863015"/>
              <a:gd name="connsiteX716" fmla="*/ 131607 w 380221"/>
              <a:gd name="connsiteY716" fmla="*/ 784128 h 863015"/>
              <a:gd name="connsiteX717" fmla="*/ 130922 w 380221"/>
              <a:gd name="connsiteY717" fmla="*/ 782153 h 863015"/>
              <a:gd name="connsiteX718" fmla="*/ 136865 w 380221"/>
              <a:gd name="connsiteY718" fmla="*/ 778345 h 863015"/>
              <a:gd name="connsiteX719" fmla="*/ 149733 w 380221"/>
              <a:gd name="connsiteY719" fmla="*/ 773876 h 863015"/>
              <a:gd name="connsiteX720" fmla="*/ 147667 w 380221"/>
              <a:gd name="connsiteY720" fmla="*/ 773186 h 863015"/>
              <a:gd name="connsiteX721" fmla="*/ 148857 w 380221"/>
              <a:gd name="connsiteY721" fmla="*/ 772874 h 863015"/>
              <a:gd name="connsiteX722" fmla="*/ 149733 w 380221"/>
              <a:gd name="connsiteY722" fmla="*/ 773876 h 863015"/>
              <a:gd name="connsiteX723" fmla="*/ 134608 w 380221"/>
              <a:gd name="connsiteY723" fmla="*/ 759325 h 863015"/>
              <a:gd name="connsiteX724" fmla="*/ 135598 w 380221"/>
              <a:gd name="connsiteY724" fmla="*/ 759599 h 863015"/>
              <a:gd name="connsiteX725" fmla="*/ 135798 w 380221"/>
              <a:gd name="connsiteY725" fmla="*/ 759589 h 863015"/>
              <a:gd name="connsiteX726" fmla="*/ 142113 w 380221"/>
              <a:gd name="connsiteY726" fmla="*/ 758956 h 863015"/>
              <a:gd name="connsiteX727" fmla="*/ 144723 w 380221"/>
              <a:gd name="connsiteY727" fmla="*/ 771882 h 863015"/>
              <a:gd name="connsiteX728" fmla="*/ 144761 w 380221"/>
              <a:gd name="connsiteY728" fmla="*/ 771939 h 863015"/>
              <a:gd name="connsiteX729" fmla="*/ 144752 w 380221"/>
              <a:gd name="connsiteY729" fmla="*/ 772005 h 863015"/>
              <a:gd name="connsiteX730" fmla="*/ 145171 w 380221"/>
              <a:gd name="connsiteY730" fmla="*/ 772619 h 863015"/>
              <a:gd name="connsiteX731" fmla="*/ 145085 w 380221"/>
              <a:gd name="connsiteY731" fmla="*/ 772600 h 863015"/>
              <a:gd name="connsiteX732" fmla="*/ 135713 w 380221"/>
              <a:gd name="connsiteY732" fmla="*/ 774726 h 863015"/>
              <a:gd name="connsiteX733" fmla="*/ 135436 w 380221"/>
              <a:gd name="connsiteY733" fmla="*/ 774924 h 863015"/>
              <a:gd name="connsiteX734" fmla="*/ 135113 w 380221"/>
              <a:gd name="connsiteY734" fmla="*/ 774981 h 863015"/>
              <a:gd name="connsiteX735" fmla="*/ 129769 w 380221"/>
              <a:gd name="connsiteY735" fmla="*/ 778392 h 863015"/>
              <a:gd name="connsiteX736" fmla="*/ 129521 w 380221"/>
              <a:gd name="connsiteY736" fmla="*/ 777523 h 863015"/>
              <a:gd name="connsiteX737" fmla="*/ 131855 w 380221"/>
              <a:gd name="connsiteY737" fmla="*/ 764947 h 863015"/>
              <a:gd name="connsiteX738" fmla="*/ 131855 w 380221"/>
              <a:gd name="connsiteY738" fmla="*/ 764937 h 863015"/>
              <a:gd name="connsiteX739" fmla="*/ 131865 w 380221"/>
              <a:gd name="connsiteY739" fmla="*/ 764918 h 863015"/>
              <a:gd name="connsiteX740" fmla="*/ 132998 w 380221"/>
              <a:gd name="connsiteY740" fmla="*/ 758351 h 863015"/>
              <a:gd name="connsiteX741" fmla="*/ 134608 w 380221"/>
              <a:gd name="connsiteY741" fmla="*/ 759325 h 863015"/>
              <a:gd name="connsiteX742" fmla="*/ 185252 w 380221"/>
              <a:gd name="connsiteY742" fmla="*/ 777816 h 863015"/>
              <a:gd name="connsiteX743" fmla="*/ 186481 w 380221"/>
              <a:gd name="connsiteY743" fmla="*/ 777702 h 863015"/>
              <a:gd name="connsiteX744" fmla="*/ 192739 w 380221"/>
              <a:gd name="connsiteY744" fmla="*/ 780367 h 863015"/>
              <a:gd name="connsiteX745" fmla="*/ 193177 w 380221"/>
              <a:gd name="connsiteY745" fmla="*/ 781661 h 863015"/>
              <a:gd name="connsiteX746" fmla="*/ 185252 w 380221"/>
              <a:gd name="connsiteY746" fmla="*/ 777816 h 863015"/>
              <a:gd name="connsiteX747" fmla="*/ 187529 w 380221"/>
              <a:gd name="connsiteY747" fmla="*/ 774046 h 863015"/>
              <a:gd name="connsiteX748" fmla="*/ 187100 w 380221"/>
              <a:gd name="connsiteY748" fmla="*/ 774036 h 863015"/>
              <a:gd name="connsiteX749" fmla="*/ 186595 w 380221"/>
              <a:gd name="connsiteY749" fmla="*/ 773895 h 863015"/>
              <a:gd name="connsiteX750" fmla="*/ 178023 w 380221"/>
              <a:gd name="connsiteY750" fmla="*/ 774688 h 863015"/>
              <a:gd name="connsiteX751" fmla="*/ 177489 w 380221"/>
              <a:gd name="connsiteY751" fmla="*/ 774962 h 863015"/>
              <a:gd name="connsiteX752" fmla="*/ 176927 w 380221"/>
              <a:gd name="connsiteY752" fmla="*/ 775161 h 863015"/>
              <a:gd name="connsiteX753" fmla="*/ 170727 w 380221"/>
              <a:gd name="connsiteY753" fmla="*/ 780603 h 863015"/>
              <a:gd name="connsiteX754" fmla="*/ 170727 w 380221"/>
              <a:gd name="connsiteY754" fmla="*/ 780556 h 863015"/>
              <a:gd name="connsiteX755" fmla="*/ 170727 w 380221"/>
              <a:gd name="connsiteY755" fmla="*/ 763907 h 863015"/>
              <a:gd name="connsiteX756" fmla="*/ 178470 w 380221"/>
              <a:gd name="connsiteY756" fmla="*/ 761715 h 863015"/>
              <a:gd name="connsiteX757" fmla="*/ 186462 w 380221"/>
              <a:gd name="connsiteY757" fmla="*/ 761488 h 863015"/>
              <a:gd name="connsiteX758" fmla="*/ 191129 w 380221"/>
              <a:gd name="connsiteY758" fmla="*/ 775586 h 863015"/>
              <a:gd name="connsiteX759" fmla="*/ 187529 w 380221"/>
              <a:gd name="connsiteY759" fmla="*/ 774046 h 863015"/>
              <a:gd name="connsiteX760" fmla="*/ 171993 w 380221"/>
              <a:gd name="connsiteY760" fmla="*/ 837013 h 863015"/>
              <a:gd name="connsiteX761" fmla="*/ 172003 w 380221"/>
              <a:gd name="connsiteY761" fmla="*/ 836946 h 863015"/>
              <a:gd name="connsiteX762" fmla="*/ 169584 w 380221"/>
              <a:gd name="connsiteY762" fmla="*/ 827904 h 863015"/>
              <a:gd name="connsiteX763" fmla="*/ 169574 w 380221"/>
              <a:gd name="connsiteY763" fmla="*/ 827885 h 863015"/>
              <a:gd name="connsiteX764" fmla="*/ 169574 w 380221"/>
              <a:gd name="connsiteY764" fmla="*/ 827876 h 863015"/>
              <a:gd name="connsiteX765" fmla="*/ 167021 w 380221"/>
              <a:gd name="connsiteY765" fmla="*/ 819013 h 863015"/>
              <a:gd name="connsiteX766" fmla="*/ 168926 w 380221"/>
              <a:gd name="connsiteY766" fmla="*/ 809564 h 863015"/>
              <a:gd name="connsiteX767" fmla="*/ 176984 w 380221"/>
              <a:gd name="connsiteY767" fmla="*/ 803913 h 863015"/>
              <a:gd name="connsiteX768" fmla="*/ 197016 w 380221"/>
              <a:gd name="connsiteY768" fmla="*/ 802430 h 863015"/>
              <a:gd name="connsiteX769" fmla="*/ 199987 w 380221"/>
              <a:gd name="connsiteY769" fmla="*/ 805378 h 863015"/>
              <a:gd name="connsiteX770" fmla="*/ 202397 w 380221"/>
              <a:gd name="connsiteY770" fmla="*/ 819750 h 863015"/>
              <a:gd name="connsiteX771" fmla="*/ 194663 w 380221"/>
              <a:gd name="connsiteY771" fmla="*/ 827431 h 863015"/>
              <a:gd name="connsiteX772" fmla="*/ 194625 w 380221"/>
              <a:gd name="connsiteY772" fmla="*/ 827469 h 863015"/>
              <a:gd name="connsiteX773" fmla="*/ 194520 w 380221"/>
              <a:gd name="connsiteY773" fmla="*/ 827573 h 863015"/>
              <a:gd name="connsiteX774" fmla="*/ 194320 w 380221"/>
              <a:gd name="connsiteY774" fmla="*/ 828055 h 863015"/>
              <a:gd name="connsiteX775" fmla="*/ 193968 w 380221"/>
              <a:gd name="connsiteY775" fmla="*/ 828726 h 863015"/>
              <a:gd name="connsiteX776" fmla="*/ 192910 w 380221"/>
              <a:gd name="connsiteY776" fmla="*/ 839620 h 863015"/>
              <a:gd name="connsiteX777" fmla="*/ 192948 w 380221"/>
              <a:gd name="connsiteY777" fmla="*/ 839743 h 863015"/>
              <a:gd name="connsiteX778" fmla="*/ 193148 w 380221"/>
              <a:gd name="connsiteY778" fmla="*/ 840414 h 863015"/>
              <a:gd name="connsiteX779" fmla="*/ 193434 w 380221"/>
              <a:gd name="connsiteY779" fmla="*/ 841057 h 863015"/>
              <a:gd name="connsiteX780" fmla="*/ 193482 w 380221"/>
              <a:gd name="connsiteY780" fmla="*/ 841170 h 863015"/>
              <a:gd name="connsiteX781" fmla="*/ 198911 w 380221"/>
              <a:gd name="connsiteY781" fmla="*/ 846329 h 863015"/>
              <a:gd name="connsiteX782" fmla="*/ 197139 w 380221"/>
              <a:gd name="connsiteY782" fmla="*/ 856864 h 863015"/>
              <a:gd name="connsiteX783" fmla="*/ 187643 w 380221"/>
              <a:gd name="connsiteY783" fmla="*/ 859161 h 863015"/>
              <a:gd name="connsiteX784" fmla="*/ 176289 w 380221"/>
              <a:gd name="connsiteY784" fmla="*/ 858471 h 863015"/>
              <a:gd name="connsiteX785" fmla="*/ 172022 w 380221"/>
              <a:gd name="connsiteY785" fmla="*/ 837041 h 863015"/>
              <a:gd name="connsiteX786" fmla="*/ 171993 w 380221"/>
              <a:gd name="connsiteY786" fmla="*/ 837013 h 863015"/>
              <a:gd name="connsiteX787" fmla="*/ 311658 w 380221"/>
              <a:gd name="connsiteY787" fmla="*/ 286327 h 863015"/>
              <a:gd name="connsiteX788" fmla="*/ 319078 w 380221"/>
              <a:gd name="connsiteY788" fmla="*/ 281999 h 863015"/>
              <a:gd name="connsiteX789" fmla="*/ 360360 w 380221"/>
              <a:gd name="connsiteY789" fmla="*/ 322695 h 863015"/>
              <a:gd name="connsiteX790" fmla="*/ 360607 w 380221"/>
              <a:gd name="connsiteY790" fmla="*/ 322809 h 863015"/>
              <a:gd name="connsiteX791" fmla="*/ 360779 w 380221"/>
              <a:gd name="connsiteY791" fmla="*/ 323007 h 863015"/>
              <a:gd name="connsiteX792" fmla="*/ 375428 w 380221"/>
              <a:gd name="connsiteY792" fmla="*/ 331039 h 863015"/>
              <a:gd name="connsiteX793" fmla="*/ 376352 w 380221"/>
              <a:gd name="connsiteY793" fmla="*/ 340299 h 863015"/>
              <a:gd name="connsiteX794" fmla="*/ 369999 w 380221"/>
              <a:gd name="connsiteY794" fmla="*/ 350371 h 863015"/>
              <a:gd name="connsiteX795" fmla="*/ 369961 w 380221"/>
              <a:gd name="connsiteY795" fmla="*/ 350569 h 863015"/>
              <a:gd name="connsiteX796" fmla="*/ 369847 w 380221"/>
              <a:gd name="connsiteY796" fmla="*/ 351250 h 863015"/>
              <a:gd name="connsiteX797" fmla="*/ 369866 w 380221"/>
              <a:gd name="connsiteY797" fmla="*/ 351958 h 863015"/>
              <a:gd name="connsiteX798" fmla="*/ 369875 w 380221"/>
              <a:gd name="connsiteY798" fmla="*/ 352147 h 863015"/>
              <a:gd name="connsiteX799" fmla="*/ 372790 w 380221"/>
              <a:gd name="connsiteY799" fmla="*/ 358620 h 863015"/>
              <a:gd name="connsiteX800" fmla="*/ 358055 w 380221"/>
              <a:gd name="connsiteY800" fmla="*/ 371858 h 863015"/>
              <a:gd name="connsiteX801" fmla="*/ 356255 w 380221"/>
              <a:gd name="connsiteY801" fmla="*/ 369921 h 863015"/>
              <a:gd name="connsiteX802" fmla="*/ 358483 w 380221"/>
              <a:gd name="connsiteY802" fmla="*/ 357278 h 863015"/>
              <a:gd name="connsiteX803" fmla="*/ 358426 w 380221"/>
              <a:gd name="connsiteY803" fmla="*/ 357061 h 863015"/>
              <a:gd name="connsiteX804" fmla="*/ 358274 w 380221"/>
              <a:gd name="connsiteY804" fmla="*/ 356380 h 863015"/>
              <a:gd name="connsiteX805" fmla="*/ 357960 w 380221"/>
              <a:gd name="connsiteY805" fmla="*/ 355757 h 863015"/>
              <a:gd name="connsiteX806" fmla="*/ 357855 w 380221"/>
              <a:gd name="connsiteY806" fmla="*/ 355549 h 863015"/>
              <a:gd name="connsiteX807" fmla="*/ 329194 w 380221"/>
              <a:gd name="connsiteY807" fmla="*/ 330576 h 863015"/>
              <a:gd name="connsiteX808" fmla="*/ 329013 w 380221"/>
              <a:gd name="connsiteY808" fmla="*/ 330510 h 863015"/>
              <a:gd name="connsiteX809" fmla="*/ 328899 w 380221"/>
              <a:gd name="connsiteY809" fmla="*/ 330368 h 863015"/>
              <a:gd name="connsiteX810" fmla="*/ 307810 w 380221"/>
              <a:gd name="connsiteY810" fmla="*/ 317971 h 863015"/>
              <a:gd name="connsiteX811" fmla="*/ 304677 w 380221"/>
              <a:gd name="connsiteY811" fmla="*/ 308636 h 863015"/>
              <a:gd name="connsiteX812" fmla="*/ 305677 w 380221"/>
              <a:gd name="connsiteY812" fmla="*/ 296182 h 863015"/>
              <a:gd name="connsiteX813" fmla="*/ 311658 w 380221"/>
              <a:gd name="connsiteY813" fmla="*/ 286327 h 863015"/>
              <a:gd name="connsiteX814" fmla="*/ 288494 w 380221"/>
              <a:gd name="connsiteY814" fmla="*/ 229237 h 863015"/>
              <a:gd name="connsiteX815" fmla="*/ 288560 w 380221"/>
              <a:gd name="connsiteY815" fmla="*/ 229615 h 863015"/>
              <a:gd name="connsiteX816" fmla="*/ 304324 w 380221"/>
              <a:gd name="connsiteY816" fmla="*/ 254532 h 863015"/>
              <a:gd name="connsiteX817" fmla="*/ 316859 w 380221"/>
              <a:gd name="connsiteY817" fmla="*/ 278900 h 863015"/>
              <a:gd name="connsiteX818" fmla="*/ 309296 w 380221"/>
              <a:gd name="connsiteY818" fmla="*/ 283303 h 863015"/>
              <a:gd name="connsiteX819" fmla="*/ 309020 w 380221"/>
              <a:gd name="connsiteY819" fmla="*/ 283672 h 863015"/>
              <a:gd name="connsiteX820" fmla="*/ 308630 w 380221"/>
              <a:gd name="connsiteY820" fmla="*/ 283965 h 863015"/>
              <a:gd name="connsiteX821" fmla="*/ 302200 w 380221"/>
              <a:gd name="connsiteY821" fmla="*/ 294595 h 863015"/>
              <a:gd name="connsiteX822" fmla="*/ 302133 w 380221"/>
              <a:gd name="connsiteY822" fmla="*/ 295001 h 863015"/>
              <a:gd name="connsiteX823" fmla="*/ 301933 w 380221"/>
              <a:gd name="connsiteY823" fmla="*/ 295407 h 863015"/>
              <a:gd name="connsiteX824" fmla="*/ 300867 w 380221"/>
              <a:gd name="connsiteY824" fmla="*/ 308692 h 863015"/>
              <a:gd name="connsiteX825" fmla="*/ 300990 w 380221"/>
              <a:gd name="connsiteY825" fmla="*/ 309061 h 863015"/>
              <a:gd name="connsiteX826" fmla="*/ 300962 w 380221"/>
              <a:gd name="connsiteY826" fmla="*/ 309448 h 863015"/>
              <a:gd name="connsiteX827" fmla="*/ 303800 w 380221"/>
              <a:gd name="connsiteY827" fmla="*/ 317895 h 863015"/>
              <a:gd name="connsiteX828" fmla="*/ 286027 w 380221"/>
              <a:gd name="connsiteY828" fmla="*/ 322421 h 863015"/>
              <a:gd name="connsiteX829" fmla="*/ 278226 w 380221"/>
              <a:gd name="connsiteY829" fmla="*/ 313473 h 863015"/>
              <a:gd name="connsiteX830" fmla="*/ 278178 w 380221"/>
              <a:gd name="connsiteY830" fmla="*/ 313445 h 863015"/>
              <a:gd name="connsiteX831" fmla="*/ 278159 w 380221"/>
              <a:gd name="connsiteY831" fmla="*/ 313398 h 863015"/>
              <a:gd name="connsiteX832" fmla="*/ 265777 w 380221"/>
              <a:gd name="connsiteY832" fmla="*/ 300604 h 863015"/>
              <a:gd name="connsiteX833" fmla="*/ 259747 w 380221"/>
              <a:gd name="connsiteY833" fmla="*/ 288113 h 863015"/>
              <a:gd name="connsiteX834" fmla="*/ 259290 w 380221"/>
              <a:gd name="connsiteY834" fmla="*/ 287716 h 863015"/>
              <a:gd name="connsiteX835" fmla="*/ 258909 w 380221"/>
              <a:gd name="connsiteY835" fmla="*/ 287262 h 863015"/>
              <a:gd name="connsiteX836" fmla="*/ 258766 w 380221"/>
              <a:gd name="connsiteY836" fmla="*/ 287244 h 863015"/>
              <a:gd name="connsiteX837" fmla="*/ 258061 w 380221"/>
              <a:gd name="connsiteY837" fmla="*/ 287187 h 863015"/>
              <a:gd name="connsiteX838" fmla="*/ 257337 w 380221"/>
              <a:gd name="connsiteY838" fmla="*/ 287225 h 863015"/>
              <a:gd name="connsiteX839" fmla="*/ 257204 w 380221"/>
              <a:gd name="connsiteY839" fmla="*/ 287225 h 863015"/>
              <a:gd name="connsiteX840" fmla="*/ 256823 w 380221"/>
              <a:gd name="connsiteY840" fmla="*/ 287650 h 863015"/>
              <a:gd name="connsiteX841" fmla="*/ 256328 w 380221"/>
              <a:gd name="connsiteY841" fmla="*/ 288056 h 863015"/>
              <a:gd name="connsiteX842" fmla="*/ 237163 w 380221"/>
              <a:gd name="connsiteY842" fmla="*/ 324481 h 863015"/>
              <a:gd name="connsiteX843" fmla="*/ 228953 w 380221"/>
              <a:gd name="connsiteY843" fmla="*/ 298242 h 863015"/>
              <a:gd name="connsiteX844" fmla="*/ 241878 w 380221"/>
              <a:gd name="connsiteY844" fmla="*/ 258689 h 863015"/>
              <a:gd name="connsiteX845" fmla="*/ 241859 w 380221"/>
              <a:gd name="connsiteY845" fmla="*/ 258472 h 863015"/>
              <a:gd name="connsiteX846" fmla="*/ 241964 w 380221"/>
              <a:gd name="connsiteY846" fmla="*/ 258264 h 863015"/>
              <a:gd name="connsiteX847" fmla="*/ 243840 w 380221"/>
              <a:gd name="connsiteY847" fmla="*/ 234349 h 863015"/>
              <a:gd name="connsiteX848" fmla="*/ 243831 w 380221"/>
              <a:gd name="connsiteY848" fmla="*/ 234330 h 863015"/>
              <a:gd name="connsiteX849" fmla="*/ 243612 w 380221"/>
              <a:gd name="connsiteY849" fmla="*/ 233631 h 863015"/>
              <a:gd name="connsiteX850" fmla="*/ 243383 w 380221"/>
              <a:gd name="connsiteY850" fmla="*/ 232970 h 863015"/>
              <a:gd name="connsiteX851" fmla="*/ 243374 w 380221"/>
              <a:gd name="connsiteY851" fmla="*/ 232951 h 863015"/>
              <a:gd name="connsiteX852" fmla="*/ 232763 w 380221"/>
              <a:gd name="connsiteY852" fmla="*/ 221130 h 863015"/>
              <a:gd name="connsiteX853" fmla="*/ 230458 w 380221"/>
              <a:gd name="connsiteY853" fmla="*/ 206900 h 863015"/>
              <a:gd name="connsiteX854" fmla="*/ 230458 w 380221"/>
              <a:gd name="connsiteY854" fmla="*/ 206881 h 863015"/>
              <a:gd name="connsiteX855" fmla="*/ 230458 w 380221"/>
              <a:gd name="connsiteY855" fmla="*/ 206881 h 863015"/>
              <a:gd name="connsiteX856" fmla="*/ 230439 w 380221"/>
              <a:gd name="connsiteY856" fmla="*/ 206787 h 863015"/>
              <a:gd name="connsiteX857" fmla="*/ 230286 w 380221"/>
              <a:gd name="connsiteY857" fmla="*/ 206560 h 863015"/>
              <a:gd name="connsiteX858" fmla="*/ 229677 w 380221"/>
              <a:gd name="connsiteY858" fmla="*/ 205578 h 863015"/>
              <a:gd name="connsiteX859" fmla="*/ 229486 w 380221"/>
              <a:gd name="connsiteY859" fmla="*/ 205521 h 863015"/>
              <a:gd name="connsiteX860" fmla="*/ 228343 w 380221"/>
              <a:gd name="connsiteY860" fmla="*/ 205228 h 863015"/>
              <a:gd name="connsiteX861" fmla="*/ 223162 w 380221"/>
              <a:gd name="connsiteY861" fmla="*/ 205795 h 863015"/>
              <a:gd name="connsiteX862" fmla="*/ 223028 w 380221"/>
              <a:gd name="connsiteY862" fmla="*/ 202072 h 863015"/>
              <a:gd name="connsiteX863" fmla="*/ 229896 w 380221"/>
              <a:gd name="connsiteY863" fmla="*/ 202072 h 863015"/>
              <a:gd name="connsiteX864" fmla="*/ 230934 w 380221"/>
              <a:gd name="connsiteY864" fmla="*/ 201760 h 863015"/>
              <a:gd name="connsiteX865" fmla="*/ 249689 w 380221"/>
              <a:gd name="connsiteY865" fmla="*/ 189543 h 863015"/>
              <a:gd name="connsiteX866" fmla="*/ 249689 w 380221"/>
              <a:gd name="connsiteY866" fmla="*/ 189533 h 863015"/>
              <a:gd name="connsiteX867" fmla="*/ 249717 w 380221"/>
              <a:gd name="connsiteY867" fmla="*/ 189524 h 863015"/>
              <a:gd name="connsiteX868" fmla="*/ 271149 w 380221"/>
              <a:gd name="connsiteY868" fmla="*/ 175162 h 863015"/>
              <a:gd name="connsiteX869" fmla="*/ 271663 w 380221"/>
              <a:gd name="connsiteY869" fmla="*/ 172545 h 863015"/>
              <a:gd name="connsiteX870" fmla="*/ 269015 w 380221"/>
              <a:gd name="connsiteY870" fmla="*/ 172044 h 863015"/>
              <a:gd name="connsiteX871" fmla="*/ 247584 w 380221"/>
              <a:gd name="connsiteY871" fmla="*/ 186406 h 863015"/>
              <a:gd name="connsiteX872" fmla="*/ 247574 w 380221"/>
              <a:gd name="connsiteY872" fmla="*/ 186406 h 863015"/>
              <a:gd name="connsiteX873" fmla="*/ 229343 w 380221"/>
              <a:gd name="connsiteY873" fmla="*/ 198293 h 863015"/>
              <a:gd name="connsiteX874" fmla="*/ 222781 w 380221"/>
              <a:gd name="connsiteY874" fmla="*/ 198293 h 863015"/>
              <a:gd name="connsiteX875" fmla="*/ 222428 w 380221"/>
              <a:gd name="connsiteY875" fmla="*/ 194948 h 863015"/>
              <a:gd name="connsiteX876" fmla="*/ 221723 w 380221"/>
              <a:gd name="connsiteY876" fmla="*/ 193663 h 863015"/>
              <a:gd name="connsiteX877" fmla="*/ 220342 w 380221"/>
              <a:gd name="connsiteY877" fmla="*/ 192538 h 863015"/>
              <a:gd name="connsiteX878" fmla="*/ 225972 w 380221"/>
              <a:gd name="connsiteY878" fmla="*/ 186311 h 863015"/>
              <a:gd name="connsiteX879" fmla="*/ 226057 w 380221"/>
              <a:gd name="connsiteY879" fmla="*/ 186066 h 863015"/>
              <a:gd name="connsiteX880" fmla="*/ 226210 w 380221"/>
              <a:gd name="connsiteY880" fmla="*/ 185981 h 863015"/>
              <a:gd name="connsiteX881" fmla="*/ 234182 w 380221"/>
              <a:gd name="connsiteY881" fmla="*/ 171997 h 863015"/>
              <a:gd name="connsiteX882" fmla="*/ 247479 w 380221"/>
              <a:gd name="connsiteY882" fmla="*/ 155121 h 863015"/>
              <a:gd name="connsiteX883" fmla="*/ 247155 w 380221"/>
              <a:gd name="connsiteY883" fmla="*/ 152475 h 863015"/>
              <a:gd name="connsiteX884" fmla="*/ 244488 w 380221"/>
              <a:gd name="connsiteY884" fmla="*/ 152797 h 863015"/>
              <a:gd name="connsiteX885" fmla="*/ 231096 w 380221"/>
              <a:gd name="connsiteY885" fmla="*/ 169795 h 863015"/>
              <a:gd name="connsiteX886" fmla="*/ 231058 w 380221"/>
              <a:gd name="connsiteY886" fmla="*/ 169937 h 863015"/>
              <a:gd name="connsiteX887" fmla="*/ 230934 w 380221"/>
              <a:gd name="connsiteY887" fmla="*/ 170031 h 863015"/>
              <a:gd name="connsiteX888" fmla="*/ 223009 w 380221"/>
              <a:gd name="connsiteY888" fmla="*/ 183949 h 863015"/>
              <a:gd name="connsiteX889" fmla="*/ 217437 w 380221"/>
              <a:gd name="connsiteY889" fmla="*/ 190110 h 863015"/>
              <a:gd name="connsiteX890" fmla="*/ 212141 w 380221"/>
              <a:gd name="connsiteY890" fmla="*/ 185461 h 863015"/>
              <a:gd name="connsiteX891" fmla="*/ 209455 w 380221"/>
              <a:gd name="connsiteY891" fmla="*/ 185631 h 863015"/>
              <a:gd name="connsiteX892" fmla="*/ 209636 w 380221"/>
              <a:gd name="connsiteY892" fmla="*/ 188286 h 863015"/>
              <a:gd name="connsiteX893" fmla="*/ 216304 w 380221"/>
              <a:gd name="connsiteY893" fmla="*/ 194126 h 863015"/>
              <a:gd name="connsiteX894" fmla="*/ 216313 w 380221"/>
              <a:gd name="connsiteY894" fmla="*/ 194135 h 863015"/>
              <a:gd name="connsiteX895" fmla="*/ 216323 w 380221"/>
              <a:gd name="connsiteY895" fmla="*/ 194145 h 863015"/>
              <a:gd name="connsiteX896" fmla="*/ 216332 w 380221"/>
              <a:gd name="connsiteY896" fmla="*/ 194154 h 863015"/>
              <a:gd name="connsiteX897" fmla="*/ 216361 w 380221"/>
              <a:gd name="connsiteY897" fmla="*/ 194154 h 863015"/>
              <a:gd name="connsiteX898" fmla="*/ 216380 w 380221"/>
              <a:gd name="connsiteY898" fmla="*/ 194192 h 863015"/>
              <a:gd name="connsiteX899" fmla="*/ 218714 w 380221"/>
              <a:gd name="connsiteY899" fmla="*/ 196091 h 863015"/>
              <a:gd name="connsiteX900" fmla="*/ 219161 w 380221"/>
              <a:gd name="connsiteY900" fmla="*/ 200296 h 863015"/>
              <a:gd name="connsiteX901" fmla="*/ 219418 w 380221"/>
              <a:gd name="connsiteY901" fmla="*/ 207940 h 863015"/>
              <a:gd name="connsiteX902" fmla="*/ 219437 w 380221"/>
              <a:gd name="connsiteY902" fmla="*/ 207978 h 863015"/>
              <a:gd name="connsiteX903" fmla="*/ 219428 w 380221"/>
              <a:gd name="connsiteY903" fmla="*/ 207996 h 863015"/>
              <a:gd name="connsiteX904" fmla="*/ 219428 w 380221"/>
              <a:gd name="connsiteY904" fmla="*/ 208072 h 863015"/>
              <a:gd name="connsiteX905" fmla="*/ 219428 w 380221"/>
              <a:gd name="connsiteY905" fmla="*/ 208091 h 863015"/>
              <a:gd name="connsiteX906" fmla="*/ 219437 w 380221"/>
              <a:gd name="connsiteY906" fmla="*/ 208100 h 863015"/>
              <a:gd name="connsiteX907" fmla="*/ 220504 w 380221"/>
              <a:gd name="connsiteY907" fmla="*/ 223946 h 863015"/>
              <a:gd name="connsiteX908" fmla="*/ 220619 w 380221"/>
              <a:gd name="connsiteY908" fmla="*/ 224182 h 863015"/>
              <a:gd name="connsiteX909" fmla="*/ 220599 w 380221"/>
              <a:gd name="connsiteY909" fmla="*/ 224418 h 863015"/>
              <a:gd name="connsiteX910" fmla="*/ 228277 w 380221"/>
              <a:gd name="connsiteY910" fmla="*/ 247029 h 863015"/>
              <a:gd name="connsiteX911" fmla="*/ 217856 w 380221"/>
              <a:gd name="connsiteY911" fmla="*/ 258273 h 863015"/>
              <a:gd name="connsiteX912" fmla="*/ 212932 w 380221"/>
              <a:gd name="connsiteY912" fmla="*/ 256393 h 863015"/>
              <a:gd name="connsiteX913" fmla="*/ 204655 w 380221"/>
              <a:gd name="connsiteY913" fmla="*/ 232507 h 863015"/>
              <a:gd name="connsiteX914" fmla="*/ 204236 w 380221"/>
              <a:gd name="connsiteY914" fmla="*/ 232044 h 863015"/>
              <a:gd name="connsiteX915" fmla="*/ 203921 w 380221"/>
              <a:gd name="connsiteY915" fmla="*/ 231562 h 863015"/>
              <a:gd name="connsiteX916" fmla="*/ 203788 w 380221"/>
              <a:gd name="connsiteY916" fmla="*/ 231524 h 863015"/>
              <a:gd name="connsiteX917" fmla="*/ 203073 w 380221"/>
              <a:gd name="connsiteY917" fmla="*/ 231373 h 863015"/>
              <a:gd name="connsiteX918" fmla="*/ 202369 w 380221"/>
              <a:gd name="connsiteY918" fmla="*/ 231335 h 863015"/>
              <a:gd name="connsiteX919" fmla="*/ 202226 w 380221"/>
              <a:gd name="connsiteY919" fmla="*/ 231335 h 863015"/>
              <a:gd name="connsiteX920" fmla="*/ 201769 w 380221"/>
              <a:gd name="connsiteY920" fmla="*/ 231732 h 863015"/>
              <a:gd name="connsiteX921" fmla="*/ 201273 w 380221"/>
              <a:gd name="connsiteY921" fmla="*/ 232053 h 863015"/>
              <a:gd name="connsiteX922" fmla="*/ 195634 w 380221"/>
              <a:gd name="connsiteY922" fmla="*/ 240283 h 863015"/>
              <a:gd name="connsiteX923" fmla="*/ 195530 w 380221"/>
              <a:gd name="connsiteY923" fmla="*/ 240774 h 863015"/>
              <a:gd name="connsiteX924" fmla="*/ 195311 w 380221"/>
              <a:gd name="connsiteY924" fmla="*/ 241228 h 863015"/>
              <a:gd name="connsiteX925" fmla="*/ 194691 w 380221"/>
              <a:gd name="connsiteY925" fmla="*/ 250800 h 863015"/>
              <a:gd name="connsiteX926" fmla="*/ 171012 w 380221"/>
              <a:gd name="connsiteY926" fmla="*/ 240765 h 863015"/>
              <a:gd name="connsiteX927" fmla="*/ 175518 w 380221"/>
              <a:gd name="connsiteY927" fmla="*/ 219137 h 863015"/>
              <a:gd name="connsiteX928" fmla="*/ 175508 w 380221"/>
              <a:gd name="connsiteY928" fmla="*/ 219118 h 863015"/>
              <a:gd name="connsiteX929" fmla="*/ 175394 w 380221"/>
              <a:gd name="connsiteY929" fmla="*/ 218513 h 863015"/>
              <a:gd name="connsiteX930" fmla="*/ 175222 w 380221"/>
              <a:gd name="connsiteY930" fmla="*/ 217719 h 863015"/>
              <a:gd name="connsiteX931" fmla="*/ 175213 w 380221"/>
              <a:gd name="connsiteY931" fmla="*/ 217700 h 863015"/>
              <a:gd name="connsiteX932" fmla="*/ 167174 w 380221"/>
              <a:gd name="connsiteY932" fmla="*/ 206022 h 863015"/>
              <a:gd name="connsiteX933" fmla="*/ 166507 w 380221"/>
              <a:gd name="connsiteY933" fmla="*/ 205578 h 863015"/>
              <a:gd name="connsiteX934" fmla="*/ 166040 w 380221"/>
              <a:gd name="connsiteY934" fmla="*/ 205247 h 863015"/>
              <a:gd name="connsiteX935" fmla="*/ 165964 w 380221"/>
              <a:gd name="connsiteY935" fmla="*/ 205228 h 863015"/>
              <a:gd name="connsiteX936" fmla="*/ 165936 w 380221"/>
              <a:gd name="connsiteY936" fmla="*/ 205228 h 863015"/>
              <a:gd name="connsiteX937" fmla="*/ 149733 w 380221"/>
              <a:gd name="connsiteY937" fmla="*/ 201392 h 863015"/>
              <a:gd name="connsiteX938" fmla="*/ 147638 w 380221"/>
              <a:gd name="connsiteY938" fmla="*/ 199181 h 863015"/>
              <a:gd name="connsiteX939" fmla="*/ 150581 w 380221"/>
              <a:gd name="connsiteY939" fmla="*/ 197244 h 863015"/>
              <a:gd name="connsiteX940" fmla="*/ 150762 w 380221"/>
              <a:gd name="connsiteY940" fmla="*/ 196970 h 863015"/>
              <a:gd name="connsiteX941" fmla="*/ 151172 w 380221"/>
              <a:gd name="connsiteY941" fmla="*/ 196384 h 863015"/>
              <a:gd name="connsiteX942" fmla="*/ 151343 w 380221"/>
              <a:gd name="connsiteY942" fmla="*/ 195713 h 863015"/>
              <a:gd name="connsiteX943" fmla="*/ 151429 w 380221"/>
              <a:gd name="connsiteY943" fmla="*/ 195401 h 863015"/>
              <a:gd name="connsiteX944" fmla="*/ 150629 w 380221"/>
              <a:gd name="connsiteY944" fmla="*/ 189817 h 863015"/>
              <a:gd name="connsiteX945" fmla="*/ 150267 w 380221"/>
              <a:gd name="connsiteY945" fmla="*/ 189222 h 863015"/>
              <a:gd name="connsiteX946" fmla="*/ 149972 w 380221"/>
              <a:gd name="connsiteY946" fmla="*/ 188645 h 863015"/>
              <a:gd name="connsiteX947" fmla="*/ 145609 w 380221"/>
              <a:gd name="connsiteY947" fmla="*/ 184998 h 863015"/>
              <a:gd name="connsiteX948" fmla="*/ 146085 w 380221"/>
              <a:gd name="connsiteY948" fmla="*/ 177978 h 863015"/>
              <a:gd name="connsiteX949" fmla="*/ 146047 w 380221"/>
              <a:gd name="connsiteY949" fmla="*/ 177864 h 863015"/>
              <a:gd name="connsiteX950" fmla="*/ 145819 w 380221"/>
              <a:gd name="connsiteY950" fmla="*/ 177184 h 863015"/>
              <a:gd name="connsiteX951" fmla="*/ 145504 w 380221"/>
              <a:gd name="connsiteY951" fmla="*/ 176560 h 863015"/>
              <a:gd name="connsiteX952" fmla="*/ 145447 w 380221"/>
              <a:gd name="connsiteY952" fmla="*/ 176437 h 863015"/>
              <a:gd name="connsiteX953" fmla="*/ 143304 w 380221"/>
              <a:gd name="connsiteY953" fmla="*/ 174576 h 863015"/>
              <a:gd name="connsiteX954" fmla="*/ 142733 w 380221"/>
              <a:gd name="connsiteY954" fmla="*/ 174378 h 863015"/>
              <a:gd name="connsiteX955" fmla="*/ 142161 w 380221"/>
              <a:gd name="connsiteY955" fmla="*/ 174104 h 863015"/>
              <a:gd name="connsiteX956" fmla="*/ 130360 w 380221"/>
              <a:gd name="connsiteY956" fmla="*/ 173385 h 863015"/>
              <a:gd name="connsiteX957" fmla="*/ 109157 w 380221"/>
              <a:gd name="connsiteY957" fmla="*/ 134296 h 863015"/>
              <a:gd name="connsiteX958" fmla="*/ 116606 w 380221"/>
              <a:gd name="connsiteY958" fmla="*/ 131820 h 863015"/>
              <a:gd name="connsiteX959" fmla="*/ 116615 w 380221"/>
              <a:gd name="connsiteY959" fmla="*/ 131820 h 863015"/>
              <a:gd name="connsiteX960" fmla="*/ 125026 w 380221"/>
              <a:gd name="connsiteY960" fmla="*/ 129222 h 863015"/>
              <a:gd name="connsiteX961" fmla="*/ 145895 w 380221"/>
              <a:gd name="connsiteY961" fmla="*/ 127058 h 863015"/>
              <a:gd name="connsiteX962" fmla="*/ 146819 w 380221"/>
              <a:gd name="connsiteY962" fmla="*/ 140031 h 863015"/>
              <a:gd name="connsiteX963" fmla="*/ 145238 w 380221"/>
              <a:gd name="connsiteY963" fmla="*/ 151285 h 863015"/>
              <a:gd name="connsiteX964" fmla="*/ 145409 w 380221"/>
              <a:gd name="connsiteY964" fmla="*/ 151889 h 863015"/>
              <a:gd name="connsiteX965" fmla="*/ 145514 w 380221"/>
              <a:gd name="connsiteY965" fmla="*/ 152532 h 863015"/>
              <a:gd name="connsiteX966" fmla="*/ 148867 w 380221"/>
              <a:gd name="connsiteY966" fmla="*/ 157880 h 863015"/>
              <a:gd name="connsiteX967" fmla="*/ 151734 w 380221"/>
              <a:gd name="connsiteY967" fmla="*/ 167990 h 863015"/>
              <a:gd name="connsiteX968" fmla="*/ 151934 w 380221"/>
              <a:gd name="connsiteY968" fmla="*/ 168264 h 863015"/>
              <a:gd name="connsiteX969" fmla="*/ 152200 w 380221"/>
              <a:gd name="connsiteY969" fmla="*/ 168661 h 863015"/>
              <a:gd name="connsiteX970" fmla="*/ 152934 w 380221"/>
              <a:gd name="connsiteY970" fmla="*/ 169152 h 863015"/>
              <a:gd name="connsiteX971" fmla="*/ 153182 w 380221"/>
              <a:gd name="connsiteY971" fmla="*/ 169323 h 863015"/>
              <a:gd name="connsiteX972" fmla="*/ 161506 w 380221"/>
              <a:gd name="connsiteY972" fmla="*/ 171023 h 863015"/>
              <a:gd name="connsiteX973" fmla="*/ 171250 w 380221"/>
              <a:gd name="connsiteY973" fmla="*/ 186047 h 863015"/>
              <a:gd name="connsiteX974" fmla="*/ 171422 w 380221"/>
              <a:gd name="connsiteY974" fmla="*/ 186141 h 863015"/>
              <a:gd name="connsiteX975" fmla="*/ 172851 w 380221"/>
              <a:gd name="connsiteY975" fmla="*/ 186916 h 863015"/>
              <a:gd name="connsiteX976" fmla="*/ 173584 w 380221"/>
              <a:gd name="connsiteY976" fmla="*/ 186765 h 863015"/>
              <a:gd name="connsiteX977" fmla="*/ 179509 w 380221"/>
              <a:gd name="connsiteY977" fmla="*/ 184308 h 863015"/>
              <a:gd name="connsiteX978" fmla="*/ 188815 w 380221"/>
              <a:gd name="connsiteY978" fmla="*/ 185801 h 863015"/>
              <a:gd name="connsiteX979" fmla="*/ 188815 w 380221"/>
              <a:gd name="connsiteY979" fmla="*/ 185801 h 863015"/>
              <a:gd name="connsiteX980" fmla="*/ 196854 w 380221"/>
              <a:gd name="connsiteY980" fmla="*/ 187389 h 863015"/>
              <a:gd name="connsiteX981" fmla="*/ 197225 w 380221"/>
              <a:gd name="connsiteY981" fmla="*/ 187426 h 863015"/>
              <a:gd name="connsiteX982" fmla="*/ 197606 w 380221"/>
              <a:gd name="connsiteY982" fmla="*/ 187389 h 863015"/>
              <a:gd name="connsiteX983" fmla="*/ 206722 w 380221"/>
              <a:gd name="connsiteY983" fmla="*/ 185546 h 863015"/>
              <a:gd name="connsiteX984" fmla="*/ 206883 w 380221"/>
              <a:gd name="connsiteY984" fmla="*/ 185433 h 863015"/>
              <a:gd name="connsiteX985" fmla="*/ 207750 w 380221"/>
              <a:gd name="connsiteY985" fmla="*/ 184847 h 863015"/>
              <a:gd name="connsiteX986" fmla="*/ 207950 w 380221"/>
              <a:gd name="connsiteY986" fmla="*/ 184639 h 863015"/>
              <a:gd name="connsiteX987" fmla="*/ 208036 w 380221"/>
              <a:gd name="connsiteY987" fmla="*/ 184545 h 863015"/>
              <a:gd name="connsiteX988" fmla="*/ 214532 w 380221"/>
              <a:gd name="connsiteY988" fmla="*/ 171921 h 863015"/>
              <a:gd name="connsiteX989" fmla="*/ 221123 w 380221"/>
              <a:gd name="connsiteY989" fmla="*/ 167121 h 863015"/>
              <a:gd name="connsiteX990" fmla="*/ 221152 w 380221"/>
              <a:gd name="connsiteY990" fmla="*/ 167064 h 863015"/>
              <a:gd name="connsiteX991" fmla="*/ 221238 w 380221"/>
              <a:gd name="connsiteY991" fmla="*/ 167036 h 863015"/>
              <a:gd name="connsiteX992" fmla="*/ 223114 w 380221"/>
              <a:gd name="connsiteY992" fmla="*/ 165448 h 863015"/>
              <a:gd name="connsiteX993" fmla="*/ 223190 w 380221"/>
              <a:gd name="connsiteY993" fmla="*/ 165297 h 863015"/>
              <a:gd name="connsiteX994" fmla="*/ 223324 w 380221"/>
              <a:gd name="connsiteY994" fmla="*/ 165231 h 863015"/>
              <a:gd name="connsiteX995" fmla="*/ 232772 w 380221"/>
              <a:gd name="connsiteY995" fmla="*/ 154308 h 863015"/>
              <a:gd name="connsiteX996" fmla="*/ 241107 w 380221"/>
              <a:gd name="connsiteY996" fmla="*/ 149140 h 863015"/>
              <a:gd name="connsiteX997" fmla="*/ 241154 w 380221"/>
              <a:gd name="connsiteY997" fmla="*/ 149064 h 863015"/>
              <a:gd name="connsiteX998" fmla="*/ 241945 w 380221"/>
              <a:gd name="connsiteY998" fmla="*/ 147997 h 863015"/>
              <a:gd name="connsiteX999" fmla="*/ 244364 w 380221"/>
              <a:gd name="connsiteY999" fmla="*/ 138425 h 863015"/>
              <a:gd name="connsiteX1000" fmla="*/ 244355 w 380221"/>
              <a:gd name="connsiteY1000" fmla="*/ 138340 h 863015"/>
              <a:gd name="connsiteX1001" fmla="*/ 244250 w 380221"/>
              <a:gd name="connsiteY1001" fmla="*/ 137660 h 863015"/>
              <a:gd name="connsiteX1002" fmla="*/ 244079 w 380221"/>
              <a:gd name="connsiteY1002" fmla="*/ 136941 h 863015"/>
              <a:gd name="connsiteX1003" fmla="*/ 244060 w 380221"/>
              <a:gd name="connsiteY1003" fmla="*/ 136866 h 863015"/>
              <a:gd name="connsiteX1004" fmla="*/ 243469 w 380221"/>
              <a:gd name="connsiteY1004" fmla="*/ 136034 h 863015"/>
              <a:gd name="connsiteX1005" fmla="*/ 243964 w 380221"/>
              <a:gd name="connsiteY1005" fmla="*/ 135278 h 863015"/>
              <a:gd name="connsiteX1006" fmla="*/ 257233 w 380221"/>
              <a:gd name="connsiteY1006" fmla="*/ 147278 h 863015"/>
              <a:gd name="connsiteX1007" fmla="*/ 282464 w 380221"/>
              <a:gd name="connsiteY1007" fmla="*/ 174926 h 863015"/>
              <a:gd name="connsiteX1008" fmla="*/ 288294 w 380221"/>
              <a:gd name="connsiteY1008" fmla="*/ 228793 h 863015"/>
              <a:gd name="connsiteX1009" fmla="*/ 288494 w 380221"/>
              <a:gd name="connsiteY1009" fmla="*/ 229237 h 863015"/>
              <a:gd name="connsiteX1010" fmla="*/ 138932 w 380221"/>
              <a:gd name="connsiteY1010" fmla="*/ 99912 h 863015"/>
              <a:gd name="connsiteX1011" fmla="*/ 136408 w 380221"/>
              <a:gd name="connsiteY1011" fmla="*/ 91927 h 863015"/>
              <a:gd name="connsiteX1012" fmla="*/ 135351 w 380221"/>
              <a:gd name="connsiteY1012" fmla="*/ 78047 h 863015"/>
              <a:gd name="connsiteX1013" fmla="*/ 135351 w 380221"/>
              <a:gd name="connsiteY1013" fmla="*/ 78038 h 863015"/>
              <a:gd name="connsiteX1014" fmla="*/ 134570 w 380221"/>
              <a:gd name="connsiteY1014" fmla="*/ 66387 h 863015"/>
              <a:gd name="connsiteX1015" fmla="*/ 136379 w 380221"/>
              <a:gd name="connsiteY1015" fmla="*/ 58696 h 863015"/>
              <a:gd name="connsiteX1016" fmla="*/ 136313 w 380221"/>
              <a:gd name="connsiteY1016" fmla="*/ 58309 h 863015"/>
              <a:gd name="connsiteX1017" fmla="*/ 136398 w 380221"/>
              <a:gd name="connsiteY1017" fmla="*/ 57902 h 863015"/>
              <a:gd name="connsiteX1018" fmla="*/ 134884 w 380221"/>
              <a:gd name="connsiteY1018" fmla="*/ 50164 h 863015"/>
              <a:gd name="connsiteX1019" fmla="*/ 140237 w 380221"/>
              <a:gd name="connsiteY1019" fmla="*/ 34743 h 863015"/>
              <a:gd name="connsiteX1020" fmla="*/ 146514 w 380221"/>
              <a:gd name="connsiteY1020" fmla="*/ 27269 h 863015"/>
              <a:gd name="connsiteX1021" fmla="*/ 154725 w 380221"/>
              <a:gd name="connsiteY1021" fmla="*/ 21846 h 863015"/>
              <a:gd name="connsiteX1022" fmla="*/ 163773 w 380221"/>
              <a:gd name="connsiteY1022" fmla="*/ 21128 h 863015"/>
              <a:gd name="connsiteX1023" fmla="*/ 176289 w 380221"/>
              <a:gd name="connsiteY1023" fmla="*/ 28819 h 863015"/>
              <a:gd name="connsiteX1024" fmla="*/ 190605 w 380221"/>
              <a:gd name="connsiteY1024" fmla="*/ 50003 h 863015"/>
              <a:gd name="connsiteX1025" fmla="*/ 192901 w 380221"/>
              <a:gd name="connsiteY1025" fmla="*/ 59357 h 863015"/>
              <a:gd name="connsiteX1026" fmla="*/ 193949 w 380221"/>
              <a:gd name="connsiteY1026" fmla="*/ 68825 h 863015"/>
              <a:gd name="connsiteX1027" fmla="*/ 194225 w 380221"/>
              <a:gd name="connsiteY1027" fmla="*/ 69345 h 863015"/>
              <a:gd name="connsiteX1028" fmla="*/ 194339 w 380221"/>
              <a:gd name="connsiteY1028" fmla="*/ 69770 h 863015"/>
              <a:gd name="connsiteX1029" fmla="*/ 194482 w 380221"/>
              <a:gd name="connsiteY1029" fmla="*/ 69846 h 863015"/>
              <a:gd name="connsiteX1030" fmla="*/ 195854 w 380221"/>
              <a:gd name="connsiteY1030" fmla="*/ 70507 h 863015"/>
              <a:gd name="connsiteX1031" fmla="*/ 196054 w 380221"/>
              <a:gd name="connsiteY1031" fmla="*/ 70488 h 863015"/>
              <a:gd name="connsiteX1032" fmla="*/ 196320 w 380221"/>
              <a:gd name="connsiteY1032" fmla="*/ 70346 h 863015"/>
              <a:gd name="connsiteX1033" fmla="*/ 197006 w 380221"/>
              <a:gd name="connsiteY1033" fmla="*/ 70120 h 863015"/>
              <a:gd name="connsiteX1034" fmla="*/ 197282 w 380221"/>
              <a:gd name="connsiteY1034" fmla="*/ 69902 h 863015"/>
              <a:gd name="connsiteX1035" fmla="*/ 200245 w 380221"/>
              <a:gd name="connsiteY1035" fmla="*/ 78897 h 863015"/>
              <a:gd name="connsiteX1036" fmla="*/ 195873 w 380221"/>
              <a:gd name="connsiteY1036" fmla="*/ 88866 h 863015"/>
              <a:gd name="connsiteX1037" fmla="*/ 193510 w 380221"/>
              <a:gd name="connsiteY1037" fmla="*/ 88082 h 863015"/>
              <a:gd name="connsiteX1038" fmla="*/ 193044 w 380221"/>
              <a:gd name="connsiteY1038" fmla="*/ 88120 h 863015"/>
              <a:gd name="connsiteX1039" fmla="*/ 192339 w 380221"/>
              <a:gd name="connsiteY1039" fmla="*/ 88176 h 863015"/>
              <a:gd name="connsiteX1040" fmla="*/ 191720 w 380221"/>
              <a:gd name="connsiteY1040" fmla="*/ 88564 h 863015"/>
              <a:gd name="connsiteX1041" fmla="*/ 191348 w 380221"/>
              <a:gd name="connsiteY1041" fmla="*/ 88800 h 863015"/>
              <a:gd name="connsiteX1042" fmla="*/ 184071 w 380221"/>
              <a:gd name="connsiteY1042" fmla="*/ 99118 h 863015"/>
              <a:gd name="connsiteX1043" fmla="*/ 165878 w 380221"/>
              <a:gd name="connsiteY1043" fmla="*/ 110466 h 863015"/>
              <a:gd name="connsiteX1044" fmla="*/ 155306 w 380221"/>
              <a:gd name="connsiteY1044" fmla="*/ 113405 h 863015"/>
              <a:gd name="connsiteX1045" fmla="*/ 145409 w 380221"/>
              <a:gd name="connsiteY1045" fmla="*/ 108850 h 863015"/>
              <a:gd name="connsiteX1046" fmla="*/ 138932 w 380221"/>
              <a:gd name="connsiteY1046" fmla="*/ 99912 h 863015"/>
              <a:gd name="connsiteX1047" fmla="*/ 154353 w 380221"/>
              <a:gd name="connsiteY1047" fmla="*/ 117118 h 863015"/>
              <a:gd name="connsiteX1048" fmla="*/ 155153 w 380221"/>
              <a:gd name="connsiteY1048" fmla="*/ 117297 h 863015"/>
              <a:gd name="connsiteX1049" fmla="*/ 155668 w 380221"/>
              <a:gd name="connsiteY1049" fmla="*/ 117222 h 863015"/>
              <a:gd name="connsiteX1050" fmla="*/ 167193 w 380221"/>
              <a:gd name="connsiteY1050" fmla="*/ 114028 h 863015"/>
              <a:gd name="connsiteX1051" fmla="*/ 167345 w 380221"/>
              <a:gd name="connsiteY1051" fmla="*/ 113915 h 863015"/>
              <a:gd name="connsiteX1052" fmla="*/ 167698 w 380221"/>
              <a:gd name="connsiteY1052" fmla="*/ 113801 h 863015"/>
              <a:gd name="connsiteX1053" fmla="*/ 186452 w 380221"/>
              <a:gd name="connsiteY1053" fmla="*/ 102104 h 863015"/>
              <a:gd name="connsiteX1054" fmla="*/ 186719 w 380221"/>
              <a:gd name="connsiteY1054" fmla="*/ 101735 h 863015"/>
              <a:gd name="connsiteX1055" fmla="*/ 186995 w 380221"/>
              <a:gd name="connsiteY1055" fmla="*/ 101584 h 863015"/>
              <a:gd name="connsiteX1056" fmla="*/ 193672 w 380221"/>
              <a:gd name="connsiteY1056" fmla="*/ 92116 h 863015"/>
              <a:gd name="connsiteX1057" fmla="*/ 194920 w 380221"/>
              <a:gd name="connsiteY1057" fmla="*/ 92523 h 863015"/>
              <a:gd name="connsiteX1058" fmla="*/ 193444 w 380221"/>
              <a:gd name="connsiteY1058" fmla="*/ 109124 h 863015"/>
              <a:gd name="connsiteX1059" fmla="*/ 193491 w 380221"/>
              <a:gd name="connsiteY1059" fmla="*/ 109285 h 863015"/>
              <a:gd name="connsiteX1060" fmla="*/ 193444 w 380221"/>
              <a:gd name="connsiteY1060" fmla="*/ 109436 h 863015"/>
              <a:gd name="connsiteX1061" fmla="*/ 195053 w 380221"/>
              <a:gd name="connsiteY1061" fmla="*/ 132283 h 863015"/>
              <a:gd name="connsiteX1062" fmla="*/ 195320 w 380221"/>
              <a:gd name="connsiteY1062" fmla="*/ 132850 h 863015"/>
              <a:gd name="connsiteX1063" fmla="*/ 195482 w 380221"/>
              <a:gd name="connsiteY1063" fmla="*/ 133360 h 863015"/>
              <a:gd name="connsiteX1064" fmla="*/ 201911 w 380221"/>
              <a:gd name="connsiteY1064" fmla="*/ 141071 h 863015"/>
              <a:gd name="connsiteX1065" fmla="*/ 202273 w 380221"/>
              <a:gd name="connsiteY1065" fmla="*/ 141241 h 863015"/>
              <a:gd name="connsiteX1066" fmla="*/ 202635 w 380221"/>
              <a:gd name="connsiteY1066" fmla="*/ 141609 h 863015"/>
              <a:gd name="connsiteX1067" fmla="*/ 210141 w 380221"/>
              <a:gd name="connsiteY1067" fmla="*/ 144784 h 863015"/>
              <a:gd name="connsiteX1068" fmla="*/ 210817 w 380221"/>
              <a:gd name="connsiteY1068" fmla="*/ 144916 h 863015"/>
              <a:gd name="connsiteX1069" fmla="*/ 210836 w 380221"/>
              <a:gd name="connsiteY1069" fmla="*/ 144935 h 863015"/>
              <a:gd name="connsiteX1070" fmla="*/ 210865 w 380221"/>
              <a:gd name="connsiteY1070" fmla="*/ 144935 h 863015"/>
              <a:gd name="connsiteX1071" fmla="*/ 210884 w 380221"/>
              <a:gd name="connsiteY1071" fmla="*/ 144935 h 863015"/>
              <a:gd name="connsiteX1072" fmla="*/ 210893 w 380221"/>
              <a:gd name="connsiteY1072" fmla="*/ 144935 h 863015"/>
              <a:gd name="connsiteX1073" fmla="*/ 220771 w 380221"/>
              <a:gd name="connsiteY1073" fmla="*/ 145152 h 863015"/>
              <a:gd name="connsiteX1074" fmla="*/ 218190 w 380221"/>
              <a:gd name="connsiteY1074" fmla="*/ 164589 h 863015"/>
              <a:gd name="connsiteX1075" fmla="*/ 211894 w 380221"/>
              <a:gd name="connsiteY1075" fmla="*/ 169162 h 863015"/>
              <a:gd name="connsiteX1076" fmla="*/ 211665 w 380221"/>
              <a:gd name="connsiteY1076" fmla="*/ 169540 h 863015"/>
              <a:gd name="connsiteX1077" fmla="*/ 211332 w 380221"/>
              <a:gd name="connsiteY1077" fmla="*/ 169823 h 863015"/>
              <a:gd name="connsiteX1078" fmla="*/ 205055 w 380221"/>
              <a:gd name="connsiteY1078" fmla="*/ 182041 h 863015"/>
              <a:gd name="connsiteX1079" fmla="*/ 197216 w 380221"/>
              <a:gd name="connsiteY1079" fmla="*/ 183628 h 863015"/>
              <a:gd name="connsiteX1080" fmla="*/ 189548 w 380221"/>
              <a:gd name="connsiteY1080" fmla="*/ 182116 h 863015"/>
              <a:gd name="connsiteX1081" fmla="*/ 189510 w 380221"/>
              <a:gd name="connsiteY1081" fmla="*/ 182126 h 863015"/>
              <a:gd name="connsiteX1082" fmla="*/ 189481 w 380221"/>
              <a:gd name="connsiteY1082" fmla="*/ 182107 h 863015"/>
              <a:gd name="connsiteX1083" fmla="*/ 179575 w 380221"/>
              <a:gd name="connsiteY1083" fmla="*/ 180519 h 863015"/>
              <a:gd name="connsiteX1084" fmla="*/ 179080 w 380221"/>
              <a:gd name="connsiteY1084" fmla="*/ 180642 h 863015"/>
              <a:gd name="connsiteX1085" fmla="*/ 178528 w 380221"/>
              <a:gd name="connsiteY1085" fmla="*/ 180642 h 863015"/>
              <a:gd name="connsiteX1086" fmla="*/ 173565 w 380221"/>
              <a:gd name="connsiteY1086" fmla="*/ 182693 h 863015"/>
              <a:gd name="connsiteX1087" fmla="*/ 164250 w 380221"/>
              <a:gd name="connsiteY1087" fmla="*/ 168330 h 863015"/>
              <a:gd name="connsiteX1088" fmla="*/ 164240 w 380221"/>
              <a:gd name="connsiteY1088" fmla="*/ 168330 h 863015"/>
              <a:gd name="connsiteX1089" fmla="*/ 163630 w 380221"/>
              <a:gd name="connsiteY1089" fmla="*/ 167905 h 863015"/>
              <a:gd name="connsiteX1090" fmla="*/ 163030 w 380221"/>
              <a:gd name="connsiteY1090" fmla="*/ 167499 h 863015"/>
              <a:gd name="connsiteX1091" fmla="*/ 155058 w 380221"/>
              <a:gd name="connsiteY1091" fmla="*/ 165874 h 863015"/>
              <a:gd name="connsiteX1092" fmla="*/ 152439 w 380221"/>
              <a:gd name="connsiteY1092" fmla="*/ 156623 h 863015"/>
              <a:gd name="connsiteX1093" fmla="*/ 152267 w 380221"/>
              <a:gd name="connsiteY1093" fmla="*/ 156406 h 863015"/>
              <a:gd name="connsiteX1094" fmla="*/ 152219 w 380221"/>
              <a:gd name="connsiteY1094" fmla="*/ 156141 h 863015"/>
              <a:gd name="connsiteX1095" fmla="*/ 149095 w 380221"/>
              <a:gd name="connsiteY1095" fmla="*/ 151143 h 863015"/>
              <a:gd name="connsiteX1096" fmla="*/ 150610 w 380221"/>
              <a:gd name="connsiteY1096" fmla="*/ 140390 h 863015"/>
              <a:gd name="connsiteX1097" fmla="*/ 150553 w 380221"/>
              <a:gd name="connsiteY1097" fmla="*/ 140182 h 863015"/>
              <a:gd name="connsiteX1098" fmla="*/ 150619 w 380221"/>
              <a:gd name="connsiteY1098" fmla="*/ 139984 h 863015"/>
              <a:gd name="connsiteX1099" fmla="*/ 149562 w 380221"/>
              <a:gd name="connsiteY1099" fmla="*/ 125083 h 863015"/>
              <a:gd name="connsiteX1100" fmla="*/ 150867 w 380221"/>
              <a:gd name="connsiteY1100" fmla="*/ 117326 h 863015"/>
              <a:gd name="connsiteX1101" fmla="*/ 150867 w 380221"/>
              <a:gd name="connsiteY1101" fmla="*/ 117316 h 863015"/>
              <a:gd name="connsiteX1102" fmla="*/ 150848 w 380221"/>
              <a:gd name="connsiteY1102" fmla="*/ 117250 h 863015"/>
              <a:gd name="connsiteX1103" fmla="*/ 150534 w 380221"/>
              <a:gd name="connsiteY1103" fmla="*/ 115899 h 863015"/>
              <a:gd name="connsiteX1104" fmla="*/ 149953 w 380221"/>
              <a:gd name="connsiteY1104" fmla="*/ 115105 h 863015"/>
              <a:gd name="connsiteX1105" fmla="*/ 154353 w 380221"/>
              <a:gd name="connsiteY1105" fmla="*/ 117118 h 863015"/>
              <a:gd name="connsiteX1106" fmla="*/ 231582 w 380221"/>
              <a:gd name="connsiteY1106" fmla="*/ 141864 h 863015"/>
              <a:gd name="connsiteX1107" fmla="*/ 236544 w 380221"/>
              <a:gd name="connsiteY1107" fmla="*/ 143499 h 863015"/>
              <a:gd name="connsiteX1108" fmla="*/ 237135 w 380221"/>
              <a:gd name="connsiteY1108" fmla="*/ 143593 h 863015"/>
              <a:gd name="connsiteX1109" fmla="*/ 238497 w 380221"/>
              <a:gd name="connsiteY1109" fmla="*/ 142904 h 863015"/>
              <a:gd name="connsiteX1110" fmla="*/ 238697 w 380221"/>
              <a:gd name="connsiteY1110" fmla="*/ 142800 h 863015"/>
              <a:gd name="connsiteX1111" fmla="*/ 239659 w 380221"/>
              <a:gd name="connsiteY1111" fmla="*/ 141467 h 863015"/>
              <a:gd name="connsiteX1112" fmla="*/ 238421 w 380221"/>
              <a:gd name="connsiteY1112" fmla="*/ 146362 h 863015"/>
              <a:gd name="connsiteX1113" fmla="*/ 230505 w 380221"/>
              <a:gd name="connsiteY1113" fmla="*/ 151275 h 863015"/>
              <a:gd name="connsiteX1114" fmla="*/ 230334 w 380221"/>
              <a:gd name="connsiteY1114" fmla="*/ 151512 h 863015"/>
              <a:gd name="connsiteX1115" fmla="*/ 230077 w 380221"/>
              <a:gd name="connsiteY1115" fmla="*/ 151644 h 863015"/>
              <a:gd name="connsiteX1116" fmla="*/ 222628 w 380221"/>
              <a:gd name="connsiteY1116" fmla="*/ 160261 h 863015"/>
              <a:gd name="connsiteX1117" fmla="*/ 224695 w 380221"/>
              <a:gd name="connsiteY1117" fmla="*/ 144652 h 863015"/>
              <a:gd name="connsiteX1118" fmla="*/ 231582 w 380221"/>
              <a:gd name="connsiteY1118" fmla="*/ 141864 h 8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</a:cxnLst>
            <a:rect l="l" t="t" r="r" b="b"/>
            <a:pathLst>
              <a:path w="380221" h="863015">
                <a:moveTo>
                  <a:pt x="78734" y="395413"/>
                </a:moveTo>
                <a:lnTo>
                  <a:pt x="80915" y="439709"/>
                </a:lnTo>
                <a:cubicBezTo>
                  <a:pt x="80915" y="439757"/>
                  <a:pt x="80963" y="439776"/>
                  <a:pt x="80963" y="439813"/>
                </a:cubicBezTo>
                <a:cubicBezTo>
                  <a:pt x="80972" y="439851"/>
                  <a:pt x="80934" y="439870"/>
                  <a:pt x="80944" y="439908"/>
                </a:cubicBezTo>
                <a:lnTo>
                  <a:pt x="85497" y="469142"/>
                </a:lnTo>
                <a:cubicBezTo>
                  <a:pt x="85506" y="469190"/>
                  <a:pt x="85554" y="469209"/>
                  <a:pt x="85554" y="469256"/>
                </a:cubicBezTo>
                <a:cubicBezTo>
                  <a:pt x="85573" y="469294"/>
                  <a:pt x="85535" y="469341"/>
                  <a:pt x="85544" y="469388"/>
                </a:cubicBezTo>
                <a:lnTo>
                  <a:pt x="124083" y="603136"/>
                </a:lnTo>
                <a:lnTo>
                  <a:pt x="124597" y="609731"/>
                </a:lnTo>
                <a:lnTo>
                  <a:pt x="124054" y="672556"/>
                </a:lnTo>
                <a:lnTo>
                  <a:pt x="112024" y="747589"/>
                </a:lnTo>
                <a:cubicBezTo>
                  <a:pt x="111995" y="747788"/>
                  <a:pt x="112129" y="747920"/>
                  <a:pt x="112148" y="748109"/>
                </a:cubicBezTo>
                <a:cubicBezTo>
                  <a:pt x="112186" y="748354"/>
                  <a:pt x="112186" y="748581"/>
                  <a:pt x="112319" y="748789"/>
                </a:cubicBezTo>
                <a:cubicBezTo>
                  <a:pt x="112443" y="749006"/>
                  <a:pt x="112624" y="749120"/>
                  <a:pt x="112824" y="749271"/>
                </a:cubicBezTo>
                <a:cubicBezTo>
                  <a:pt x="112976" y="749394"/>
                  <a:pt x="113034" y="749573"/>
                  <a:pt x="113224" y="749649"/>
                </a:cubicBezTo>
                <a:lnTo>
                  <a:pt x="126235" y="754638"/>
                </a:lnTo>
                <a:lnTo>
                  <a:pt x="129474" y="756348"/>
                </a:lnTo>
                <a:lnTo>
                  <a:pt x="128102" y="764313"/>
                </a:lnTo>
                <a:lnTo>
                  <a:pt x="128102" y="764323"/>
                </a:lnTo>
                <a:lnTo>
                  <a:pt x="125692" y="777315"/>
                </a:lnTo>
                <a:cubicBezTo>
                  <a:pt x="125683" y="777381"/>
                  <a:pt x="125730" y="777428"/>
                  <a:pt x="125730" y="777485"/>
                </a:cubicBezTo>
                <a:cubicBezTo>
                  <a:pt x="125721" y="777551"/>
                  <a:pt x="125654" y="777598"/>
                  <a:pt x="125654" y="777665"/>
                </a:cubicBezTo>
                <a:lnTo>
                  <a:pt x="125654" y="820978"/>
                </a:lnTo>
                <a:cubicBezTo>
                  <a:pt x="125654" y="821110"/>
                  <a:pt x="125769" y="821186"/>
                  <a:pt x="125797" y="821309"/>
                </a:cubicBezTo>
                <a:cubicBezTo>
                  <a:pt x="125845" y="821554"/>
                  <a:pt x="125930" y="821743"/>
                  <a:pt x="126064" y="821951"/>
                </a:cubicBezTo>
                <a:cubicBezTo>
                  <a:pt x="126197" y="822159"/>
                  <a:pt x="126331" y="822301"/>
                  <a:pt x="126550" y="822452"/>
                </a:cubicBezTo>
                <a:cubicBezTo>
                  <a:pt x="126654" y="822527"/>
                  <a:pt x="126683" y="822650"/>
                  <a:pt x="126797" y="822707"/>
                </a:cubicBezTo>
                <a:lnTo>
                  <a:pt x="137256" y="827233"/>
                </a:lnTo>
                <a:cubicBezTo>
                  <a:pt x="137294" y="827252"/>
                  <a:pt x="137322" y="827242"/>
                  <a:pt x="137361" y="827252"/>
                </a:cubicBezTo>
                <a:cubicBezTo>
                  <a:pt x="137370" y="827261"/>
                  <a:pt x="137380" y="827271"/>
                  <a:pt x="137389" y="827280"/>
                </a:cubicBezTo>
                <a:lnTo>
                  <a:pt x="148105" y="831003"/>
                </a:lnTo>
                <a:cubicBezTo>
                  <a:pt x="148314" y="831079"/>
                  <a:pt x="148533" y="831116"/>
                  <a:pt x="148733" y="831116"/>
                </a:cubicBezTo>
                <a:cubicBezTo>
                  <a:pt x="148762" y="831116"/>
                  <a:pt x="148790" y="831116"/>
                  <a:pt x="148819" y="831116"/>
                </a:cubicBezTo>
                <a:lnTo>
                  <a:pt x="166297" y="830379"/>
                </a:lnTo>
                <a:lnTo>
                  <a:pt x="168307" y="837901"/>
                </a:lnTo>
                <a:lnTo>
                  <a:pt x="172860" y="860682"/>
                </a:lnTo>
                <a:cubicBezTo>
                  <a:pt x="172908" y="860890"/>
                  <a:pt x="173070" y="861031"/>
                  <a:pt x="173184" y="861220"/>
                </a:cubicBezTo>
                <a:cubicBezTo>
                  <a:pt x="173270" y="861372"/>
                  <a:pt x="173308" y="861504"/>
                  <a:pt x="173422" y="861627"/>
                </a:cubicBezTo>
                <a:cubicBezTo>
                  <a:pt x="173679" y="861872"/>
                  <a:pt x="174003" y="861995"/>
                  <a:pt x="174356" y="862080"/>
                </a:cubicBezTo>
                <a:cubicBezTo>
                  <a:pt x="174451" y="862099"/>
                  <a:pt x="174508" y="862194"/>
                  <a:pt x="174603" y="862203"/>
                </a:cubicBezTo>
                <a:lnTo>
                  <a:pt x="174718" y="862212"/>
                </a:lnTo>
                <a:cubicBezTo>
                  <a:pt x="174727" y="862212"/>
                  <a:pt x="174727" y="862212"/>
                  <a:pt x="174727" y="862212"/>
                </a:cubicBezTo>
                <a:lnTo>
                  <a:pt x="174737" y="862212"/>
                </a:lnTo>
                <a:lnTo>
                  <a:pt x="187719" y="863006"/>
                </a:lnTo>
                <a:cubicBezTo>
                  <a:pt x="187767" y="863016"/>
                  <a:pt x="187805" y="863016"/>
                  <a:pt x="187843" y="863016"/>
                </a:cubicBezTo>
                <a:cubicBezTo>
                  <a:pt x="187995" y="863016"/>
                  <a:pt x="188138" y="862997"/>
                  <a:pt x="188291" y="862959"/>
                </a:cubicBezTo>
                <a:lnTo>
                  <a:pt x="199283" y="860304"/>
                </a:lnTo>
                <a:cubicBezTo>
                  <a:pt x="199416" y="860275"/>
                  <a:pt x="199464" y="860143"/>
                  <a:pt x="199568" y="860096"/>
                </a:cubicBezTo>
                <a:cubicBezTo>
                  <a:pt x="199835" y="859973"/>
                  <a:pt x="200054" y="859841"/>
                  <a:pt x="200235" y="859614"/>
                </a:cubicBezTo>
                <a:cubicBezTo>
                  <a:pt x="200359" y="859453"/>
                  <a:pt x="200435" y="859321"/>
                  <a:pt x="200502" y="859132"/>
                </a:cubicBezTo>
                <a:cubicBezTo>
                  <a:pt x="200559" y="859000"/>
                  <a:pt x="200683" y="858924"/>
                  <a:pt x="200702" y="858783"/>
                </a:cubicBezTo>
                <a:lnTo>
                  <a:pt x="202845" y="846017"/>
                </a:lnTo>
                <a:cubicBezTo>
                  <a:pt x="202854" y="845951"/>
                  <a:pt x="202797" y="845894"/>
                  <a:pt x="202807" y="845828"/>
                </a:cubicBezTo>
                <a:cubicBezTo>
                  <a:pt x="202826" y="845583"/>
                  <a:pt x="202721" y="845384"/>
                  <a:pt x="202635" y="845148"/>
                </a:cubicBezTo>
                <a:cubicBezTo>
                  <a:pt x="202559" y="844912"/>
                  <a:pt x="202521" y="844694"/>
                  <a:pt x="202359" y="844515"/>
                </a:cubicBezTo>
                <a:cubicBezTo>
                  <a:pt x="202321" y="844458"/>
                  <a:pt x="202331" y="844383"/>
                  <a:pt x="202283" y="844335"/>
                </a:cubicBezTo>
                <a:lnTo>
                  <a:pt x="196796" y="839129"/>
                </a:lnTo>
                <a:lnTo>
                  <a:pt x="197701" y="829822"/>
                </a:lnTo>
                <a:lnTo>
                  <a:pt x="205798" y="821791"/>
                </a:lnTo>
                <a:cubicBezTo>
                  <a:pt x="205845" y="821743"/>
                  <a:pt x="205826" y="821677"/>
                  <a:pt x="205864" y="821630"/>
                </a:cubicBezTo>
                <a:cubicBezTo>
                  <a:pt x="206026" y="821441"/>
                  <a:pt x="206055" y="821224"/>
                  <a:pt x="206121" y="820997"/>
                </a:cubicBezTo>
                <a:cubicBezTo>
                  <a:pt x="206207" y="820761"/>
                  <a:pt x="206312" y="820553"/>
                  <a:pt x="206293" y="820298"/>
                </a:cubicBezTo>
                <a:cubicBezTo>
                  <a:pt x="206293" y="820241"/>
                  <a:pt x="206341" y="820194"/>
                  <a:pt x="206331" y="820137"/>
                </a:cubicBezTo>
                <a:lnTo>
                  <a:pt x="203654" y="804187"/>
                </a:lnTo>
                <a:cubicBezTo>
                  <a:pt x="203645" y="804150"/>
                  <a:pt x="203607" y="804131"/>
                  <a:pt x="203597" y="804093"/>
                </a:cubicBezTo>
                <a:cubicBezTo>
                  <a:pt x="203588" y="804055"/>
                  <a:pt x="203616" y="804027"/>
                  <a:pt x="203607" y="803989"/>
                </a:cubicBezTo>
                <a:lnTo>
                  <a:pt x="198254" y="784865"/>
                </a:lnTo>
                <a:cubicBezTo>
                  <a:pt x="198244" y="784846"/>
                  <a:pt x="198225" y="784846"/>
                  <a:pt x="198225" y="784827"/>
                </a:cubicBezTo>
                <a:cubicBezTo>
                  <a:pt x="198216" y="784808"/>
                  <a:pt x="198235" y="784789"/>
                  <a:pt x="198225" y="784770"/>
                </a:cubicBezTo>
                <a:lnTo>
                  <a:pt x="198225" y="784770"/>
                </a:lnTo>
                <a:cubicBezTo>
                  <a:pt x="198225" y="784761"/>
                  <a:pt x="198225" y="784761"/>
                  <a:pt x="198216" y="784751"/>
                </a:cubicBezTo>
                <a:lnTo>
                  <a:pt x="196092" y="778420"/>
                </a:lnTo>
                <a:cubicBezTo>
                  <a:pt x="196092" y="778411"/>
                  <a:pt x="196092" y="778411"/>
                  <a:pt x="196092" y="778402"/>
                </a:cubicBezTo>
                <a:lnTo>
                  <a:pt x="190453" y="761394"/>
                </a:lnTo>
                <a:lnTo>
                  <a:pt x="196587" y="761214"/>
                </a:lnTo>
                <a:lnTo>
                  <a:pt x="213056" y="768490"/>
                </a:lnTo>
                <a:cubicBezTo>
                  <a:pt x="213303" y="768603"/>
                  <a:pt x="213570" y="768660"/>
                  <a:pt x="213827" y="768660"/>
                </a:cubicBezTo>
                <a:cubicBezTo>
                  <a:pt x="213989" y="768660"/>
                  <a:pt x="214151" y="768641"/>
                  <a:pt x="214322" y="768594"/>
                </a:cubicBezTo>
                <a:cubicBezTo>
                  <a:pt x="214399" y="768575"/>
                  <a:pt x="214427" y="768490"/>
                  <a:pt x="214494" y="768461"/>
                </a:cubicBezTo>
                <a:cubicBezTo>
                  <a:pt x="214808" y="768339"/>
                  <a:pt x="215075" y="768140"/>
                  <a:pt x="215285" y="767866"/>
                </a:cubicBezTo>
                <a:cubicBezTo>
                  <a:pt x="215361" y="767772"/>
                  <a:pt x="215446" y="767724"/>
                  <a:pt x="215485" y="767630"/>
                </a:cubicBezTo>
                <a:cubicBezTo>
                  <a:pt x="215513" y="767592"/>
                  <a:pt x="215551" y="767573"/>
                  <a:pt x="215570" y="767535"/>
                </a:cubicBezTo>
                <a:cubicBezTo>
                  <a:pt x="215665" y="767337"/>
                  <a:pt x="215570" y="767129"/>
                  <a:pt x="215589" y="766921"/>
                </a:cubicBezTo>
                <a:cubicBezTo>
                  <a:pt x="215608" y="766704"/>
                  <a:pt x="215732" y="766506"/>
                  <a:pt x="215675" y="766288"/>
                </a:cubicBezTo>
                <a:lnTo>
                  <a:pt x="189777" y="669901"/>
                </a:lnTo>
                <a:lnTo>
                  <a:pt x="192701" y="642074"/>
                </a:lnTo>
                <a:cubicBezTo>
                  <a:pt x="192701" y="642037"/>
                  <a:pt x="192663" y="642008"/>
                  <a:pt x="192672" y="641970"/>
                </a:cubicBezTo>
                <a:cubicBezTo>
                  <a:pt x="192672" y="641933"/>
                  <a:pt x="192710" y="641914"/>
                  <a:pt x="192710" y="641876"/>
                </a:cubicBezTo>
                <a:lnTo>
                  <a:pt x="192710" y="616563"/>
                </a:lnTo>
                <a:lnTo>
                  <a:pt x="236868" y="427539"/>
                </a:lnTo>
                <a:cubicBezTo>
                  <a:pt x="236878" y="427492"/>
                  <a:pt x="236840" y="427454"/>
                  <a:pt x="236849" y="427407"/>
                </a:cubicBezTo>
                <a:cubicBezTo>
                  <a:pt x="236849" y="427360"/>
                  <a:pt x="236906" y="427331"/>
                  <a:pt x="236906" y="427284"/>
                </a:cubicBezTo>
                <a:lnTo>
                  <a:pt x="239307" y="402037"/>
                </a:lnTo>
                <a:cubicBezTo>
                  <a:pt x="239307" y="401999"/>
                  <a:pt x="239268" y="401961"/>
                  <a:pt x="239268" y="401924"/>
                </a:cubicBezTo>
                <a:cubicBezTo>
                  <a:pt x="239268" y="401876"/>
                  <a:pt x="239316" y="401848"/>
                  <a:pt x="239316" y="401801"/>
                </a:cubicBezTo>
                <a:lnTo>
                  <a:pt x="238516" y="374437"/>
                </a:lnTo>
                <a:lnTo>
                  <a:pt x="238516" y="374437"/>
                </a:lnTo>
                <a:lnTo>
                  <a:pt x="237459" y="332135"/>
                </a:lnTo>
                <a:lnTo>
                  <a:pt x="257966" y="293149"/>
                </a:lnTo>
                <a:lnTo>
                  <a:pt x="262481" y="302484"/>
                </a:lnTo>
                <a:cubicBezTo>
                  <a:pt x="262548" y="302617"/>
                  <a:pt x="262671" y="302683"/>
                  <a:pt x="262748" y="302777"/>
                </a:cubicBezTo>
                <a:cubicBezTo>
                  <a:pt x="262786" y="302844"/>
                  <a:pt x="262767" y="302929"/>
                  <a:pt x="262824" y="302976"/>
                </a:cubicBezTo>
                <a:lnTo>
                  <a:pt x="275406" y="315987"/>
                </a:lnTo>
                <a:lnTo>
                  <a:pt x="283931" y="325757"/>
                </a:lnTo>
                <a:cubicBezTo>
                  <a:pt x="283969" y="325804"/>
                  <a:pt x="284045" y="325785"/>
                  <a:pt x="284093" y="325823"/>
                </a:cubicBezTo>
                <a:cubicBezTo>
                  <a:pt x="284446" y="326173"/>
                  <a:pt x="284874" y="326409"/>
                  <a:pt x="285379" y="326409"/>
                </a:cubicBezTo>
                <a:cubicBezTo>
                  <a:pt x="285541" y="326409"/>
                  <a:pt x="285693" y="326390"/>
                  <a:pt x="285855" y="326352"/>
                </a:cubicBezTo>
                <a:lnTo>
                  <a:pt x="305982" y="321221"/>
                </a:lnTo>
                <a:lnTo>
                  <a:pt x="326832" y="333477"/>
                </a:lnTo>
                <a:lnTo>
                  <a:pt x="354559" y="357637"/>
                </a:lnTo>
                <a:lnTo>
                  <a:pt x="352349" y="370166"/>
                </a:lnTo>
                <a:cubicBezTo>
                  <a:pt x="352340" y="370213"/>
                  <a:pt x="352387" y="370251"/>
                  <a:pt x="352378" y="370298"/>
                </a:cubicBezTo>
                <a:cubicBezTo>
                  <a:pt x="352349" y="370535"/>
                  <a:pt x="352464" y="370743"/>
                  <a:pt x="352540" y="370979"/>
                </a:cubicBezTo>
                <a:cubicBezTo>
                  <a:pt x="352616" y="371215"/>
                  <a:pt x="352635" y="371461"/>
                  <a:pt x="352787" y="371640"/>
                </a:cubicBezTo>
                <a:cubicBezTo>
                  <a:pt x="352816" y="371678"/>
                  <a:pt x="352797" y="371735"/>
                  <a:pt x="352835" y="371772"/>
                </a:cubicBezTo>
                <a:lnTo>
                  <a:pt x="356559" y="375741"/>
                </a:lnTo>
                <a:lnTo>
                  <a:pt x="356559" y="375741"/>
                </a:lnTo>
                <a:lnTo>
                  <a:pt x="356559" y="375741"/>
                </a:lnTo>
                <a:lnTo>
                  <a:pt x="356578" y="375760"/>
                </a:lnTo>
                <a:cubicBezTo>
                  <a:pt x="356950" y="376166"/>
                  <a:pt x="357464" y="376365"/>
                  <a:pt x="357969" y="376365"/>
                </a:cubicBezTo>
                <a:cubicBezTo>
                  <a:pt x="358426" y="376365"/>
                  <a:pt x="358883" y="376195"/>
                  <a:pt x="359245" y="375873"/>
                </a:cubicBezTo>
                <a:lnTo>
                  <a:pt x="359264" y="375864"/>
                </a:lnTo>
                <a:cubicBezTo>
                  <a:pt x="359264" y="375854"/>
                  <a:pt x="359274" y="375864"/>
                  <a:pt x="359274" y="375854"/>
                </a:cubicBezTo>
                <a:cubicBezTo>
                  <a:pt x="359274" y="375845"/>
                  <a:pt x="359274" y="375845"/>
                  <a:pt x="359274" y="375845"/>
                </a:cubicBezTo>
                <a:lnTo>
                  <a:pt x="376400" y="360462"/>
                </a:lnTo>
                <a:cubicBezTo>
                  <a:pt x="376524" y="360358"/>
                  <a:pt x="376505" y="360198"/>
                  <a:pt x="376590" y="360065"/>
                </a:cubicBezTo>
                <a:cubicBezTo>
                  <a:pt x="376743" y="359858"/>
                  <a:pt x="376848" y="359678"/>
                  <a:pt x="376895" y="359432"/>
                </a:cubicBezTo>
                <a:cubicBezTo>
                  <a:pt x="376952" y="359187"/>
                  <a:pt x="376924" y="358979"/>
                  <a:pt x="376876" y="358743"/>
                </a:cubicBezTo>
                <a:cubicBezTo>
                  <a:pt x="376857" y="358591"/>
                  <a:pt x="376933" y="358450"/>
                  <a:pt x="376867" y="358299"/>
                </a:cubicBezTo>
                <a:lnTo>
                  <a:pt x="373780" y="351524"/>
                </a:lnTo>
                <a:lnTo>
                  <a:pt x="379934" y="341754"/>
                </a:lnTo>
                <a:cubicBezTo>
                  <a:pt x="380058" y="341555"/>
                  <a:pt x="379991" y="341347"/>
                  <a:pt x="380038" y="341149"/>
                </a:cubicBezTo>
                <a:cubicBezTo>
                  <a:pt x="380086" y="340951"/>
                  <a:pt x="380238" y="340780"/>
                  <a:pt x="380219" y="340563"/>
                </a:cubicBezTo>
                <a:lnTo>
                  <a:pt x="379143" y="329678"/>
                </a:lnTo>
                <a:cubicBezTo>
                  <a:pt x="379134" y="329603"/>
                  <a:pt x="379067" y="329574"/>
                  <a:pt x="379057" y="329499"/>
                </a:cubicBezTo>
                <a:cubicBezTo>
                  <a:pt x="379019" y="329310"/>
                  <a:pt x="378914" y="329187"/>
                  <a:pt x="378829" y="329017"/>
                </a:cubicBezTo>
                <a:cubicBezTo>
                  <a:pt x="378686" y="328743"/>
                  <a:pt x="378533" y="328488"/>
                  <a:pt x="378257" y="328317"/>
                </a:cubicBezTo>
                <a:cubicBezTo>
                  <a:pt x="378210" y="328289"/>
                  <a:pt x="378210" y="328223"/>
                  <a:pt x="378162" y="328204"/>
                </a:cubicBezTo>
                <a:lnTo>
                  <a:pt x="362855" y="319814"/>
                </a:lnTo>
                <a:lnTo>
                  <a:pt x="320945" y="278485"/>
                </a:lnTo>
                <a:lnTo>
                  <a:pt x="307687" y="252718"/>
                </a:lnTo>
                <a:cubicBezTo>
                  <a:pt x="307667" y="252689"/>
                  <a:pt x="307629" y="252689"/>
                  <a:pt x="307620" y="252661"/>
                </a:cubicBezTo>
                <a:cubicBezTo>
                  <a:pt x="307601" y="252623"/>
                  <a:pt x="307620" y="252595"/>
                  <a:pt x="307601" y="252566"/>
                </a:cubicBezTo>
                <a:lnTo>
                  <a:pt x="292027" y="227962"/>
                </a:lnTo>
                <a:lnTo>
                  <a:pt x="286179" y="173905"/>
                </a:lnTo>
                <a:cubicBezTo>
                  <a:pt x="286141" y="173603"/>
                  <a:pt x="285950" y="173395"/>
                  <a:pt x="285808" y="173159"/>
                </a:cubicBezTo>
                <a:cubicBezTo>
                  <a:pt x="285750" y="173055"/>
                  <a:pt x="285779" y="172932"/>
                  <a:pt x="285693" y="172837"/>
                </a:cubicBezTo>
                <a:lnTo>
                  <a:pt x="285598" y="172734"/>
                </a:lnTo>
                <a:cubicBezTo>
                  <a:pt x="285560" y="172705"/>
                  <a:pt x="285531" y="172658"/>
                  <a:pt x="285493" y="172630"/>
                </a:cubicBezTo>
                <a:lnTo>
                  <a:pt x="259976" y="144671"/>
                </a:lnTo>
                <a:cubicBezTo>
                  <a:pt x="259947" y="144633"/>
                  <a:pt x="259909" y="144652"/>
                  <a:pt x="259881" y="144623"/>
                </a:cubicBezTo>
                <a:cubicBezTo>
                  <a:pt x="259862" y="144595"/>
                  <a:pt x="259871" y="144557"/>
                  <a:pt x="259842" y="144538"/>
                </a:cubicBezTo>
                <a:lnTo>
                  <a:pt x="245298" y="131376"/>
                </a:lnTo>
                <a:lnTo>
                  <a:pt x="243736" y="123827"/>
                </a:lnTo>
                <a:lnTo>
                  <a:pt x="250679" y="115219"/>
                </a:lnTo>
                <a:cubicBezTo>
                  <a:pt x="250756" y="115134"/>
                  <a:pt x="250717" y="115020"/>
                  <a:pt x="250765" y="114935"/>
                </a:cubicBezTo>
                <a:cubicBezTo>
                  <a:pt x="250851" y="114784"/>
                  <a:pt x="250984" y="114699"/>
                  <a:pt x="251032" y="114538"/>
                </a:cubicBezTo>
                <a:lnTo>
                  <a:pt x="253975" y="103908"/>
                </a:lnTo>
                <a:cubicBezTo>
                  <a:pt x="254042" y="103663"/>
                  <a:pt x="253918" y="103436"/>
                  <a:pt x="253880" y="103200"/>
                </a:cubicBezTo>
                <a:cubicBezTo>
                  <a:pt x="253851" y="102973"/>
                  <a:pt x="253927" y="102737"/>
                  <a:pt x="253813" y="102529"/>
                </a:cubicBezTo>
                <a:lnTo>
                  <a:pt x="239792" y="76290"/>
                </a:lnTo>
                <a:lnTo>
                  <a:pt x="236887" y="47414"/>
                </a:lnTo>
                <a:cubicBezTo>
                  <a:pt x="236868" y="47225"/>
                  <a:pt x="236706" y="47140"/>
                  <a:pt x="236649" y="46970"/>
                </a:cubicBezTo>
                <a:cubicBezTo>
                  <a:pt x="236592" y="46819"/>
                  <a:pt x="236649" y="46658"/>
                  <a:pt x="236544" y="46516"/>
                </a:cubicBezTo>
                <a:lnTo>
                  <a:pt x="211351" y="11178"/>
                </a:lnTo>
                <a:cubicBezTo>
                  <a:pt x="211255" y="11046"/>
                  <a:pt x="211094" y="11036"/>
                  <a:pt x="210979" y="10951"/>
                </a:cubicBezTo>
                <a:cubicBezTo>
                  <a:pt x="210855" y="10838"/>
                  <a:pt x="210827" y="10677"/>
                  <a:pt x="210684" y="10602"/>
                </a:cubicBezTo>
                <a:lnTo>
                  <a:pt x="193815" y="1814"/>
                </a:lnTo>
                <a:cubicBezTo>
                  <a:pt x="193691" y="1748"/>
                  <a:pt x="193567" y="1814"/>
                  <a:pt x="193444" y="1776"/>
                </a:cubicBezTo>
                <a:cubicBezTo>
                  <a:pt x="193320" y="1739"/>
                  <a:pt x="193253" y="1616"/>
                  <a:pt x="193129" y="1606"/>
                </a:cubicBezTo>
                <a:lnTo>
                  <a:pt x="177594" y="19"/>
                </a:lnTo>
                <a:cubicBezTo>
                  <a:pt x="177537" y="9"/>
                  <a:pt x="177489" y="66"/>
                  <a:pt x="177432" y="57"/>
                </a:cubicBezTo>
                <a:cubicBezTo>
                  <a:pt x="177365" y="57"/>
                  <a:pt x="177327" y="0"/>
                  <a:pt x="177261" y="0"/>
                </a:cubicBezTo>
                <a:lnTo>
                  <a:pt x="153410" y="1587"/>
                </a:lnTo>
                <a:cubicBezTo>
                  <a:pt x="153229" y="1606"/>
                  <a:pt x="153134" y="1757"/>
                  <a:pt x="152972" y="1805"/>
                </a:cubicBezTo>
                <a:cubicBezTo>
                  <a:pt x="152820" y="1880"/>
                  <a:pt x="152658" y="1824"/>
                  <a:pt x="152515" y="1918"/>
                </a:cubicBezTo>
                <a:lnTo>
                  <a:pt x="123844" y="20258"/>
                </a:lnTo>
                <a:cubicBezTo>
                  <a:pt x="123835" y="20268"/>
                  <a:pt x="123835" y="20287"/>
                  <a:pt x="123816" y="20296"/>
                </a:cubicBezTo>
                <a:cubicBezTo>
                  <a:pt x="123806" y="20305"/>
                  <a:pt x="123787" y="20296"/>
                  <a:pt x="123768" y="20305"/>
                </a:cubicBezTo>
                <a:lnTo>
                  <a:pt x="115472" y="26154"/>
                </a:lnTo>
                <a:cubicBezTo>
                  <a:pt x="115301" y="26268"/>
                  <a:pt x="115291" y="26466"/>
                  <a:pt x="115177" y="26627"/>
                </a:cubicBezTo>
                <a:cubicBezTo>
                  <a:pt x="115043" y="26797"/>
                  <a:pt x="114853" y="26882"/>
                  <a:pt x="114777" y="27099"/>
                </a:cubicBezTo>
                <a:lnTo>
                  <a:pt x="110252" y="40535"/>
                </a:lnTo>
                <a:lnTo>
                  <a:pt x="103623" y="53698"/>
                </a:lnTo>
                <a:cubicBezTo>
                  <a:pt x="103556" y="53820"/>
                  <a:pt x="103632" y="53934"/>
                  <a:pt x="103594" y="54066"/>
                </a:cubicBezTo>
                <a:cubicBezTo>
                  <a:pt x="103556" y="54198"/>
                  <a:pt x="103432" y="54264"/>
                  <a:pt x="103423" y="54406"/>
                </a:cubicBezTo>
                <a:lnTo>
                  <a:pt x="102080" y="72208"/>
                </a:lnTo>
                <a:cubicBezTo>
                  <a:pt x="102070" y="72302"/>
                  <a:pt x="102156" y="72359"/>
                  <a:pt x="102166" y="72444"/>
                </a:cubicBezTo>
                <a:cubicBezTo>
                  <a:pt x="102166" y="72538"/>
                  <a:pt x="102089" y="72614"/>
                  <a:pt x="102108" y="72699"/>
                </a:cubicBezTo>
                <a:lnTo>
                  <a:pt x="106128" y="93165"/>
                </a:lnTo>
                <a:cubicBezTo>
                  <a:pt x="106138" y="93222"/>
                  <a:pt x="106195" y="93250"/>
                  <a:pt x="106214" y="93297"/>
                </a:cubicBezTo>
                <a:cubicBezTo>
                  <a:pt x="106223" y="93354"/>
                  <a:pt x="106185" y="93401"/>
                  <a:pt x="106204" y="93449"/>
                </a:cubicBezTo>
                <a:lnTo>
                  <a:pt x="112024" y="109445"/>
                </a:lnTo>
                <a:lnTo>
                  <a:pt x="113986" y="128693"/>
                </a:lnTo>
                <a:lnTo>
                  <a:pt x="105795" y="131414"/>
                </a:lnTo>
                <a:cubicBezTo>
                  <a:pt x="105757" y="131423"/>
                  <a:pt x="105747" y="131471"/>
                  <a:pt x="105709" y="131480"/>
                </a:cubicBezTo>
                <a:cubicBezTo>
                  <a:pt x="105680" y="131499"/>
                  <a:pt x="105642" y="131471"/>
                  <a:pt x="105604" y="131490"/>
                </a:cubicBezTo>
                <a:lnTo>
                  <a:pt x="105490" y="131537"/>
                </a:lnTo>
                <a:lnTo>
                  <a:pt x="105490" y="131537"/>
                </a:lnTo>
                <a:lnTo>
                  <a:pt x="105490" y="131537"/>
                </a:lnTo>
                <a:lnTo>
                  <a:pt x="98622" y="134664"/>
                </a:lnTo>
                <a:cubicBezTo>
                  <a:pt x="98594" y="134674"/>
                  <a:pt x="98594" y="134712"/>
                  <a:pt x="98575" y="134721"/>
                </a:cubicBezTo>
                <a:cubicBezTo>
                  <a:pt x="98537" y="134730"/>
                  <a:pt x="98508" y="134712"/>
                  <a:pt x="98479" y="134730"/>
                </a:cubicBezTo>
                <a:lnTo>
                  <a:pt x="86964" y="141118"/>
                </a:lnTo>
                <a:lnTo>
                  <a:pt x="86964" y="141118"/>
                </a:lnTo>
                <a:lnTo>
                  <a:pt x="79496" y="145086"/>
                </a:lnTo>
                <a:cubicBezTo>
                  <a:pt x="79468" y="145105"/>
                  <a:pt x="79468" y="145143"/>
                  <a:pt x="79429" y="145162"/>
                </a:cubicBezTo>
                <a:cubicBezTo>
                  <a:pt x="79401" y="145181"/>
                  <a:pt x="79363" y="145162"/>
                  <a:pt x="79334" y="145181"/>
                </a:cubicBezTo>
                <a:lnTo>
                  <a:pt x="76115" y="147326"/>
                </a:lnTo>
                <a:cubicBezTo>
                  <a:pt x="76096" y="147335"/>
                  <a:pt x="76096" y="147363"/>
                  <a:pt x="76067" y="147382"/>
                </a:cubicBezTo>
                <a:cubicBezTo>
                  <a:pt x="76048" y="147401"/>
                  <a:pt x="76019" y="147392"/>
                  <a:pt x="76000" y="147401"/>
                </a:cubicBezTo>
                <a:lnTo>
                  <a:pt x="75972" y="147420"/>
                </a:lnTo>
                <a:cubicBezTo>
                  <a:pt x="75905" y="147477"/>
                  <a:pt x="75839" y="147505"/>
                  <a:pt x="75781" y="147571"/>
                </a:cubicBezTo>
                <a:lnTo>
                  <a:pt x="57512" y="161763"/>
                </a:lnTo>
                <a:cubicBezTo>
                  <a:pt x="57370" y="161877"/>
                  <a:pt x="57360" y="162056"/>
                  <a:pt x="57265" y="162198"/>
                </a:cubicBezTo>
                <a:cubicBezTo>
                  <a:pt x="57169" y="162340"/>
                  <a:pt x="56979" y="162397"/>
                  <a:pt x="56912" y="162576"/>
                </a:cubicBezTo>
                <a:lnTo>
                  <a:pt x="44377" y="194863"/>
                </a:lnTo>
                <a:lnTo>
                  <a:pt x="239" y="273675"/>
                </a:lnTo>
                <a:cubicBezTo>
                  <a:pt x="143" y="273845"/>
                  <a:pt x="210" y="274025"/>
                  <a:pt x="172" y="274214"/>
                </a:cubicBezTo>
                <a:cubicBezTo>
                  <a:pt x="134" y="274384"/>
                  <a:pt x="-9" y="274507"/>
                  <a:pt x="0" y="274705"/>
                </a:cubicBezTo>
                <a:lnTo>
                  <a:pt x="1058" y="292459"/>
                </a:lnTo>
                <a:cubicBezTo>
                  <a:pt x="1058" y="292459"/>
                  <a:pt x="1058" y="292459"/>
                  <a:pt x="1058" y="292469"/>
                </a:cubicBezTo>
                <a:lnTo>
                  <a:pt x="1058" y="292525"/>
                </a:lnTo>
                <a:cubicBezTo>
                  <a:pt x="1086" y="292969"/>
                  <a:pt x="1296" y="293329"/>
                  <a:pt x="1582" y="293631"/>
                </a:cubicBezTo>
                <a:cubicBezTo>
                  <a:pt x="1620" y="293678"/>
                  <a:pt x="1601" y="293744"/>
                  <a:pt x="1648" y="293782"/>
                </a:cubicBezTo>
                <a:cubicBezTo>
                  <a:pt x="1648" y="293782"/>
                  <a:pt x="1648" y="293782"/>
                  <a:pt x="1658" y="293782"/>
                </a:cubicBezTo>
                <a:cubicBezTo>
                  <a:pt x="1991" y="294113"/>
                  <a:pt x="2458" y="294311"/>
                  <a:pt x="2963" y="294311"/>
                </a:cubicBezTo>
                <a:cubicBezTo>
                  <a:pt x="3001" y="294311"/>
                  <a:pt x="3039" y="294302"/>
                  <a:pt x="3077" y="294302"/>
                </a:cubicBezTo>
                <a:cubicBezTo>
                  <a:pt x="3410" y="294283"/>
                  <a:pt x="3658" y="294075"/>
                  <a:pt x="3915" y="293905"/>
                </a:cubicBezTo>
                <a:cubicBezTo>
                  <a:pt x="4058" y="293820"/>
                  <a:pt x="4230" y="293839"/>
                  <a:pt x="4344" y="293716"/>
                </a:cubicBezTo>
                <a:lnTo>
                  <a:pt x="4382" y="293669"/>
                </a:lnTo>
                <a:cubicBezTo>
                  <a:pt x="4391" y="293669"/>
                  <a:pt x="4391" y="293669"/>
                  <a:pt x="4391" y="293669"/>
                </a:cubicBezTo>
                <a:lnTo>
                  <a:pt x="12116" y="285618"/>
                </a:lnTo>
                <a:lnTo>
                  <a:pt x="14755" y="303061"/>
                </a:lnTo>
                <a:cubicBezTo>
                  <a:pt x="14793" y="303288"/>
                  <a:pt x="14964" y="303448"/>
                  <a:pt x="15079" y="303637"/>
                </a:cubicBezTo>
                <a:cubicBezTo>
                  <a:pt x="15155" y="303769"/>
                  <a:pt x="15117" y="303921"/>
                  <a:pt x="15221" y="304034"/>
                </a:cubicBezTo>
                <a:lnTo>
                  <a:pt x="26194" y="316261"/>
                </a:lnTo>
                <a:cubicBezTo>
                  <a:pt x="26575" y="316686"/>
                  <a:pt x="27099" y="316894"/>
                  <a:pt x="27613" y="316894"/>
                </a:cubicBezTo>
                <a:cubicBezTo>
                  <a:pt x="27975" y="316894"/>
                  <a:pt x="28328" y="316790"/>
                  <a:pt x="28652" y="316591"/>
                </a:cubicBezTo>
                <a:lnTo>
                  <a:pt x="41787" y="308069"/>
                </a:lnTo>
                <a:lnTo>
                  <a:pt x="41787" y="308069"/>
                </a:lnTo>
                <a:cubicBezTo>
                  <a:pt x="41796" y="308069"/>
                  <a:pt x="41806" y="308069"/>
                  <a:pt x="41806" y="308069"/>
                </a:cubicBezTo>
                <a:lnTo>
                  <a:pt x="45425" y="305669"/>
                </a:lnTo>
                <a:lnTo>
                  <a:pt x="35834" y="337143"/>
                </a:lnTo>
                <a:lnTo>
                  <a:pt x="25165" y="348245"/>
                </a:lnTo>
                <a:cubicBezTo>
                  <a:pt x="25051" y="348368"/>
                  <a:pt x="25080" y="348519"/>
                  <a:pt x="25004" y="348651"/>
                </a:cubicBezTo>
                <a:cubicBezTo>
                  <a:pt x="24927" y="348784"/>
                  <a:pt x="24775" y="348840"/>
                  <a:pt x="24727" y="348982"/>
                </a:cubicBezTo>
                <a:lnTo>
                  <a:pt x="16688" y="373955"/>
                </a:lnTo>
                <a:cubicBezTo>
                  <a:pt x="16650" y="374097"/>
                  <a:pt x="16736" y="374210"/>
                  <a:pt x="16726" y="374343"/>
                </a:cubicBezTo>
                <a:cubicBezTo>
                  <a:pt x="16707" y="374475"/>
                  <a:pt x="16593" y="374569"/>
                  <a:pt x="16603" y="374711"/>
                </a:cubicBezTo>
                <a:lnTo>
                  <a:pt x="19012" y="399420"/>
                </a:lnTo>
                <a:cubicBezTo>
                  <a:pt x="19022" y="399495"/>
                  <a:pt x="19089" y="399543"/>
                  <a:pt x="19108" y="399609"/>
                </a:cubicBezTo>
                <a:cubicBezTo>
                  <a:pt x="19155" y="399826"/>
                  <a:pt x="19279" y="399968"/>
                  <a:pt x="19384" y="400166"/>
                </a:cubicBezTo>
                <a:cubicBezTo>
                  <a:pt x="19527" y="400383"/>
                  <a:pt x="19641" y="400591"/>
                  <a:pt x="19870" y="400752"/>
                </a:cubicBezTo>
                <a:cubicBezTo>
                  <a:pt x="19936" y="400799"/>
                  <a:pt x="19946" y="400894"/>
                  <a:pt x="20022" y="400932"/>
                </a:cubicBezTo>
                <a:lnTo>
                  <a:pt x="37700" y="410229"/>
                </a:lnTo>
                <a:cubicBezTo>
                  <a:pt x="37900" y="410333"/>
                  <a:pt x="38100" y="410352"/>
                  <a:pt x="38300" y="410380"/>
                </a:cubicBezTo>
                <a:cubicBezTo>
                  <a:pt x="38348" y="410390"/>
                  <a:pt x="38377" y="410437"/>
                  <a:pt x="38424" y="410446"/>
                </a:cubicBezTo>
                <a:lnTo>
                  <a:pt x="59589" y="412308"/>
                </a:lnTo>
                <a:cubicBezTo>
                  <a:pt x="59646" y="412317"/>
                  <a:pt x="59703" y="412317"/>
                  <a:pt x="59760" y="412317"/>
                </a:cubicBezTo>
                <a:cubicBezTo>
                  <a:pt x="60122" y="412317"/>
                  <a:pt x="60484" y="412213"/>
                  <a:pt x="60799" y="412006"/>
                </a:cubicBezTo>
                <a:lnTo>
                  <a:pt x="67761" y="407480"/>
                </a:lnTo>
                <a:cubicBezTo>
                  <a:pt x="67847" y="407432"/>
                  <a:pt x="67847" y="407328"/>
                  <a:pt x="67914" y="407262"/>
                </a:cubicBezTo>
                <a:cubicBezTo>
                  <a:pt x="67990" y="407205"/>
                  <a:pt x="68085" y="407234"/>
                  <a:pt x="68142" y="407168"/>
                </a:cubicBezTo>
                <a:lnTo>
                  <a:pt x="78734" y="395413"/>
                </a:lnTo>
                <a:close/>
                <a:moveTo>
                  <a:pt x="65494" y="404418"/>
                </a:moveTo>
                <a:lnTo>
                  <a:pt x="59294" y="408443"/>
                </a:lnTo>
                <a:lnTo>
                  <a:pt x="39177" y="406667"/>
                </a:lnTo>
                <a:lnTo>
                  <a:pt x="22737" y="398031"/>
                </a:lnTo>
                <a:lnTo>
                  <a:pt x="20470" y="374711"/>
                </a:lnTo>
                <a:lnTo>
                  <a:pt x="28252" y="350513"/>
                </a:lnTo>
                <a:lnTo>
                  <a:pt x="38929" y="339391"/>
                </a:lnTo>
                <a:cubicBezTo>
                  <a:pt x="39005" y="339316"/>
                  <a:pt x="38986" y="339193"/>
                  <a:pt x="39043" y="339099"/>
                </a:cubicBezTo>
                <a:cubicBezTo>
                  <a:pt x="39158" y="338938"/>
                  <a:pt x="39320" y="338834"/>
                  <a:pt x="39377" y="338636"/>
                </a:cubicBezTo>
                <a:lnTo>
                  <a:pt x="50483" y="302182"/>
                </a:lnTo>
                <a:lnTo>
                  <a:pt x="79582" y="275177"/>
                </a:lnTo>
                <a:cubicBezTo>
                  <a:pt x="79620" y="275140"/>
                  <a:pt x="79610" y="275073"/>
                  <a:pt x="79649" y="275036"/>
                </a:cubicBezTo>
                <a:cubicBezTo>
                  <a:pt x="79677" y="275007"/>
                  <a:pt x="79734" y="275017"/>
                  <a:pt x="79763" y="274979"/>
                </a:cubicBezTo>
                <a:lnTo>
                  <a:pt x="87859" y="265058"/>
                </a:lnTo>
                <a:lnTo>
                  <a:pt x="83906" y="289436"/>
                </a:lnTo>
                <a:cubicBezTo>
                  <a:pt x="83878" y="289587"/>
                  <a:pt x="83992" y="289691"/>
                  <a:pt x="84011" y="289842"/>
                </a:cubicBezTo>
                <a:cubicBezTo>
                  <a:pt x="84020" y="290097"/>
                  <a:pt x="84059" y="290305"/>
                  <a:pt x="84173" y="290522"/>
                </a:cubicBezTo>
                <a:cubicBezTo>
                  <a:pt x="84287" y="290740"/>
                  <a:pt x="84421" y="290891"/>
                  <a:pt x="84611" y="291061"/>
                </a:cubicBezTo>
                <a:cubicBezTo>
                  <a:pt x="84725" y="291165"/>
                  <a:pt x="84754" y="291316"/>
                  <a:pt x="84887" y="291392"/>
                </a:cubicBezTo>
                <a:lnTo>
                  <a:pt x="88364" y="293253"/>
                </a:lnTo>
                <a:lnTo>
                  <a:pt x="91526" y="295077"/>
                </a:lnTo>
                <a:cubicBezTo>
                  <a:pt x="91536" y="295086"/>
                  <a:pt x="91555" y="295077"/>
                  <a:pt x="91564" y="295086"/>
                </a:cubicBezTo>
                <a:cubicBezTo>
                  <a:pt x="91574" y="295095"/>
                  <a:pt x="91574" y="295105"/>
                  <a:pt x="91583" y="295114"/>
                </a:cubicBezTo>
                <a:lnTo>
                  <a:pt x="97213" y="298110"/>
                </a:lnTo>
                <a:lnTo>
                  <a:pt x="81534" y="356730"/>
                </a:lnTo>
                <a:cubicBezTo>
                  <a:pt x="81525" y="356768"/>
                  <a:pt x="81554" y="356806"/>
                  <a:pt x="81554" y="356843"/>
                </a:cubicBezTo>
                <a:cubicBezTo>
                  <a:pt x="81544" y="356881"/>
                  <a:pt x="81496" y="356900"/>
                  <a:pt x="81487" y="356947"/>
                </a:cubicBezTo>
                <a:lnTo>
                  <a:pt x="78010" y="380333"/>
                </a:lnTo>
                <a:cubicBezTo>
                  <a:pt x="78001" y="380399"/>
                  <a:pt x="78058" y="380456"/>
                  <a:pt x="78058" y="380532"/>
                </a:cubicBezTo>
                <a:cubicBezTo>
                  <a:pt x="78058" y="380598"/>
                  <a:pt x="77991" y="380645"/>
                  <a:pt x="77991" y="380721"/>
                </a:cubicBezTo>
                <a:lnTo>
                  <a:pt x="78486" y="390037"/>
                </a:lnTo>
                <a:lnTo>
                  <a:pt x="65494" y="404418"/>
                </a:lnTo>
                <a:close/>
                <a:moveTo>
                  <a:pt x="27975" y="312500"/>
                </a:moveTo>
                <a:lnTo>
                  <a:pt x="18469" y="301918"/>
                </a:lnTo>
                <a:lnTo>
                  <a:pt x="15336" y="281206"/>
                </a:lnTo>
                <a:cubicBezTo>
                  <a:pt x="15298" y="280988"/>
                  <a:pt x="15117" y="280856"/>
                  <a:pt x="15002" y="280667"/>
                </a:cubicBezTo>
                <a:cubicBezTo>
                  <a:pt x="14907" y="280478"/>
                  <a:pt x="14917" y="280261"/>
                  <a:pt x="14764" y="280110"/>
                </a:cubicBezTo>
                <a:cubicBezTo>
                  <a:pt x="14726" y="280081"/>
                  <a:pt x="14678" y="280091"/>
                  <a:pt x="14640" y="280072"/>
                </a:cubicBezTo>
                <a:cubicBezTo>
                  <a:pt x="14450" y="279902"/>
                  <a:pt x="14221" y="279883"/>
                  <a:pt x="13993" y="279817"/>
                </a:cubicBezTo>
                <a:cubicBezTo>
                  <a:pt x="13755" y="279741"/>
                  <a:pt x="13545" y="279618"/>
                  <a:pt x="13288" y="279647"/>
                </a:cubicBezTo>
                <a:cubicBezTo>
                  <a:pt x="13250" y="279647"/>
                  <a:pt x="13212" y="279609"/>
                  <a:pt x="13174" y="279609"/>
                </a:cubicBezTo>
                <a:cubicBezTo>
                  <a:pt x="12964" y="279647"/>
                  <a:pt x="12840" y="279826"/>
                  <a:pt x="12650" y="279921"/>
                </a:cubicBezTo>
                <a:cubicBezTo>
                  <a:pt x="12450" y="280015"/>
                  <a:pt x="12231" y="280015"/>
                  <a:pt x="12069" y="280176"/>
                </a:cubicBezTo>
                <a:lnTo>
                  <a:pt x="4630" y="287924"/>
                </a:lnTo>
                <a:lnTo>
                  <a:pt x="3868" y="274998"/>
                </a:lnTo>
                <a:lnTo>
                  <a:pt x="47797" y="196554"/>
                </a:lnTo>
                <a:cubicBezTo>
                  <a:pt x="47816" y="196516"/>
                  <a:pt x="47787" y="196478"/>
                  <a:pt x="47806" y="196441"/>
                </a:cubicBezTo>
                <a:cubicBezTo>
                  <a:pt x="47835" y="196384"/>
                  <a:pt x="47892" y="196365"/>
                  <a:pt x="47911" y="196308"/>
                </a:cubicBezTo>
                <a:lnTo>
                  <a:pt x="60313" y="164381"/>
                </a:lnTo>
                <a:lnTo>
                  <a:pt x="77848" y="150765"/>
                </a:lnTo>
                <a:lnTo>
                  <a:pt x="87421" y="151001"/>
                </a:lnTo>
                <a:lnTo>
                  <a:pt x="99489" y="157370"/>
                </a:lnTo>
                <a:lnTo>
                  <a:pt x="113529" y="167801"/>
                </a:lnTo>
                <a:lnTo>
                  <a:pt x="112595" y="178327"/>
                </a:lnTo>
                <a:lnTo>
                  <a:pt x="107147" y="188352"/>
                </a:lnTo>
                <a:cubicBezTo>
                  <a:pt x="107071" y="188494"/>
                  <a:pt x="107138" y="188626"/>
                  <a:pt x="107100" y="188778"/>
                </a:cubicBezTo>
                <a:cubicBezTo>
                  <a:pt x="107061" y="188910"/>
                  <a:pt x="106928" y="188976"/>
                  <a:pt x="106919" y="189118"/>
                </a:cubicBezTo>
                <a:lnTo>
                  <a:pt x="106166" y="199918"/>
                </a:lnTo>
                <a:lnTo>
                  <a:pt x="92984" y="215045"/>
                </a:lnTo>
                <a:lnTo>
                  <a:pt x="64447" y="241228"/>
                </a:lnTo>
                <a:lnTo>
                  <a:pt x="27823" y="269347"/>
                </a:lnTo>
                <a:cubicBezTo>
                  <a:pt x="27766" y="269395"/>
                  <a:pt x="27775" y="269470"/>
                  <a:pt x="27718" y="269527"/>
                </a:cubicBezTo>
                <a:cubicBezTo>
                  <a:pt x="27528" y="269697"/>
                  <a:pt x="27471" y="269905"/>
                  <a:pt x="27366" y="270132"/>
                </a:cubicBezTo>
                <a:cubicBezTo>
                  <a:pt x="27261" y="270359"/>
                  <a:pt x="27156" y="270557"/>
                  <a:pt x="27156" y="270793"/>
                </a:cubicBezTo>
                <a:cubicBezTo>
                  <a:pt x="27147" y="270869"/>
                  <a:pt x="27080" y="270916"/>
                  <a:pt x="27090" y="270982"/>
                </a:cubicBezTo>
                <a:lnTo>
                  <a:pt x="28166" y="285061"/>
                </a:lnTo>
                <a:cubicBezTo>
                  <a:pt x="28175" y="285146"/>
                  <a:pt x="28252" y="285193"/>
                  <a:pt x="28261" y="285259"/>
                </a:cubicBezTo>
                <a:cubicBezTo>
                  <a:pt x="28280" y="285335"/>
                  <a:pt x="28223" y="285401"/>
                  <a:pt x="28242" y="285477"/>
                </a:cubicBezTo>
                <a:lnTo>
                  <a:pt x="31719" y="296645"/>
                </a:lnTo>
                <a:cubicBezTo>
                  <a:pt x="31757" y="296758"/>
                  <a:pt x="31871" y="296834"/>
                  <a:pt x="31928" y="296929"/>
                </a:cubicBezTo>
                <a:cubicBezTo>
                  <a:pt x="31966" y="297004"/>
                  <a:pt x="31928" y="297089"/>
                  <a:pt x="31976" y="297155"/>
                </a:cubicBezTo>
                <a:lnTo>
                  <a:pt x="38100" y="305905"/>
                </a:lnTo>
                <a:lnTo>
                  <a:pt x="27975" y="312500"/>
                </a:lnTo>
                <a:close/>
                <a:moveTo>
                  <a:pt x="105576" y="135656"/>
                </a:moveTo>
                <a:lnTo>
                  <a:pt x="125997" y="173291"/>
                </a:lnTo>
                <a:lnTo>
                  <a:pt x="125683" y="173291"/>
                </a:lnTo>
                <a:lnTo>
                  <a:pt x="120082" y="164352"/>
                </a:lnTo>
                <a:cubicBezTo>
                  <a:pt x="120044" y="164286"/>
                  <a:pt x="119958" y="164286"/>
                  <a:pt x="119911" y="164230"/>
                </a:cubicBezTo>
                <a:cubicBezTo>
                  <a:pt x="119873" y="164173"/>
                  <a:pt x="119892" y="164097"/>
                  <a:pt x="119844" y="164050"/>
                </a:cubicBezTo>
                <a:lnTo>
                  <a:pt x="116005" y="159987"/>
                </a:lnTo>
                <a:lnTo>
                  <a:pt x="107004" y="143442"/>
                </a:lnTo>
                <a:cubicBezTo>
                  <a:pt x="106985" y="143395"/>
                  <a:pt x="106919" y="143386"/>
                  <a:pt x="106890" y="143348"/>
                </a:cubicBezTo>
                <a:cubicBezTo>
                  <a:pt x="106871" y="143310"/>
                  <a:pt x="106890" y="143253"/>
                  <a:pt x="106861" y="143215"/>
                </a:cubicBezTo>
                <a:lnTo>
                  <a:pt x="102337" y="137112"/>
                </a:lnTo>
                <a:lnTo>
                  <a:pt x="105576" y="135656"/>
                </a:lnTo>
                <a:close/>
                <a:moveTo>
                  <a:pt x="118272" y="169899"/>
                </a:moveTo>
                <a:lnTo>
                  <a:pt x="117682" y="167697"/>
                </a:lnTo>
                <a:lnTo>
                  <a:pt x="120006" y="171430"/>
                </a:lnTo>
                <a:lnTo>
                  <a:pt x="118272" y="169899"/>
                </a:lnTo>
                <a:close/>
                <a:moveTo>
                  <a:pt x="98889" y="138841"/>
                </a:moveTo>
                <a:lnTo>
                  <a:pt x="103709" y="145351"/>
                </a:lnTo>
                <a:lnTo>
                  <a:pt x="108147" y="153505"/>
                </a:lnTo>
                <a:lnTo>
                  <a:pt x="98956" y="146806"/>
                </a:lnTo>
                <a:cubicBezTo>
                  <a:pt x="98918" y="146778"/>
                  <a:pt x="98870" y="146806"/>
                  <a:pt x="98841" y="146778"/>
                </a:cubicBezTo>
                <a:cubicBezTo>
                  <a:pt x="98803" y="146749"/>
                  <a:pt x="98803" y="146702"/>
                  <a:pt x="98765" y="146683"/>
                </a:cubicBezTo>
                <a:lnTo>
                  <a:pt x="91802" y="142762"/>
                </a:lnTo>
                <a:lnTo>
                  <a:pt x="98889" y="138841"/>
                </a:lnTo>
                <a:close/>
                <a:moveTo>
                  <a:pt x="87897" y="144926"/>
                </a:moveTo>
                <a:lnTo>
                  <a:pt x="96803" y="149934"/>
                </a:lnTo>
                <a:lnTo>
                  <a:pt x="108709" y="158608"/>
                </a:lnTo>
                <a:lnTo>
                  <a:pt x="113119" y="162463"/>
                </a:lnTo>
                <a:lnTo>
                  <a:pt x="114205" y="163606"/>
                </a:lnTo>
                <a:lnTo>
                  <a:pt x="101651" y="154280"/>
                </a:lnTo>
                <a:cubicBezTo>
                  <a:pt x="101604" y="154252"/>
                  <a:pt x="101546" y="154271"/>
                  <a:pt x="101489" y="154242"/>
                </a:cubicBezTo>
                <a:cubicBezTo>
                  <a:pt x="101451" y="154214"/>
                  <a:pt x="101442" y="154148"/>
                  <a:pt x="101394" y="154119"/>
                </a:cubicBezTo>
                <a:lnTo>
                  <a:pt x="88802" y="147477"/>
                </a:lnTo>
                <a:cubicBezTo>
                  <a:pt x="88659" y="147401"/>
                  <a:pt x="88507" y="147477"/>
                  <a:pt x="88354" y="147439"/>
                </a:cubicBezTo>
                <a:cubicBezTo>
                  <a:pt x="88202" y="147401"/>
                  <a:pt x="88116" y="147260"/>
                  <a:pt x="87954" y="147250"/>
                </a:cubicBezTo>
                <a:lnTo>
                  <a:pt x="83687" y="147146"/>
                </a:lnTo>
                <a:lnTo>
                  <a:pt x="87897" y="144926"/>
                </a:lnTo>
                <a:close/>
                <a:moveTo>
                  <a:pt x="41263" y="303855"/>
                </a:moveTo>
                <a:lnTo>
                  <a:pt x="35272" y="295284"/>
                </a:lnTo>
                <a:lnTo>
                  <a:pt x="31928" y="284560"/>
                </a:lnTo>
                <a:lnTo>
                  <a:pt x="30938" y="271738"/>
                </a:lnTo>
                <a:lnTo>
                  <a:pt x="66837" y="244176"/>
                </a:lnTo>
                <a:cubicBezTo>
                  <a:pt x="66866" y="244157"/>
                  <a:pt x="66856" y="244129"/>
                  <a:pt x="66885" y="244100"/>
                </a:cubicBezTo>
                <a:cubicBezTo>
                  <a:pt x="66904" y="244081"/>
                  <a:pt x="66942" y="244091"/>
                  <a:pt x="66971" y="244072"/>
                </a:cubicBezTo>
                <a:lnTo>
                  <a:pt x="95641" y="217776"/>
                </a:lnTo>
                <a:cubicBezTo>
                  <a:pt x="95670" y="217738"/>
                  <a:pt x="95660" y="217691"/>
                  <a:pt x="95689" y="217663"/>
                </a:cubicBezTo>
                <a:cubicBezTo>
                  <a:pt x="95717" y="217634"/>
                  <a:pt x="95765" y="217644"/>
                  <a:pt x="95793" y="217615"/>
                </a:cubicBezTo>
                <a:lnTo>
                  <a:pt x="109452" y="201940"/>
                </a:lnTo>
                <a:cubicBezTo>
                  <a:pt x="109586" y="201789"/>
                  <a:pt x="109547" y="201600"/>
                  <a:pt x="109624" y="201430"/>
                </a:cubicBezTo>
                <a:cubicBezTo>
                  <a:pt x="109719" y="201231"/>
                  <a:pt x="109890" y="201070"/>
                  <a:pt x="109909" y="200834"/>
                </a:cubicBezTo>
                <a:lnTo>
                  <a:pt x="110681" y="189807"/>
                </a:lnTo>
                <a:lnTo>
                  <a:pt x="116120" y="179792"/>
                </a:lnTo>
                <a:cubicBezTo>
                  <a:pt x="116186" y="179678"/>
                  <a:pt x="116120" y="179556"/>
                  <a:pt x="116158" y="179442"/>
                </a:cubicBezTo>
                <a:cubicBezTo>
                  <a:pt x="116205" y="179291"/>
                  <a:pt x="116339" y="179215"/>
                  <a:pt x="116348" y="179064"/>
                </a:cubicBezTo>
                <a:lnTo>
                  <a:pt x="116834" y="173650"/>
                </a:lnTo>
                <a:lnTo>
                  <a:pt x="119892" y="176324"/>
                </a:lnTo>
                <a:cubicBezTo>
                  <a:pt x="120092" y="176522"/>
                  <a:pt x="120377" y="176522"/>
                  <a:pt x="120625" y="176608"/>
                </a:cubicBezTo>
                <a:cubicBezTo>
                  <a:pt x="120768" y="176655"/>
                  <a:pt x="120844" y="176787"/>
                  <a:pt x="120997" y="176797"/>
                </a:cubicBezTo>
                <a:lnTo>
                  <a:pt x="124473" y="177071"/>
                </a:lnTo>
                <a:cubicBezTo>
                  <a:pt x="124521" y="177080"/>
                  <a:pt x="124578" y="177080"/>
                  <a:pt x="124626" y="177080"/>
                </a:cubicBezTo>
                <a:lnTo>
                  <a:pt x="129140" y="177080"/>
                </a:lnTo>
                <a:lnTo>
                  <a:pt x="141275" y="177826"/>
                </a:lnTo>
                <a:lnTo>
                  <a:pt x="142218" y="178648"/>
                </a:lnTo>
                <a:lnTo>
                  <a:pt x="141742" y="185697"/>
                </a:lnTo>
                <a:cubicBezTo>
                  <a:pt x="141742" y="185745"/>
                  <a:pt x="141790" y="185782"/>
                  <a:pt x="141790" y="185830"/>
                </a:cubicBezTo>
                <a:cubicBezTo>
                  <a:pt x="141790" y="186085"/>
                  <a:pt x="141923" y="186274"/>
                  <a:pt x="142009" y="186510"/>
                </a:cubicBezTo>
                <a:cubicBezTo>
                  <a:pt x="142113" y="186727"/>
                  <a:pt x="142161" y="186954"/>
                  <a:pt x="142342" y="187133"/>
                </a:cubicBezTo>
                <a:cubicBezTo>
                  <a:pt x="142380" y="187171"/>
                  <a:pt x="142371" y="187228"/>
                  <a:pt x="142409" y="187266"/>
                </a:cubicBezTo>
                <a:lnTo>
                  <a:pt x="146952" y="191045"/>
                </a:lnTo>
                <a:lnTo>
                  <a:pt x="147486" y="194740"/>
                </a:lnTo>
                <a:lnTo>
                  <a:pt x="143676" y="197253"/>
                </a:lnTo>
                <a:cubicBezTo>
                  <a:pt x="143628" y="197291"/>
                  <a:pt x="143628" y="197357"/>
                  <a:pt x="143580" y="197395"/>
                </a:cubicBezTo>
                <a:cubicBezTo>
                  <a:pt x="143533" y="197433"/>
                  <a:pt x="143466" y="197414"/>
                  <a:pt x="143418" y="197461"/>
                </a:cubicBezTo>
                <a:cubicBezTo>
                  <a:pt x="143266" y="197603"/>
                  <a:pt x="143266" y="197811"/>
                  <a:pt x="143180" y="197990"/>
                </a:cubicBezTo>
                <a:cubicBezTo>
                  <a:pt x="143056" y="198198"/>
                  <a:pt x="142923" y="198387"/>
                  <a:pt x="142885" y="198623"/>
                </a:cubicBezTo>
                <a:cubicBezTo>
                  <a:pt x="142856" y="198859"/>
                  <a:pt x="142961" y="199067"/>
                  <a:pt x="143028" y="199304"/>
                </a:cubicBezTo>
                <a:cubicBezTo>
                  <a:pt x="143075" y="199502"/>
                  <a:pt x="143018" y="199710"/>
                  <a:pt x="143142" y="199880"/>
                </a:cubicBezTo>
                <a:cubicBezTo>
                  <a:pt x="143171" y="199937"/>
                  <a:pt x="143237" y="199918"/>
                  <a:pt x="143276" y="199956"/>
                </a:cubicBezTo>
                <a:cubicBezTo>
                  <a:pt x="143314" y="200012"/>
                  <a:pt x="143295" y="200088"/>
                  <a:pt x="143342" y="200135"/>
                </a:cubicBezTo>
                <a:lnTo>
                  <a:pt x="146943" y="203952"/>
                </a:lnTo>
                <a:lnTo>
                  <a:pt x="147543" y="208705"/>
                </a:lnTo>
                <a:lnTo>
                  <a:pt x="140485" y="214837"/>
                </a:lnTo>
                <a:lnTo>
                  <a:pt x="134513" y="213241"/>
                </a:lnTo>
                <a:cubicBezTo>
                  <a:pt x="134408" y="213203"/>
                  <a:pt x="134313" y="213278"/>
                  <a:pt x="134227" y="213278"/>
                </a:cubicBezTo>
                <a:cubicBezTo>
                  <a:pt x="133970" y="213241"/>
                  <a:pt x="133770" y="213288"/>
                  <a:pt x="133522" y="213363"/>
                </a:cubicBezTo>
                <a:cubicBezTo>
                  <a:pt x="133293" y="213429"/>
                  <a:pt x="133112" y="213486"/>
                  <a:pt x="132922" y="213637"/>
                </a:cubicBezTo>
                <a:cubicBezTo>
                  <a:pt x="132827" y="213704"/>
                  <a:pt x="132712" y="213685"/>
                  <a:pt x="132627" y="213779"/>
                </a:cubicBezTo>
                <a:lnTo>
                  <a:pt x="120368" y="226970"/>
                </a:lnTo>
                <a:lnTo>
                  <a:pt x="116844" y="228132"/>
                </a:lnTo>
                <a:lnTo>
                  <a:pt x="112672" y="229162"/>
                </a:lnTo>
                <a:cubicBezTo>
                  <a:pt x="112453" y="229218"/>
                  <a:pt x="112348" y="229417"/>
                  <a:pt x="112167" y="229540"/>
                </a:cubicBezTo>
                <a:cubicBezTo>
                  <a:pt x="111995" y="229644"/>
                  <a:pt x="111786" y="229653"/>
                  <a:pt x="111653" y="229804"/>
                </a:cubicBezTo>
                <a:lnTo>
                  <a:pt x="89421" y="257168"/>
                </a:lnTo>
                <a:cubicBezTo>
                  <a:pt x="89412" y="257168"/>
                  <a:pt x="89412" y="257168"/>
                  <a:pt x="89412" y="257168"/>
                </a:cubicBezTo>
                <a:lnTo>
                  <a:pt x="76886" y="272494"/>
                </a:lnTo>
                <a:lnTo>
                  <a:pt x="47644" y="299650"/>
                </a:lnTo>
                <a:lnTo>
                  <a:pt x="41263" y="303855"/>
                </a:lnTo>
                <a:close/>
                <a:moveTo>
                  <a:pt x="164440" y="208752"/>
                </a:moveTo>
                <a:lnTo>
                  <a:pt x="171612" y="219165"/>
                </a:lnTo>
                <a:lnTo>
                  <a:pt x="166955" y="241511"/>
                </a:lnTo>
                <a:cubicBezTo>
                  <a:pt x="166917" y="241710"/>
                  <a:pt x="167040" y="241880"/>
                  <a:pt x="167069" y="242078"/>
                </a:cubicBezTo>
                <a:cubicBezTo>
                  <a:pt x="167098" y="242324"/>
                  <a:pt x="167088" y="242532"/>
                  <a:pt x="167202" y="242749"/>
                </a:cubicBezTo>
                <a:cubicBezTo>
                  <a:pt x="167317" y="242966"/>
                  <a:pt x="167498" y="243080"/>
                  <a:pt x="167698" y="243250"/>
                </a:cubicBezTo>
                <a:cubicBezTo>
                  <a:pt x="167850" y="243373"/>
                  <a:pt x="167898" y="243562"/>
                  <a:pt x="168088" y="243637"/>
                </a:cubicBezTo>
                <a:lnTo>
                  <a:pt x="195673" y="255335"/>
                </a:lnTo>
                <a:cubicBezTo>
                  <a:pt x="195854" y="255411"/>
                  <a:pt x="196034" y="255429"/>
                  <a:pt x="196225" y="255448"/>
                </a:cubicBezTo>
                <a:cubicBezTo>
                  <a:pt x="196254" y="255448"/>
                  <a:pt x="196273" y="255486"/>
                  <a:pt x="196301" y="255486"/>
                </a:cubicBezTo>
                <a:cubicBezTo>
                  <a:pt x="196339" y="255486"/>
                  <a:pt x="196387" y="255486"/>
                  <a:pt x="196425" y="255486"/>
                </a:cubicBezTo>
                <a:cubicBezTo>
                  <a:pt x="196854" y="255486"/>
                  <a:pt x="197254" y="255297"/>
                  <a:pt x="197587" y="255023"/>
                </a:cubicBezTo>
                <a:cubicBezTo>
                  <a:pt x="197701" y="254938"/>
                  <a:pt x="197749" y="254834"/>
                  <a:pt x="197835" y="254730"/>
                </a:cubicBezTo>
                <a:cubicBezTo>
                  <a:pt x="197949" y="254598"/>
                  <a:pt x="198092" y="254513"/>
                  <a:pt x="198168" y="254343"/>
                </a:cubicBezTo>
                <a:cubicBezTo>
                  <a:pt x="198216" y="254229"/>
                  <a:pt x="198149" y="254135"/>
                  <a:pt x="198168" y="254031"/>
                </a:cubicBezTo>
                <a:cubicBezTo>
                  <a:pt x="198206" y="253908"/>
                  <a:pt x="198311" y="253842"/>
                  <a:pt x="198320" y="253719"/>
                </a:cubicBezTo>
                <a:lnTo>
                  <a:pt x="199082" y="242003"/>
                </a:lnTo>
                <a:lnTo>
                  <a:pt x="202292" y="237316"/>
                </a:lnTo>
                <a:lnTo>
                  <a:pt x="209627" y="258462"/>
                </a:lnTo>
                <a:cubicBezTo>
                  <a:pt x="209636" y="258500"/>
                  <a:pt x="209674" y="258519"/>
                  <a:pt x="209693" y="258548"/>
                </a:cubicBezTo>
                <a:cubicBezTo>
                  <a:pt x="209731" y="258651"/>
                  <a:pt x="209827" y="258708"/>
                  <a:pt x="209884" y="258803"/>
                </a:cubicBezTo>
                <a:cubicBezTo>
                  <a:pt x="210084" y="259096"/>
                  <a:pt x="210303" y="259332"/>
                  <a:pt x="210608" y="259483"/>
                </a:cubicBezTo>
                <a:cubicBezTo>
                  <a:pt x="210665" y="259511"/>
                  <a:pt x="210684" y="259587"/>
                  <a:pt x="210751" y="259615"/>
                </a:cubicBezTo>
                <a:lnTo>
                  <a:pt x="217723" y="262270"/>
                </a:lnTo>
                <a:cubicBezTo>
                  <a:pt x="217942" y="262355"/>
                  <a:pt x="218180" y="262403"/>
                  <a:pt x="218399" y="262403"/>
                </a:cubicBezTo>
                <a:cubicBezTo>
                  <a:pt x="218875" y="262403"/>
                  <a:pt x="219295" y="262176"/>
                  <a:pt x="219637" y="261855"/>
                </a:cubicBezTo>
                <a:cubicBezTo>
                  <a:pt x="219685" y="261817"/>
                  <a:pt x="219761" y="261836"/>
                  <a:pt x="219809" y="261779"/>
                </a:cubicBezTo>
                <a:lnTo>
                  <a:pt x="231868" y="248768"/>
                </a:lnTo>
                <a:cubicBezTo>
                  <a:pt x="231934" y="248692"/>
                  <a:pt x="231915" y="248579"/>
                  <a:pt x="231963" y="248513"/>
                </a:cubicBezTo>
                <a:cubicBezTo>
                  <a:pt x="232106" y="248305"/>
                  <a:pt x="232153" y="248107"/>
                  <a:pt x="232201" y="247851"/>
                </a:cubicBezTo>
                <a:cubicBezTo>
                  <a:pt x="232258" y="247615"/>
                  <a:pt x="232296" y="247407"/>
                  <a:pt x="232249" y="247162"/>
                </a:cubicBezTo>
                <a:cubicBezTo>
                  <a:pt x="232229" y="247058"/>
                  <a:pt x="232296" y="246982"/>
                  <a:pt x="232268" y="246897"/>
                </a:cubicBezTo>
                <a:lnTo>
                  <a:pt x="224305" y="223464"/>
                </a:lnTo>
                <a:lnTo>
                  <a:pt x="223362" y="209574"/>
                </a:lnTo>
                <a:lnTo>
                  <a:pt x="226991" y="209178"/>
                </a:lnTo>
                <a:lnTo>
                  <a:pt x="229124" y="222283"/>
                </a:lnTo>
                <a:cubicBezTo>
                  <a:pt x="229162" y="222510"/>
                  <a:pt x="229324" y="222652"/>
                  <a:pt x="229439" y="222840"/>
                </a:cubicBezTo>
                <a:cubicBezTo>
                  <a:pt x="229505" y="222973"/>
                  <a:pt x="229477" y="223133"/>
                  <a:pt x="229582" y="223247"/>
                </a:cubicBezTo>
                <a:lnTo>
                  <a:pt x="240021" y="234869"/>
                </a:lnTo>
                <a:lnTo>
                  <a:pt x="238230" y="257754"/>
                </a:lnTo>
                <a:lnTo>
                  <a:pt x="225181" y="297675"/>
                </a:lnTo>
                <a:cubicBezTo>
                  <a:pt x="225114" y="297873"/>
                  <a:pt x="225229" y="298044"/>
                  <a:pt x="225229" y="298242"/>
                </a:cubicBezTo>
                <a:cubicBezTo>
                  <a:pt x="225219" y="298440"/>
                  <a:pt x="225105" y="298620"/>
                  <a:pt x="225171" y="298828"/>
                </a:cubicBezTo>
                <a:lnTo>
                  <a:pt x="233658" y="325936"/>
                </a:lnTo>
                <a:lnTo>
                  <a:pt x="233658" y="331738"/>
                </a:lnTo>
                <a:cubicBezTo>
                  <a:pt x="233658" y="331747"/>
                  <a:pt x="233668" y="331747"/>
                  <a:pt x="233668" y="331766"/>
                </a:cubicBezTo>
                <a:cubicBezTo>
                  <a:pt x="233668" y="331766"/>
                  <a:pt x="233658" y="331776"/>
                  <a:pt x="233658" y="331785"/>
                </a:cubicBezTo>
                <a:lnTo>
                  <a:pt x="234677" y="372878"/>
                </a:lnTo>
                <a:lnTo>
                  <a:pt x="215370" y="375306"/>
                </a:lnTo>
                <a:lnTo>
                  <a:pt x="177489" y="376100"/>
                </a:lnTo>
                <a:lnTo>
                  <a:pt x="129531" y="371612"/>
                </a:lnTo>
                <a:lnTo>
                  <a:pt x="97270" y="363476"/>
                </a:lnTo>
                <a:lnTo>
                  <a:pt x="85592" y="356390"/>
                </a:lnTo>
                <a:lnTo>
                  <a:pt x="101299" y="297684"/>
                </a:lnTo>
                <a:cubicBezTo>
                  <a:pt x="101346" y="297495"/>
                  <a:pt x="101232" y="297335"/>
                  <a:pt x="101223" y="297155"/>
                </a:cubicBezTo>
                <a:cubicBezTo>
                  <a:pt x="101223" y="296910"/>
                  <a:pt x="101232" y="296702"/>
                  <a:pt x="101127" y="296475"/>
                </a:cubicBezTo>
                <a:cubicBezTo>
                  <a:pt x="101032" y="296248"/>
                  <a:pt x="100870" y="296106"/>
                  <a:pt x="100680" y="295927"/>
                </a:cubicBezTo>
                <a:cubicBezTo>
                  <a:pt x="100546" y="295795"/>
                  <a:pt x="100518" y="295615"/>
                  <a:pt x="100356" y="295521"/>
                </a:cubicBezTo>
                <a:lnTo>
                  <a:pt x="94955" y="292639"/>
                </a:lnTo>
                <a:lnTo>
                  <a:pt x="123025" y="229710"/>
                </a:lnTo>
                <a:lnTo>
                  <a:pt x="134646" y="217209"/>
                </a:lnTo>
                <a:lnTo>
                  <a:pt x="140485" y="218768"/>
                </a:lnTo>
                <a:cubicBezTo>
                  <a:pt x="140647" y="218825"/>
                  <a:pt x="140809" y="218844"/>
                  <a:pt x="140980" y="218844"/>
                </a:cubicBezTo>
                <a:cubicBezTo>
                  <a:pt x="141428" y="218844"/>
                  <a:pt x="141837" y="218664"/>
                  <a:pt x="142171" y="218400"/>
                </a:cubicBezTo>
                <a:cubicBezTo>
                  <a:pt x="142190" y="218381"/>
                  <a:pt x="142218" y="218390"/>
                  <a:pt x="142237" y="218371"/>
                </a:cubicBezTo>
                <a:lnTo>
                  <a:pt x="150810" y="210916"/>
                </a:lnTo>
                <a:cubicBezTo>
                  <a:pt x="150857" y="210869"/>
                  <a:pt x="150848" y="210793"/>
                  <a:pt x="150896" y="210737"/>
                </a:cubicBezTo>
                <a:cubicBezTo>
                  <a:pt x="151067" y="210567"/>
                  <a:pt x="151115" y="210349"/>
                  <a:pt x="151200" y="210132"/>
                </a:cubicBezTo>
                <a:cubicBezTo>
                  <a:pt x="151296" y="209896"/>
                  <a:pt x="151400" y="209688"/>
                  <a:pt x="151400" y="209433"/>
                </a:cubicBezTo>
                <a:cubicBezTo>
                  <a:pt x="151400" y="209376"/>
                  <a:pt x="151457" y="209319"/>
                  <a:pt x="151448" y="209263"/>
                </a:cubicBezTo>
                <a:lnTo>
                  <a:pt x="150991" y="205587"/>
                </a:lnTo>
                <a:lnTo>
                  <a:pt x="164440" y="208752"/>
                </a:lnTo>
                <a:close/>
                <a:moveTo>
                  <a:pt x="92660" y="259162"/>
                </a:moveTo>
                <a:lnTo>
                  <a:pt x="113853" y="233083"/>
                </a:lnTo>
                <a:lnTo>
                  <a:pt x="88364" y="288954"/>
                </a:lnTo>
                <a:lnTo>
                  <a:pt x="87869" y="288699"/>
                </a:lnTo>
                <a:lnTo>
                  <a:pt x="92660" y="259162"/>
                </a:lnTo>
                <a:close/>
                <a:moveTo>
                  <a:pt x="84735" y="439492"/>
                </a:moveTo>
                <a:lnTo>
                  <a:pt x="82325" y="390623"/>
                </a:lnTo>
                <a:lnTo>
                  <a:pt x="82325" y="390623"/>
                </a:lnTo>
                <a:lnTo>
                  <a:pt x="82325" y="390613"/>
                </a:lnTo>
                <a:lnTo>
                  <a:pt x="81792" y="380692"/>
                </a:lnTo>
                <a:lnTo>
                  <a:pt x="84821" y="360339"/>
                </a:lnTo>
                <a:lnTo>
                  <a:pt x="95489" y="366821"/>
                </a:lnTo>
                <a:cubicBezTo>
                  <a:pt x="95603" y="366887"/>
                  <a:pt x="95736" y="366878"/>
                  <a:pt x="95860" y="366925"/>
                </a:cubicBezTo>
                <a:cubicBezTo>
                  <a:pt x="95927" y="366954"/>
                  <a:pt x="95955" y="367029"/>
                  <a:pt x="96022" y="367048"/>
                </a:cubicBezTo>
                <a:lnTo>
                  <a:pt x="128712" y="375278"/>
                </a:lnTo>
                <a:cubicBezTo>
                  <a:pt x="128798" y="375306"/>
                  <a:pt x="128883" y="375306"/>
                  <a:pt x="128959" y="375316"/>
                </a:cubicBezTo>
                <a:cubicBezTo>
                  <a:pt x="128978" y="375316"/>
                  <a:pt x="128988" y="375335"/>
                  <a:pt x="128998" y="375335"/>
                </a:cubicBezTo>
                <a:lnTo>
                  <a:pt x="177213" y="379851"/>
                </a:lnTo>
                <a:cubicBezTo>
                  <a:pt x="177270" y="379861"/>
                  <a:pt x="177337" y="379861"/>
                  <a:pt x="177394" y="379861"/>
                </a:cubicBezTo>
                <a:cubicBezTo>
                  <a:pt x="177404" y="379861"/>
                  <a:pt x="177423" y="379861"/>
                  <a:pt x="177432" y="379861"/>
                </a:cubicBezTo>
                <a:lnTo>
                  <a:pt x="215465" y="379067"/>
                </a:lnTo>
                <a:lnTo>
                  <a:pt x="215475" y="379067"/>
                </a:lnTo>
                <a:cubicBezTo>
                  <a:pt x="215542" y="379067"/>
                  <a:pt x="215608" y="379058"/>
                  <a:pt x="215675" y="379048"/>
                </a:cubicBezTo>
                <a:lnTo>
                  <a:pt x="234754" y="376648"/>
                </a:lnTo>
                <a:lnTo>
                  <a:pt x="235487" y="401839"/>
                </a:lnTo>
                <a:lnTo>
                  <a:pt x="233115" y="426812"/>
                </a:lnTo>
                <a:lnTo>
                  <a:pt x="188929" y="615929"/>
                </a:lnTo>
                <a:cubicBezTo>
                  <a:pt x="188910" y="616015"/>
                  <a:pt x="188976" y="616071"/>
                  <a:pt x="188967" y="616147"/>
                </a:cubicBezTo>
                <a:cubicBezTo>
                  <a:pt x="188957" y="616222"/>
                  <a:pt x="188881" y="616270"/>
                  <a:pt x="188881" y="616345"/>
                </a:cubicBezTo>
                <a:lnTo>
                  <a:pt x="188881" y="641753"/>
                </a:lnTo>
                <a:lnTo>
                  <a:pt x="187919" y="650871"/>
                </a:lnTo>
                <a:lnTo>
                  <a:pt x="185709" y="627589"/>
                </a:lnTo>
                <a:lnTo>
                  <a:pt x="185709" y="627589"/>
                </a:lnTo>
                <a:lnTo>
                  <a:pt x="181156" y="573665"/>
                </a:lnTo>
                <a:cubicBezTo>
                  <a:pt x="181156" y="573665"/>
                  <a:pt x="181156" y="573665"/>
                  <a:pt x="181156" y="573656"/>
                </a:cubicBezTo>
                <a:lnTo>
                  <a:pt x="179547" y="544515"/>
                </a:lnTo>
                <a:cubicBezTo>
                  <a:pt x="179547" y="544506"/>
                  <a:pt x="179556" y="544506"/>
                  <a:pt x="179556" y="544487"/>
                </a:cubicBezTo>
                <a:lnTo>
                  <a:pt x="177680" y="508336"/>
                </a:lnTo>
                <a:cubicBezTo>
                  <a:pt x="177680" y="508317"/>
                  <a:pt x="177661" y="508317"/>
                  <a:pt x="177661" y="508298"/>
                </a:cubicBezTo>
                <a:cubicBezTo>
                  <a:pt x="177661" y="508279"/>
                  <a:pt x="177670" y="508270"/>
                  <a:pt x="177670" y="508260"/>
                </a:cubicBezTo>
                <a:lnTo>
                  <a:pt x="170717" y="436506"/>
                </a:lnTo>
                <a:cubicBezTo>
                  <a:pt x="170622" y="435476"/>
                  <a:pt x="169850" y="434720"/>
                  <a:pt x="168631" y="434796"/>
                </a:cubicBezTo>
                <a:cubicBezTo>
                  <a:pt x="167593" y="434900"/>
                  <a:pt x="166821" y="435816"/>
                  <a:pt x="166917" y="436856"/>
                </a:cubicBezTo>
                <a:lnTo>
                  <a:pt x="173860" y="508525"/>
                </a:lnTo>
                <a:cubicBezTo>
                  <a:pt x="173860" y="508534"/>
                  <a:pt x="173860" y="508534"/>
                  <a:pt x="173860" y="508534"/>
                </a:cubicBezTo>
                <a:lnTo>
                  <a:pt x="175737" y="544686"/>
                </a:lnTo>
                <a:cubicBezTo>
                  <a:pt x="175737" y="544686"/>
                  <a:pt x="175746" y="544695"/>
                  <a:pt x="175746" y="544704"/>
                </a:cubicBezTo>
                <a:lnTo>
                  <a:pt x="177356" y="573920"/>
                </a:lnTo>
                <a:cubicBezTo>
                  <a:pt x="177356" y="573930"/>
                  <a:pt x="177365" y="573939"/>
                  <a:pt x="177365" y="573939"/>
                </a:cubicBezTo>
                <a:cubicBezTo>
                  <a:pt x="177365" y="573958"/>
                  <a:pt x="177356" y="573958"/>
                  <a:pt x="177356" y="573977"/>
                </a:cubicBezTo>
                <a:lnTo>
                  <a:pt x="181909" y="627920"/>
                </a:lnTo>
                <a:cubicBezTo>
                  <a:pt x="181909" y="627920"/>
                  <a:pt x="181909" y="627920"/>
                  <a:pt x="181909" y="627930"/>
                </a:cubicBezTo>
                <a:lnTo>
                  <a:pt x="181909" y="627939"/>
                </a:lnTo>
                <a:lnTo>
                  <a:pt x="185928" y="670203"/>
                </a:lnTo>
                <a:cubicBezTo>
                  <a:pt x="185938" y="670270"/>
                  <a:pt x="185995" y="670298"/>
                  <a:pt x="186005" y="670364"/>
                </a:cubicBezTo>
                <a:cubicBezTo>
                  <a:pt x="186014" y="670421"/>
                  <a:pt x="185967" y="670468"/>
                  <a:pt x="185986" y="670525"/>
                </a:cubicBezTo>
                <a:lnTo>
                  <a:pt x="210951" y="763435"/>
                </a:lnTo>
                <a:lnTo>
                  <a:pt x="197711" y="757595"/>
                </a:lnTo>
                <a:cubicBezTo>
                  <a:pt x="197549" y="757529"/>
                  <a:pt x="197406" y="757605"/>
                  <a:pt x="197244" y="757586"/>
                </a:cubicBezTo>
                <a:cubicBezTo>
                  <a:pt x="197101" y="757548"/>
                  <a:pt x="197035" y="757444"/>
                  <a:pt x="196882" y="757425"/>
                </a:cubicBezTo>
                <a:lnTo>
                  <a:pt x="187767" y="757680"/>
                </a:lnTo>
                <a:lnTo>
                  <a:pt x="178127" y="757954"/>
                </a:lnTo>
                <a:cubicBezTo>
                  <a:pt x="178032" y="757954"/>
                  <a:pt x="177985" y="758039"/>
                  <a:pt x="177899" y="758058"/>
                </a:cubicBezTo>
                <a:cubicBezTo>
                  <a:pt x="177823" y="758068"/>
                  <a:pt x="177737" y="758011"/>
                  <a:pt x="177670" y="758030"/>
                </a:cubicBezTo>
                <a:lnTo>
                  <a:pt x="168298" y="760685"/>
                </a:lnTo>
                <a:cubicBezTo>
                  <a:pt x="168288" y="760685"/>
                  <a:pt x="168288" y="760695"/>
                  <a:pt x="168279" y="760695"/>
                </a:cubicBezTo>
                <a:cubicBezTo>
                  <a:pt x="168279" y="760695"/>
                  <a:pt x="168269" y="760695"/>
                  <a:pt x="168260" y="760695"/>
                </a:cubicBezTo>
                <a:lnTo>
                  <a:pt x="158611" y="763624"/>
                </a:lnTo>
                <a:cubicBezTo>
                  <a:pt x="158535" y="763643"/>
                  <a:pt x="158515" y="763728"/>
                  <a:pt x="158449" y="763756"/>
                </a:cubicBezTo>
                <a:cubicBezTo>
                  <a:pt x="158382" y="763784"/>
                  <a:pt x="158306" y="763747"/>
                  <a:pt x="158249" y="763784"/>
                </a:cubicBezTo>
                <a:lnTo>
                  <a:pt x="148819" y="768981"/>
                </a:lnTo>
                <a:lnTo>
                  <a:pt x="148057" y="769180"/>
                </a:lnTo>
                <a:lnTo>
                  <a:pt x="145504" y="756584"/>
                </a:lnTo>
                <a:lnTo>
                  <a:pt x="145504" y="756584"/>
                </a:lnTo>
                <a:lnTo>
                  <a:pt x="133998" y="692068"/>
                </a:lnTo>
                <a:lnTo>
                  <a:pt x="128388" y="609580"/>
                </a:lnTo>
                <a:cubicBezTo>
                  <a:pt x="128388" y="609570"/>
                  <a:pt x="128388" y="609570"/>
                  <a:pt x="128388" y="609570"/>
                </a:cubicBezTo>
                <a:cubicBezTo>
                  <a:pt x="128388" y="609570"/>
                  <a:pt x="128388" y="609570"/>
                  <a:pt x="128388" y="609561"/>
                </a:cubicBezTo>
                <a:lnTo>
                  <a:pt x="127845" y="602644"/>
                </a:lnTo>
                <a:cubicBezTo>
                  <a:pt x="127845" y="602569"/>
                  <a:pt x="127769" y="602531"/>
                  <a:pt x="127759" y="602456"/>
                </a:cubicBezTo>
                <a:cubicBezTo>
                  <a:pt x="127740" y="602389"/>
                  <a:pt x="127797" y="602333"/>
                  <a:pt x="127778" y="602257"/>
                </a:cubicBezTo>
                <a:lnTo>
                  <a:pt x="89212" y="468405"/>
                </a:lnTo>
                <a:lnTo>
                  <a:pt x="84735" y="439492"/>
                </a:lnTo>
                <a:close/>
                <a:moveTo>
                  <a:pt x="198082" y="798735"/>
                </a:moveTo>
                <a:cubicBezTo>
                  <a:pt x="197939" y="798707"/>
                  <a:pt x="197825" y="798613"/>
                  <a:pt x="197673" y="798622"/>
                </a:cubicBezTo>
                <a:cubicBezTo>
                  <a:pt x="197654" y="798631"/>
                  <a:pt x="197635" y="798594"/>
                  <a:pt x="197606" y="798603"/>
                </a:cubicBezTo>
                <a:lnTo>
                  <a:pt x="176175" y="800191"/>
                </a:lnTo>
                <a:cubicBezTo>
                  <a:pt x="175984" y="800200"/>
                  <a:pt x="175889" y="800361"/>
                  <a:pt x="175718" y="800417"/>
                </a:cubicBezTo>
                <a:cubicBezTo>
                  <a:pt x="175546" y="800474"/>
                  <a:pt x="175365" y="800417"/>
                  <a:pt x="175213" y="800531"/>
                </a:cubicBezTo>
                <a:lnTo>
                  <a:pt x="168507" y="805227"/>
                </a:lnTo>
                <a:lnTo>
                  <a:pt x="167040" y="797791"/>
                </a:lnTo>
                <a:lnTo>
                  <a:pt x="170403" y="790194"/>
                </a:lnTo>
                <a:lnTo>
                  <a:pt x="177308" y="784326"/>
                </a:lnTo>
                <a:lnTo>
                  <a:pt x="184281" y="781548"/>
                </a:lnTo>
                <a:lnTo>
                  <a:pt x="194806" y="786669"/>
                </a:lnTo>
                <a:lnTo>
                  <a:pt x="198187" y="798754"/>
                </a:lnTo>
                <a:cubicBezTo>
                  <a:pt x="198159" y="798754"/>
                  <a:pt x="198120" y="798735"/>
                  <a:pt x="198082" y="798735"/>
                </a:cubicBezTo>
                <a:close/>
                <a:moveTo>
                  <a:pt x="149000" y="827290"/>
                </a:moveTo>
                <a:lnTo>
                  <a:pt x="138770" y="823746"/>
                </a:lnTo>
                <a:lnTo>
                  <a:pt x="129464" y="819721"/>
                </a:lnTo>
                <a:lnTo>
                  <a:pt x="129464" y="789542"/>
                </a:lnTo>
                <a:lnTo>
                  <a:pt x="132731" y="799236"/>
                </a:lnTo>
                <a:cubicBezTo>
                  <a:pt x="132760" y="799331"/>
                  <a:pt x="132846" y="799369"/>
                  <a:pt x="132893" y="799444"/>
                </a:cubicBezTo>
                <a:cubicBezTo>
                  <a:pt x="132922" y="799501"/>
                  <a:pt x="132884" y="799576"/>
                  <a:pt x="132922" y="799633"/>
                </a:cubicBezTo>
                <a:lnTo>
                  <a:pt x="138542" y="808666"/>
                </a:lnTo>
                <a:cubicBezTo>
                  <a:pt x="138561" y="808704"/>
                  <a:pt x="138618" y="808685"/>
                  <a:pt x="138646" y="808723"/>
                </a:cubicBezTo>
                <a:cubicBezTo>
                  <a:pt x="138951" y="809167"/>
                  <a:pt x="139399" y="809498"/>
                  <a:pt x="139980" y="809554"/>
                </a:cubicBezTo>
                <a:cubicBezTo>
                  <a:pt x="140047" y="809564"/>
                  <a:pt x="140113" y="809564"/>
                  <a:pt x="140170" y="809564"/>
                </a:cubicBezTo>
                <a:cubicBezTo>
                  <a:pt x="140513" y="809564"/>
                  <a:pt x="140856" y="809469"/>
                  <a:pt x="141170" y="809280"/>
                </a:cubicBezTo>
                <a:cubicBezTo>
                  <a:pt x="141228" y="809252"/>
                  <a:pt x="141228" y="809176"/>
                  <a:pt x="141275" y="809139"/>
                </a:cubicBezTo>
                <a:cubicBezTo>
                  <a:pt x="141494" y="808968"/>
                  <a:pt x="141609" y="808742"/>
                  <a:pt x="141742" y="808496"/>
                </a:cubicBezTo>
                <a:cubicBezTo>
                  <a:pt x="141847" y="808317"/>
                  <a:pt x="141971" y="808184"/>
                  <a:pt x="141999" y="807976"/>
                </a:cubicBezTo>
                <a:cubicBezTo>
                  <a:pt x="142009" y="807929"/>
                  <a:pt x="142066" y="807901"/>
                  <a:pt x="142066" y="807854"/>
                </a:cubicBezTo>
                <a:lnTo>
                  <a:pt x="142542" y="802921"/>
                </a:lnTo>
                <a:lnTo>
                  <a:pt x="147486" y="797819"/>
                </a:lnTo>
                <a:lnTo>
                  <a:pt x="158373" y="797091"/>
                </a:lnTo>
                <a:lnTo>
                  <a:pt x="163421" y="798981"/>
                </a:lnTo>
                <a:lnTo>
                  <a:pt x="165288" y="808458"/>
                </a:lnTo>
                <a:lnTo>
                  <a:pt x="163211" y="818729"/>
                </a:lnTo>
                <a:cubicBezTo>
                  <a:pt x="163183" y="818890"/>
                  <a:pt x="163297" y="819013"/>
                  <a:pt x="163297" y="819173"/>
                </a:cubicBezTo>
                <a:cubicBezTo>
                  <a:pt x="163307" y="819334"/>
                  <a:pt x="163202" y="819457"/>
                  <a:pt x="163249" y="819617"/>
                </a:cubicBezTo>
                <a:lnTo>
                  <a:pt x="165269" y="826609"/>
                </a:lnTo>
                <a:lnTo>
                  <a:pt x="149000" y="827290"/>
                </a:lnTo>
                <a:close/>
                <a:moveTo>
                  <a:pt x="127921" y="751246"/>
                </a:moveTo>
                <a:cubicBezTo>
                  <a:pt x="127883" y="751227"/>
                  <a:pt x="127835" y="751255"/>
                  <a:pt x="127797" y="751236"/>
                </a:cubicBezTo>
                <a:cubicBezTo>
                  <a:pt x="127759" y="751217"/>
                  <a:pt x="127750" y="751170"/>
                  <a:pt x="127712" y="751151"/>
                </a:cubicBezTo>
                <a:lnTo>
                  <a:pt x="116015" y="746663"/>
                </a:lnTo>
                <a:lnTo>
                  <a:pt x="127826" y="672962"/>
                </a:lnTo>
                <a:cubicBezTo>
                  <a:pt x="127835" y="672915"/>
                  <a:pt x="127788" y="672877"/>
                  <a:pt x="127788" y="672821"/>
                </a:cubicBezTo>
                <a:cubicBezTo>
                  <a:pt x="127797" y="672764"/>
                  <a:pt x="127855" y="672736"/>
                  <a:pt x="127855" y="672679"/>
                </a:cubicBezTo>
                <a:lnTo>
                  <a:pt x="127969" y="659488"/>
                </a:lnTo>
                <a:lnTo>
                  <a:pt x="130207" y="692446"/>
                </a:lnTo>
                <a:cubicBezTo>
                  <a:pt x="130207" y="692484"/>
                  <a:pt x="130245" y="692503"/>
                  <a:pt x="130255" y="692540"/>
                </a:cubicBezTo>
                <a:cubicBezTo>
                  <a:pt x="130255" y="692578"/>
                  <a:pt x="130217" y="692616"/>
                  <a:pt x="130226" y="692654"/>
                </a:cubicBezTo>
                <a:lnTo>
                  <a:pt x="141390" y="755205"/>
                </a:lnTo>
                <a:lnTo>
                  <a:pt x="136017" y="755753"/>
                </a:lnTo>
                <a:lnTo>
                  <a:pt x="132560" y="753684"/>
                </a:lnTo>
                <a:cubicBezTo>
                  <a:pt x="132541" y="753674"/>
                  <a:pt x="132522" y="753684"/>
                  <a:pt x="132503" y="753674"/>
                </a:cubicBezTo>
                <a:cubicBezTo>
                  <a:pt x="132484" y="753665"/>
                  <a:pt x="132484" y="753636"/>
                  <a:pt x="132465" y="753627"/>
                </a:cubicBezTo>
                <a:lnTo>
                  <a:pt x="127921" y="751246"/>
                </a:lnTo>
                <a:close/>
                <a:moveTo>
                  <a:pt x="159906" y="767167"/>
                </a:moveTo>
                <a:lnTo>
                  <a:pt x="166907" y="765041"/>
                </a:lnTo>
                <a:lnTo>
                  <a:pt x="166907" y="780556"/>
                </a:lnTo>
                <a:lnTo>
                  <a:pt x="166907" y="784798"/>
                </a:lnTo>
                <a:lnTo>
                  <a:pt x="166907" y="788663"/>
                </a:lnTo>
                <a:lnTo>
                  <a:pt x="164945" y="793113"/>
                </a:lnTo>
                <a:lnTo>
                  <a:pt x="161240" y="785772"/>
                </a:lnTo>
                <a:lnTo>
                  <a:pt x="163164" y="786358"/>
                </a:lnTo>
                <a:cubicBezTo>
                  <a:pt x="163345" y="786414"/>
                  <a:pt x="163526" y="786443"/>
                  <a:pt x="163716" y="786443"/>
                </a:cubicBezTo>
                <a:cubicBezTo>
                  <a:pt x="163878" y="786443"/>
                  <a:pt x="164040" y="786424"/>
                  <a:pt x="164202" y="786376"/>
                </a:cubicBezTo>
                <a:cubicBezTo>
                  <a:pt x="164297" y="786348"/>
                  <a:pt x="164335" y="786244"/>
                  <a:pt x="164412" y="786206"/>
                </a:cubicBezTo>
                <a:cubicBezTo>
                  <a:pt x="164697" y="786084"/>
                  <a:pt x="164916" y="785923"/>
                  <a:pt x="165116" y="785677"/>
                </a:cubicBezTo>
                <a:cubicBezTo>
                  <a:pt x="165221" y="785545"/>
                  <a:pt x="165316" y="785450"/>
                  <a:pt x="165383" y="785299"/>
                </a:cubicBezTo>
                <a:cubicBezTo>
                  <a:pt x="165421" y="785214"/>
                  <a:pt x="165507" y="785167"/>
                  <a:pt x="165535" y="785091"/>
                </a:cubicBezTo>
                <a:cubicBezTo>
                  <a:pt x="165593" y="784912"/>
                  <a:pt x="165478" y="784751"/>
                  <a:pt x="165478" y="784572"/>
                </a:cubicBezTo>
                <a:cubicBezTo>
                  <a:pt x="165488" y="784392"/>
                  <a:pt x="165602" y="784241"/>
                  <a:pt x="165554" y="784061"/>
                </a:cubicBezTo>
                <a:lnTo>
                  <a:pt x="164497" y="780074"/>
                </a:lnTo>
                <a:cubicBezTo>
                  <a:pt x="164478" y="780017"/>
                  <a:pt x="164421" y="779998"/>
                  <a:pt x="164402" y="779942"/>
                </a:cubicBezTo>
                <a:cubicBezTo>
                  <a:pt x="164307" y="779706"/>
                  <a:pt x="164135" y="779564"/>
                  <a:pt x="163954" y="779365"/>
                </a:cubicBezTo>
                <a:cubicBezTo>
                  <a:pt x="163783" y="779176"/>
                  <a:pt x="163669" y="778987"/>
                  <a:pt x="163430" y="778884"/>
                </a:cubicBezTo>
                <a:cubicBezTo>
                  <a:pt x="163383" y="778855"/>
                  <a:pt x="163373" y="778798"/>
                  <a:pt x="163326" y="778780"/>
                </a:cubicBezTo>
                <a:lnTo>
                  <a:pt x="156811" y="776295"/>
                </a:lnTo>
                <a:lnTo>
                  <a:pt x="152467" y="771239"/>
                </a:lnTo>
                <a:lnTo>
                  <a:pt x="159906" y="767167"/>
                </a:lnTo>
                <a:close/>
                <a:moveTo>
                  <a:pt x="178985" y="778402"/>
                </a:moveTo>
                <a:lnTo>
                  <a:pt x="182880" y="778043"/>
                </a:lnTo>
                <a:lnTo>
                  <a:pt x="176499" y="780584"/>
                </a:lnTo>
                <a:lnTo>
                  <a:pt x="178985" y="778402"/>
                </a:lnTo>
                <a:close/>
                <a:moveTo>
                  <a:pt x="159316" y="793406"/>
                </a:moveTo>
                <a:cubicBezTo>
                  <a:pt x="159201" y="793359"/>
                  <a:pt x="159097" y="793435"/>
                  <a:pt x="158982" y="793416"/>
                </a:cubicBezTo>
                <a:cubicBezTo>
                  <a:pt x="158858" y="793397"/>
                  <a:pt x="158782" y="793284"/>
                  <a:pt x="158649" y="793284"/>
                </a:cubicBezTo>
                <a:cubicBezTo>
                  <a:pt x="158611" y="793284"/>
                  <a:pt x="158563" y="793284"/>
                  <a:pt x="158515" y="793293"/>
                </a:cubicBezTo>
                <a:lnTo>
                  <a:pt x="146562" y="794087"/>
                </a:lnTo>
                <a:cubicBezTo>
                  <a:pt x="146543" y="794087"/>
                  <a:pt x="146533" y="794096"/>
                  <a:pt x="146514" y="794096"/>
                </a:cubicBezTo>
                <a:lnTo>
                  <a:pt x="146457" y="794096"/>
                </a:lnTo>
                <a:cubicBezTo>
                  <a:pt x="146285" y="794106"/>
                  <a:pt x="146190" y="794257"/>
                  <a:pt x="146028" y="794304"/>
                </a:cubicBezTo>
                <a:cubicBezTo>
                  <a:pt x="145742" y="794398"/>
                  <a:pt x="145438" y="794427"/>
                  <a:pt x="145209" y="794663"/>
                </a:cubicBezTo>
                <a:lnTo>
                  <a:pt x="139456" y="800616"/>
                </a:lnTo>
                <a:cubicBezTo>
                  <a:pt x="139437" y="800625"/>
                  <a:pt x="139427" y="800644"/>
                  <a:pt x="139408" y="800654"/>
                </a:cubicBezTo>
                <a:lnTo>
                  <a:pt x="139304" y="800767"/>
                </a:lnTo>
                <a:cubicBezTo>
                  <a:pt x="139189" y="800890"/>
                  <a:pt x="139208" y="801050"/>
                  <a:pt x="139132" y="801192"/>
                </a:cubicBezTo>
                <a:cubicBezTo>
                  <a:pt x="138999" y="801419"/>
                  <a:pt x="138808" y="801608"/>
                  <a:pt x="138780" y="801891"/>
                </a:cubicBezTo>
                <a:lnTo>
                  <a:pt x="136246" y="797819"/>
                </a:lnTo>
                <a:lnTo>
                  <a:pt x="133122" y="788531"/>
                </a:lnTo>
                <a:lnTo>
                  <a:pt x="134293" y="786698"/>
                </a:lnTo>
                <a:lnTo>
                  <a:pt x="140770" y="782408"/>
                </a:lnTo>
                <a:lnTo>
                  <a:pt x="147962" y="781935"/>
                </a:lnTo>
                <a:lnTo>
                  <a:pt x="156220" y="784279"/>
                </a:lnTo>
                <a:lnTo>
                  <a:pt x="161173" y="794106"/>
                </a:lnTo>
                <a:lnTo>
                  <a:pt x="159316" y="793406"/>
                </a:lnTo>
                <a:close/>
                <a:moveTo>
                  <a:pt x="136865" y="778345"/>
                </a:moveTo>
                <a:lnTo>
                  <a:pt x="145400" y="776417"/>
                </a:lnTo>
                <a:lnTo>
                  <a:pt x="155067" y="779696"/>
                </a:lnTo>
                <a:cubicBezTo>
                  <a:pt x="155067" y="779696"/>
                  <a:pt x="155077" y="779696"/>
                  <a:pt x="155087" y="779696"/>
                </a:cubicBezTo>
                <a:lnTo>
                  <a:pt x="158535" y="781019"/>
                </a:lnTo>
                <a:lnTo>
                  <a:pt x="158163" y="780906"/>
                </a:lnTo>
                <a:lnTo>
                  <a:pt x="158154" y="780906"/>
                </a:lnTo>
                <a:lnTo>
                  <a:pt x="158106" y="780887"/>
                </a:lnTo>
                <a:cubicBezTo>
                  <a:pt x="158096" y="780887"/>
                  <a:pt x="158096" y="780887"/>
                  <a:pt x="158096" y="780887"/>
                </a:cubicBezTo>
                <a:cubicBezTo>
                  <a:pt x="158087" y="780887"/>
                  <a:pt x="158087" y="780877"/>
                  <a:pt x="158077" y="780877"/>
                </a:cubicBezTo>
                <a:lnTo>
                  <a:pt x="148705" y="778222"/>
                </a:lnTo>
                <a:cubicBezTo>
                  <a:pt x="148610" y="778194"/>
                  <a:pt x="148533" y="778260"/>
                  <a:pt x="148448" y="778250"/>
                </a:cubicBezTo>
                <a:cubicBezTo>
                  <a:pt x="148362" y="778241"/>
                  <a:pt x="148286" y="778146"/>
                  <a:pt x="148190" y="778146"/>
                </a:cubicBezTo>
                <a:cubicBezTo>
                  <a:pt x="148152" y="778146"/>
                  <a:pt x="148105" y="778146"/>
                  <a:pt x="148067" y="778156"/>
                </a:cubicBezTo>
                <a:lnTo>
                  <a:pt x="140027" y="778685"/>
                </a:lnTo>
                <a:cubicBezTo>
                  <a:pt x="139856" y="778695"/>
                  <a:pt x="139761" y="778846"/>
                  <a:pt x="139608" y="778884"/>
                </a:cubicBezTo>
                <a:cubicBezTo>
                  <a:pt x="139427" y="778940"/>
                  <a:pt x="139246" y="778884"/>
                  <a:pt x="139085" y="778997"/>
                </a:cubicBezTo>
                <a:lnTo>
                  <a:pt x="131846" y="783787"/>
                </a:lnTo>
                <a:cubicBezTo>
                  <a:pt x="131722" y="783863"/>
                  <a:pt x="131722" y="784005"/>
                  <a:pt x="131636" y="784109"/>
                </a:cubicBezTo>
                <a:cubicBezTo>
                  <a:pt x="131626" y="784118"/>
                  <a:pt x="131617" y="784118"/>
                  <a:pt x="131607" y="784128"/>
                </a:cubicBezTo>
                <a:lnTo>
                  <a:pt x="130922" y="782153"/>
                </a:lnTo>
                <a:lnTo>
                  <a:pt x="136865" y="778345"/>
                </a:lnTo>
                <a:close/>
                <a:moveTo>
                  <a:pt x="149733" y="773876"/>
                </a:moveTo>
                <a:lnTo>
                  <a:pt x="147667" y="773186"/>
                </a:lnTo>
                <a:lnTo>
                  <a:pt x="148857" y="772874"/>
                </a:lnTo>
                <a:lnTo>
                  <a:pt x="149733" y="773876"/>
                </a:lnTo>
                <a:close/>
                <a:moveTo>
                  <a:pt x="134608" y="759325"/>
                </a:moveTo>
                <a:cubicBezTo>
                  <a:pt x="134913" y="759513"/>
                  <a:pt x="135255" y="759599"/>
                  <a:pt x="135598" y="759599"/>
                </a:cubicBezTo>
                <a:cubicBezTo>
                  <a:pt x="135665" y="759599"/>
                  <a:pt x="135732" y="759589"/>
                  <a:pt x="135798" y="759589"/>
                </a:cubicBezTo>
                <a:lnTo>
                  <a:pt x="142113" y="758956"/>
                </a:lnTo>
                <a:lnTo>
                  <a:pt x="144723" y="771882"/>
                </a:lnTo>
                <a:cubicBezTo>
                  <a:pt x="144733" y="771910"/>
                  <a:pt x="144752" y="771920"/>
                  <a:pt x="144761" y="771939"/>
                </a:cubicBezTo>
                <a:cubicBezTo>
                  <a:pt x="144761" y="771967"/>
                  <a:pt x="144742" y="771986"/>
                  <a:pt x="144752" y="772005"/>
                </a:cubicBezTo>
                <a:cubicBezTo>
                  <a:pt x="144828" y="772260"/>
                  <a:pt x="145009" y="772421"/>
                  <a:pt x="145171" y="772619"/>
                </a:cubicBezTo>
                <a:cubicBezTo>
                  <a:pt x="145142" y="772619"/>
                  <a:pt x="145114" y="772591"/>
                  <a:pt x="145085" y="772600"/>
                </a:cubicBezTo>
                <a:lnTo>
                  <a:pt x="135713" y="774726"/>
                </a:lnTo>
                <a:cubicBezTo>
                  <a:pt x="135589" y="774754"/>
                  <a:pt x="135541" y="774877"/>
                  <a:pt x="135436" y="774924"/>
                </a:cubicBezTo>
                <a:cubicBezTo>
                  <a:pt x="135322" y="774962"/>
                  <a:pt x="135217" y="774915"/>
                  <a:pt x="135113" y="774981"/>
                </a:cubicBezTo>
                <a:lnTo>
                  <a:pt x="129769" y="778392"/>
                </a:lnTo>
                <a:lnTo>
                  <a:pt x="129521" y="777523"/>
                </a:lnTo>
                <a:lnTo>
                  <a:pt x="131855" y="764947"/>
                </a:lnTo>
                <a:lnTo>
                  <a:pt x="131855" y="764937"/>
                </a:lnTo>
                <a:cubicBezTo>
                  <a:pt x="131855" y="764928"/>
                  <a:pt x="131865" y="764928"/>
                  <a:pt x="131865" y="764918"/>
                </a:cubicBezTo>
                <a:lnTo>
                  <a:pt x="132998" y="758351"/>
                </a:lnTo>
                <a:lnTo>
                  <a:pt x="134608" y="759325"/>
                </a:lnTo>
                <a:close/>
                <a:moveTo>
                  <a:pt x="185252" y="777816"/>
                </a:moveTo>
                <a:lnTo>
                  <a:pt x="186481" y="777702"/>
                </a:lnTo>
                <a:lnTo>
                  <a:pt x="192739" y="780367"/>
                </a:lnTo>
                <a:lnTo>
                  <a:pt x="193177" y="781661"/>
                </a:lnTo>
                <a:lnTo>
                  <a:pt x="185252" y="777816"/>
                </a:lnTo>
                <a:close/>
                <a:moveTo>
                  <a:pt x="187529" y="774046"/>
                </a:moveTo>
                <a:cubicBezTo>
                  <a:pt x="187386" y="773980"/>
                  <a:pt x="187252" y="774065"/>
                  <a:pt x="187100" y="774036"/>
                </a:cubicBezTo>
                <a:cubicBezTo>
                  <a:pt x="186919" y="774008"/>
                  <a:pt x="186805" y="773866"/>
                  <a:pt x="186595" y="773895"/>
                </a:cubicBezTo>
                <a:lnTo>
                  <a:pt x="178023" y="774688"/>
                </a:lnTo>
                <a:cubicBezTo>
                  <a:pt x="177813" y="774707"/>
                  <a:pt x="177680" y="774887"/>
                  <a:pt x="177489" y="774962"/>
                </a:cubicBezTo>
                <a:cubicBezTo>
                  <a:pt x="177299" y="775038"/>
                  <a:pt x="177089" y="775019"/>
                  <a:pt x="176927" y="775161"/>
                </a:cubicBezTo>
                <a:lnTo>
                  <a:pt x="170727" y="780603"/>
                </a:lnTo>
                <a:lnTo>
                  <a:pt x="170727" y="780556"/>
                </a:lnTo>
                <a:lnTo>
                  <a:pt x="170727" y="763907"/>
                </a:lnTo>
                <a:lnTo>
                  <a:pt x="178470" y="761715"/>
                </a:lnTo>
                <a:lnTo>
                  <a:pt x="186462" y="761488"/>
                </a:lnTo>
                <a:lnTo>
                  <a:pt x="191129" y="775586"/>
                </a:lnTo>
                <a:lnTo>
                  <a:pt x="187529" y="774046"/>
                </a:lnTo>
                <a:close/>
                <a:moveTo>
                  <a:pt x="171993" y="837013"/>
                </a:moveTo>
                <a:cubicBezTo>
                  <a:pt x="171984" y="836984"/>
                  <a:pt x="172012" y="836965"/>
                  <a:pt x="172003" y="836946"/>
                </a:cubicBezTo>
                <a:lnTo>
                  <a:pt x="169584" y="827904"/>
                </a:lnTo>
                <a:cubicBezTo>
                  <a:pt x="169584" y="827894"/>
                  <a:pt x="169574" y="827894"/>
                  <a:pt x="169574" y="827885"/>
                </a:cubicBezTo>
                <a:lnTo>
                  <a:pt x="169574" y="827876"/>
                </a:lnTo>
                <a:lnTo>
                  <a:pt x="167021" y="819013"/>
                </a:lnTo>
                <a:lnTo>
                  <a:pt x="168926" y="809564"/>
                </a:lnTo>
                <a:lnTo>
                  <a:pt x="176984" y="803913"/>
                </a:lnTo>
                <a:lnTo>
                  <a:pt x="197016" y="802430"/>
                </a:lnTo>
                <a:lnTo>
                  <a:pt x="199987" y="805378"/>
                </a:lnTo>
                <a:lnTo>
                  <a:pt x="202397" y="819750"/>
                </a:lnTo>
                <a:lnTo>
                  <a:pt x="194663" y="827431"/>
                </a:lnTo>
                <a:cubicBezTo>
                  <a:pt x="194644" y="827441"/>
                  <a:pt x="194634" y="827460"/>
                  <a:pt x="194625" y="827469"/>
                </a:cubicBezTo>
                <a:lnTo>
                  <a:pt x="194520" y="827573"/>
                </a:lnTo>
                <a:cubicBezTo>
                  <a:pt x="194387" y="827705"/>
                  <a:pt x="194406" y="827894"/>
                  <a:pt x="194320" y="828055"/>
                </a:cubicBezTo>
                <a:cubicBezTo>
                  <a:pt x="194187" y="828272"/>
                  <a:pt x="193996" y="828461"/>
                  <a:pt x="193968" y="828726"/>
                </a:cubicBezTo>
                <a:lnTo>
                  <a:pt x="192910" y="839620"/>
                </a:lnTo>
                <a:cubicBezTo>
                  <a:pt x="192910" y="839668"/>
                  <a:pt x="192948" y="839696"/>
                  <a:pt x="192948" y="839743"/>
                </a:cubicBezTo>
                <a:cubicBezTo>
                  <a:pt x="192939" y="839989"/>
                  <a:pt x="193072" y="840187"/>
                  <a:pt x="193148" y="840414"/>
                </a:cubicBezTo>
                <a:cubicBezTo>
                  <a:pt x="193244" y="840641"/>
                  <a:pt x="193272" y="840887"/>
                  <a:pt x="193434" y="841057"/>
                </a:cubicBezTo>
                <a:cubicBezTo>
                  <a:pt x="193463" y="841085"/>
                  <a:pt x="193453" y="841142"/>
                  <a:pt x="193482" y="841170"/>
                </a:cubicBezTo>
                <a:lnTo>
                  <a:pt x="198911" y="846329"/>
                </a:lnTo>
                <a:lnTo>
                  <a:pt x="197139" y="856864"/>
                </a:lnTo>
                <a:lnTo>
                  <a:pt x="187643" y="859161"/>
                </a:lnTo>
                <a:lnTo>
                  <a:pt x="176289" y="858471"/>
                </a:lnTo>
                <a:lnTo>
                  <a:pt x="172022" y="837041"/>
                </a:lnTo>
                <a:cubicBezTo>
                  <a:pt x="172022" y="837041"/>
                  <a:pt x="172003" y="837031"/>
                  <a:pt x="171993" y="837013"/>
                </a:cubicBezTo>
                <a:close/>
                <a:moveTo>
                  <a:pt x="311658" y="286327"/>
                </a:moveTo>
                <a:lnTo>
                  <a:pt x="319078" y="281999"/>
                </a:lnTo>
                <a:lnTo>
                  <a:pt x="360360" y="322695"/>
                </a:lnTo>
                <a:cubicBezTo>
                  <a:pt x="360436" y="322771"/>
                  <a:pt x="360531" y="322752"/>
                  <a:pt x="360607" y="322809"/>
                </a:cubicBezTo>
                <a:cubicBezTo>
                  <a:pt x="360684" y="322866"/>
                  <a:pt x="360693" y="322979"/>
                  <a:pt x="360779" y="323007"/>
                </a:cubicBezTo>
                <a:lnTo>
                  <a:pt x="375428" y="331039"/>
                </a:lnTo>
                <a:lnTo>
                  <a:pt x="376352" y="340299"/>
                </a:lnTo>
                <a:lnTo>
                  <a:pt x="369999" y="350371"/>
                </a:lnTo>
                <a:cubicBezTo>
                  <a:pt x="369961" y="350437"/>
                  <a:pt x="369999" y="350503"/>
                  <a:pt x="369961" y="350569"/>
                </a:cubicBezTo>
                <a:cubicBezTo>
                  <a:pt x="369856" y="350787"/>
                  <a:pt x="369866" y="351004"/>
                  <a:pt x="369847" y="351250"/>
                </a:cubicBezTo>
                <a:cubicBezTo>
                  <a:pt x="369828" y="351495"/>
                  <a:pt x="369790" y="351722"/>
                  <a:pt x="369866" y="351958"/>
                </a:cubicBezTo>
                <a:cubicBezTo>
                  <a:pt x="369894" y="352024"/>
                  <a:pt x="369847" y="352091"/>
                  <a:pt x="369875" y="352147"/>
                </a:cubicBezTo>
                <a:lnTo>
                  <a:pt x="372790" y="358620"/>
                </a:lnTo>
                <a:lnTo>
                  <a:pt x="358055" y="371858"/>
                </a:lnTo>
                <a:lnTo>
                  <a:pt x="356255" y="369921"/>
                </a:lnTo>
                <a:lnTo>
                  <a:pt x="358483" y="357278"/>
                </a:lnTo>
                <a:cubicBezTo>
                  <a:pt x="358502" y="357202"/>
                  <a:pt x="358426" y="357127"/>
                  <a:pt x="358426" y="357061"/>
                </a:cubicBezTo>
                <a:cubicBezTo>
                  <a:pt x="358445" y="356806"/>
                  <a:pt x="358360" y="356617"/>
                  <a:pt x="358274" y="356380"/>
                </a:cubicBezTo>
                <a:cubicBezTo>
                  <a:pt x="358188" y="356144"/>
                  <a:pt x="358121" y="355936"/>
                  <a:pt x="357960" y="355757"/>
                </a:cubicBezTo>
                <a:cubicBezTo>
                  <a:pt x="357902" y="355691"/>
                  <a:pt x="357921" y="355596"/>
                  <a:pt x="357855" y="355549"/>
                </a:cubicBezTo>
                <a:lnTo>
                  <a:pt x="329194" y="330576"/>
                </a:lnTo>
                <a:cubicBezTo>
                  <a:pt x="329137" y="330528"/>
                  <a:pt x="329061" y="330547"/>
                  <a:pt x="329013" y="330510"/>
                </a:cubicBezTo>
                <a:cubicBezTo>
                  <a:pt x="328956" y="330472"/>
                  <a:pt x="328956" y="330396"/>
                  <a:pt x="328899" y="330368"/>
                </a:cubicBezTo>
                <a:lnTo>
                  <a:pt x="307810" y="317971"/>
                </a:lnTo>
                <a:lnTo>
                  <a:pt x="304677" y="308636"/>
                </a:lnTo>
                <a:lnTo>
                  <a:pt x="305677" y="296182"/>
                </a:lnTo>
                <a:lnTo>
                  <a:pt x="311658" y="286327"/>
                </a:lnTo>
                <a:close/>
                <a:moveTo>
                  <a:pt x="288494" y="229237"/>
                </a:moveTo>
                <a:cubicBezTo>
                  <a:pt x="288541" y="229370"/>
                  <a:pt x="288484" y="229492"/>
                  <a:pt x="288560" y="229615"/>
                </a:cubicBezTo>
                <a:lnTo>
                  <a:pt x="304324" y="254532"/>
                </a:lnTo>
                <a:lnTo>
                  <a:pt x="316859" y="278900"/>
                </a:lnTo>
                <a:lnTo>
                  <a:pt x="309296" y="283303"/>
                </a:lnTo>
                <a:cubicBezTo>
                  <a:pt x="309153" y="283398"/>
                  <a:pt x="309125" y="283559"/>
                  <a:pt x="309020" y="283672"/>
                </a:cubicBezTo>
                <a:cubicBezTo>
                  <a:pt x="308896" y="283785"/>
                  <a:pt x="308725" y="283814"/>
                  <a:pt x="308630" y="283965"/>
                </a:cubicBezTo>
                <a:lnTo>
                  <a:pt x="302200" y="294595"/>
                </a:lnTo>
                <a:cubicBezTo>
                  <a:pt x="302114" y="294727"/>
                  <a:pt x="302181" y="294869"/>
                  <a:pt x="302133" y="295001"/>
                </a:cubicBezTo>
                <a:cubicBezTo>
                  <a:pt x="302086" y="295152"/>
                  <a:pt x="301943" y="295247"/>
                  <a:pt x="301933" y="295407"/>
                </a:cubicBezTo>
                <a:lnTo>
                  <a:pt x="300867" y="308692"/>
                </a:lnTo>
                <a:cubicBezTo>
                  <a:pt x="300857" y="308843"/>
                  <a:pt x="300971" y="308929"/>
                  <a:pt x="300990" y="309061"/>
                </a:cubicBezTo>
                <a:cubicBezTo>
                  <a:pt x="301000" y="309193"/>
                  <a:pt x="300914" y="309316"/>
                  <a:pt x="300962" y="309448"/>
                </a:cubicBezTo>
                <a:lnTo>
                  <a:pt x="303800" y="317895"/>
                </a:lnTo>
                <a:lnTo>
                  <a:pt x="286027" y="322421"/>
                </a:lnTo>
                <a:lnTo>
                  <a:pt x="278226" y="313473"/>
                </a:lnTo>
                <a:cubicBezTo>
                  <a:pt x="278216" y="313464"/>
                  <a:pt x="278197" y="313464"/>
                  <a:pt x="278178" y="313445"/>
                </a:cubicBezTo>
                <a:cubicBezTo>
                  <a:pt x="278169" y="313436"/>
                  <a:pt x="278178" y="313407"/>
                  <a:pt x="278159" y="313398"/>
                </a:cubicBezTo>
                <a:lnTo>
                  <a:pt x="265777" y="300604"/>
                </a:lnTo>
                <a:lnTo>
                  <a:pt x="259747" y="288113"/>
                </a:lnTo>
                <a:cubicBezTo>
                  <a:pt x="259652" y="287914"/>
                  <a:pt x="259442" y="287867"/>
                  <a:pt x="259290" y="287716"/>
                </a:cubicBezTo>
                <a:cubicBezTo>
                  <a:pt x="259147" y="287565"/>
                  <a:pt x="259100" y="287357"/>
                  <a:pt x="258909" y="287262"/>
                </a:cubicBezTo>
                <a:cubicBezTo>
                  <a:pt x="258861" y="287234"/>
                  <a:pt x="258804" y="287262"/>
                  <a:pt x="258766" y="287244"/>
                </a:cubicBezTo>
                <a:cubicBezTo>
                  <a:pt x="258538" y="287149"/>
                  <a:pt x="258309" y="287187"/>
                  <a:pt x="258061" y="287187"/>
                </a:cubicBezTo>
                <a:cubicBezTo>
                  <a:pt x="257814" y="287177"/>
                  <a:pt x="257566" y="287130"/>
                  <a:pt x="257337" y="287225"/>
                </a:cubicBezTo>
                <a:cubicBezTo>
                  <a:pt x="257290" y="287244"/>
                  <a:pt x="257242" y="287206"/>
                  <a:pt x="257204" y="287225"/>
                </a:cubicBezTo>
                <a:cubicBezTo>
                  <a:pt x="257014" y="287319"/>
                  <a:pt x="256966" y="287518"/>
                  <a:pt x="256823" y="287650"/>
                </a:cubicBezTo>
                <a:cubicBezTo>
                  <a:pt x="256661" y="287801"/>
                  <a:pt x="256442" y="287848"/>
                  <a:pt x="256328" y="288056"/>
                </a:cubicBezTo>
                <a:lnTo>
                  <a:pt x="237163" y="324481"/>
                </a:lnTo>
                <a:lnTo>
                  <a:pt x="228953" y="298242"/>
                </a:lnTo>
                <a:lnTo>
                  <a:pt x="241878" y="258689"/>
                </a:lnTo>
                <a:cubicBezTo>
                  <a:pt x="241907" y="258614"/>
                  <a:pt x="241850" y="258538"/>
                  <a:pt x="241859" y="258472"/>
                </a:cubicBezTo>
                <a:cubicBezTo>
                  <a:pt x="241878" y="258387"/>
                  <a:pt x="241955" y="258340"/>
                  <a:pt x="241964" y="258264"/>
                </a:cubicBezTo>
                <a:lnTo>
                  <a:pt x="243840" y="234349"/>
                </a:lnTo>
                <a:cubicBezTo>
                  <a:pt x="243840" y="234340"/>
                  <a:pt x="243831" y="234340"/>
                  <a:pt x="243831" y="234330"/>
                </a:cubicBezTo>
                <a:cubicBezTo>
                  <a:pt x="243850" y="234085"/>
                  <a:pt x="243688" y="233867"/>
                  <a:pt x="243612" y="233631"/>
                </a:cubicBezTo>
                <a:cubicBezTo>
                  <a:pt x="243526" y="233404"/>
                  <a:pt x="243536" y="233140"/>
                  <a:pt x="243383" y="232970"/>
                </a:cubicBezTo>
                <a:cubicBezTo>
                  <a:pt x="243374" y="232960"/>
                  <a:pt x="243383" y="232960"/>
                  <a:pt x="243374" y="232951"/>
                </a:cubicBezTo>
                <a:lnTo>
                  <a:pt x="232763" y="221130"/>
                </a:lnTo>
                <a:lnTo>
                  <a:pt x="230458" y="206900"/>
                </a:lnTo>
                <a:cubicBezTo>
                  <a:pt x="230458" y="206891"/>
                  <a:pt x="230458" y="206891"/>
                  <a:pt x="230458" y="206881"/>
                </a:cubicBezTo>
                <a:lnTo>
                  <a:pt x="230458" y="206881"/>
                </a:lnTo>
                <a:lnTo>
                  <a:pt x="230439" y="206787"/>
                </a:lnTo>
                <a:cubicBezTo>
                  <a:pt x="230420" y="206693"/>
                  <a:pt x="230324" y="206645"/>
                  <a:pt x="230286" y="206560"/>
                </a:cubicBezTo>
                <a:cubicBezTo>
                  <a:pt x="230172" y="206163"/>
                  <a:pt x="230001" y="205804"/>
                  <a:pt x="229677" y="205578"/>
                </a:cubicBezTo>
                <a:cubicBezTo>
                  <a:pt x="229620" y="205540"/>
                  <a:pt x="229543" y="205559"/>
                  <a:pt x="229486" y="205521"/>
                </a:cubicBezTo>
                <a:cubicBezTo>
                  <a:pt x="229162" y="205332"/>
                  <a:pt x="228820" y="205162"/>
                  <a:pt x="228343" y="205228"/>
                </a:cubicBezTo>
                <a:lnTo>
                  <a:pt x="223162" y="205795"/>
                </a:lnTo>
                <a:lnTo>
                  <a:pt x="223028" y="202072"/>
                </a:lnTo>
                <a:lnTo>
                  <a:pt x="229896" y="202072"/>
                </a:lnTo>
                <a:cubicBezTo>
                  <a:pt x="230258" y="202072"/>
                  <a:pt x="230620" y="201968"/>
                  <a:pt x="230934" y="201760"/>
                </a:cubicBezTo>
                <a:lnTo>
                  <a:pt x="249689" y="189543"/>
                </a:lnTo>
                <a:cubicBezTo>
                  <a:pt x="249689" y="189543"/>
                  <a:pt x="249689" y="189543"/>
                  <a:pt x="249689" y="189533"/>
                </a:cubicBezTo>
                <a:cubicBezTo>
                  <a:pt x="249698" y="189533"/>
                  <a:pt x="249708" y="189533"/>
                  <a:pt x="249717" y="189524"/>
                </a:cubicBezTo>
                <a:lnTo>
                  <a:pt x="271149" y="175162"/>
                </a:lnTo>
                <a:cubicBezTo>
                  <a:pt x="272015" y="174585"/>
                  <a:pt x="272244" y="173404"/>
                  <a:pt x="271663" y="172545"/>
                </a:cubicBezTo>
                <a:cubicBezTo>
                  <a:pt x="271072" y="171675"/>
                  <a:pt x="269891" y="171458"/>
                  <a:pt x="269015" y="172044"/>
                </a:cubicBezTo>
                <a:lnTo>
                  <a:pt x="247584" y="186406"/>
                </a:lnTo>
                <a:cubicBezTo>
                  <a:pt x="247584" y="186406"/>
                  <a:pt x="247584" y="186406"/>
                  <a:pt x="247574" y="186406"/>
                </a:cubicBezTo>
                <a:lnTo>
                  <a:pt x="229343" y="198293"/>
                </a:lnTo>
                <a:lnTo>
                  <a:pt x="222781" y="198293"/>
                </a:lnTo>
                <a:lnTo>
                  <a:pt x="222428" y="194948"/>
                </a:lnTo>
                <a:cubicBezTo>
                  <a:pt x="222371" y="194409"/>
                  <a:pt x="222114" y="193965"/>
                  <a:pt x="221723" y="193663"/>
                </a:cubicBezTo>
                <a:lnTo>
                  <a:pt x="220342" y="192538"/>
                </a:lnTo>
                <a:lnTo>
                  <a:pt x="225972" y="186311"/>
                </a:lnTo>
                <a:cubicBezTo>
                  <a:pt x="226038" y="186236"/>
                  <a:pt x="226010" y="186141"/>
                  <a:pt x="226057" y="186066"/>
                </a:cubicBezTo>
                <a:cubicBezTo>
                  <a:pt x="226095" y="186019"/>
                  <a:pt x="226181" y="186037"/>
                  <a:pt x="226210" y="185981"/>
                </a:cubicBezTo>
                <a:lnTo>
                  <a:pt x="234182" y="171997"/>
                </a:lnTo>
                <a:lnTo>
                  <a:pt x="247479" y="155121"/>
                </a:lnTo>
                <a:cubicBezTo>
                  <a:pt x="248127" y="154299"/>
                  <a:pt x="247984" y="153118"/>
                  <a:pt x="247155" y="152475"/>
                </a:cubicBezTo>
                <a:cubicBezTo>
                  <a:pt x="246336" y="151833"/>
                  <a:pt x="245117" y="151965"/>
                  <a:pt x="244488" y="152797"/>
                </a:cubicBezTo>
                <a:lnTo>
                  <a:pt x="231096" y="169795"/>
                </a:lnTo>
                <a:cubicBezTo>
                  <a:pt x="231067" y="169842"/>
                  <a:pt x="231087" y="169899"/>
                  <a:pt x="231058" y="169937"/>
                </a:cubicBezTo>
                <a:cubicBezTo>
                  <a:pt x="231029" y="169974"/>
                  <a:pt x="230963" y="169984"/>
                  <a:pt x="230934" y="170031"/>
                </a:cubicBezTo>
                <a:lnTo>
                  <a:pt x="223009" y="183949"/>
                </a:lnTo>
                <a:lnTo>
                  <a:pt x="217437" y="190110"/>
                </a:lnTo>
                <a:lnTo>
                  <a:pt x="212141" y="185461"/>
                </a:lnTo>
                <a:cubicBezTo>
                  <a:pt x="211360" y="184762"/>
                  <a:pt x="210151" y="184837"/>
                  <a:pt x="209455" y="185631"/>
                </a:cubicBezTo>
                <a:cubicBezTo>
                  <a:pt x="208769" y="186406"/>
                  <a:pt x="208846" y="187606"/>
                  <a:pt x="209636" y="188286"/>
                </a:cubicBezTo>
                <a:lnTo>
                  <a:pt x="216304" y="194126"/>
                </a:lnTo>
                <a:cubicBezTo>
                  <a:pt x="216313" y="194135"/>
                  <a:pt x="216313" y="194135"/>
                  <a:pt x="216313" y="194135"/>
                </a:cubicBezTo>
                <a:cubicBezTo>
                  <a:pt x="216323" y="194145"/>
                  <a:pt x="216323" y="194135"/>
                  <a:pt x="216323" y="194145"/>
                </a:cubicBezTo>
                <a:lnTo>
                  <a:pt x="216332" y="194154"/>
                </a:lnTo>
                <a:cubicBezTo>
                  <a:pt x="216342" y="194154"/>
                  <a:pt x="216351" y="194154"/>
                  <a:pt x="216361" y="194154"/>
                </a:cubicBezTo>
                <a:cubicBezTo>
                  <a:pt x="216370" y="194173"/>
                  <a:pt x="216370" y="194192"/>
                  <a:pt x="216380" y="194192"/>
                </a:cubicBezTo>
                <a:lnTo>
                  <a:pt x="218714" y="196091"/>
                </a:lnTo>
                <a:lnTo>
                  <a:pt x="219161" y="200296"/>
                </a:lnTo>
                <a:lnTo>
                  <a:pt x="219418" y="207940"/>
                </a:lnTo>
                <a:cubicBezTo>
                  <a:pt x="219418" y="207959"/>
                  <a:pt x="219437" y="207959"/>
                  <a:pt x="219437" y="207978"/>
                </a:cubicBezTo>
                <a:cubicBezTo>
                  <a:pt x="219437" y="207987"/>
                  <a:pt x="219428" y="207996"/>
                  <a:pt x="219428" y="207996"/>
                </a:cubicBezTo>
                <a:lnTo>
                  <a:pt x="219428" y="208072"/>
                </a:lnTo>
                <a:cubicBezTo>
                  <a:pt x="219428" y="208072"/>
                  <a:pt x="219428" y="208081"/>
                  <a:pt x="219428" y="208091"/>
                </a:cubicBezTo>
                <a:cubicBezTo>
                  <a:pt x="219428" y="208091"/>
                  <a:pt x="219437" y="208091"/>
                  <a:pt x="219437" y="208100"/>
                </a:cubicBezTo>
                <a:lnTo>
                  <a:pt x="220504" y="223946"/>
                </a:lnTo>
                <a:cubicBezTo>
                  <a:pt x="220514" y="224041"/>
                  <a:pt x="220599" y="224097"/>
                  <a:pt x="220619" y="224182"/>
                </a:cubicBezTo>
                <a:cubicBezTo>
                  <a:pt x="220638" y="224267"/>
                  <a:pt x="220571" y="224343"/>
                  <a:pt x="220599" y="224418"/>
                </a:cubicBezTo>
                <a:lnTo>
                  <a:pt x="228277" y="247029"/>
                </a:lnTo>
                <a:lnTo>
                  <a:pt x="217856" y="258273"/>
                </a:lnTo>
                <a:lnTo>
                  <a:pt x="212932" y="256393"/>
                </a:lnTo>
                <a:lnTo>
                  <a:pt x="204655" y="232507"/>
                </a:lnTo>
                <a:cubicBezTo>
                  <a:pt x="204578" y="232308"/>
                  <a:pt x="204378" y="232214"/>
                  <a:pt x="204236" y="232044"/>
                </a:cubicBezTo>
                <a:cubicBezTo>
                  <a:pt x="204112" y="231883"/>
                  <a:pt x="204093" y="231675"/>
                  <a:pt x="203921" y="231562"/>
                </a:cubicBezTo>
                <a:cubicBezTo>
                  <a:pt x="203883" y="231524"/>
                  <a:pt x="203826" y="231552"/>
                  <a:pt x="203788" y="231524"/>
                </a:cubicBezTo>
                <a:cubicBezTo>
                  <a:pt x="203569" y="231392"/>
                  <a:pt x="203331" y="231411"/>
                  <a:pt x="203073" y="231373"/>
                </a:cubicBezTo>
                <a:cubicBezTo>
                  <a:pt x="202826" y="231344"/>
                  <a:pt x="202607" y="231278"/>
                  <a:pt x="202369" y="231335"/>
                </a:cubicBezTo>
                <a:cubicBezTo>
                  <a:pt x="202321" y="231354"/>
                  <a:pt x="202273" y="231316"/>
                  <a:pt x="202226" y="231335"/>
                </a:cubicBezTo>
                <a:cubicBezTo>
                  <a:pt x="202016" y="231401"/>
                  <a:pt x="201930" y="231600"/>
                  <a:pt x="201769" y="231732"/>
                </a:cubicBezTo>
                <a:cubicBezTo>
                  <a:pt x="201607" y="231855"/>
                  <a:pt x="201397" y="231883"/>
                  <a:pt x="201273" y="232053"/>
                </a:cubicBezTo>
                <a:lnTo>
                  <a:pt x="195634" y="240283"/>
                </a:lnTo>
                <a:cubicBezTo>
                  <a:pt x="195530" y="240434"/>
                  <a:pt x="195587" y="240614"/>
                  <a:pt x="195530" y="240774"/>
                </a:cubicBezTo>
                <a:cubicBezTo>
                  <a:pt x="195473" y="240935"/>
                  <a:pt x="195320" y="241039"/>
                  <a:pt x="195311" y="241228"/>
                </a:cubicBezTo>
                <a:lnTo>
                  <a:pt x="194691" y="250800"/>
                </a:lnTo>
                <a:lnTo>
                  <a:pt x="171012" y="240765"/>
                </a:lnTo>
                <a:lnTo>
                  <a:pt x="175518" y="219137"/>
                </a:lnTo>
                <a:cubicBezTo>
                  <a:pt x="175518" y="219137"/>
                  <a:pt x="175508" y="219127"/>
                  <a:pt x="175508" y="219118"/>
                </a:cubicBezTo>
                <a:cubicBezTo>
                  <a:pt x="175556" y="218919"/>
                  <a:pt x="175422" y="218721"/>
                  <a:pt x="175394" y="218513"/>
                </a:cubicBezTo>
                <a:cubicBezTo>
                  <a:pt x="175346" y="218239"/>
                  <a:pt x="175375" y="217937"/>
                  <a:pt x="175222" y="217719"/>
                </a:cubicBezTo>
                <a:cubicBezTo>
                  <a:pt x="175213" y="217710"/>
                  <a:pt x="175222" y="217700"/>
                  <a:pt x="175213" y="217700"/>
                </a:cubicBezTo>
                <a:lnTo>
                  <a:pt x="167174" y="206022"/>
                </a:lnTo>
                <a:cubicBezTo>
                  <a:pt x="167012" y="205785"/>
                  <a:pt x="166736" y="205719"/>
                  <a:pt x="166507" y="205578"/>
                </a:cubicBezTo>
                <a:cubicBezTo>
                  <a:pt x="166336" y="205474"/>
                  <a:pt x="166240" y="205294"/>
                  <a:pt x="166040" y="205247"/>
                </a:cubicBezTo>
                <a:lnTo>
                  <a:pt x="165964" y="205228"/>
                </a:lnTo>
                <a:cubicBezTo>
                  <a:pt x="165955" y="205228"/>
                  <a:pt x="165945" y="205228"/>
                  <a:pt x="165936" y="205228"/>
                </a:cubicBezTo>
                <a:lnTo>
                  <a:pt x="149733" y="201392"/>
                </a:lnTo>
                <a:lnTo>
                  <a:pt x="147638" y="199181"/>
                </a:lnTo>
                <a:lnTo>
                  <a:pt x="150581" y="197244"/>
                </a:lnTo>
                <a:cubicBezTo>
                  <a:pt x="150686" y="197168"/>
                  <a:pt x="150686" y="197045"/>
                  <a:pt x="150762" y="196970"/>
                </a:cubicBezTo>
                <a:cubicBezTo>
                  <a:pt x="150962" y="196800"/>
                  <a:pt x="151057" y="196620"/>
                  <a:pt x="151172" y="196384"/>
                </a:cubicBezTo>
                <a:cubicBezTo>
                  <a:pt x="151277" y="196157"/>
                  <a:pt x="151343" y="195968"/>
                  <a:pt x="151343" y="195713"/>
                </a:cubicBezTo>
                <a:cubicBezTo>
                  <a:pt x="151353" y="195600"/>
                  <a:pt x="151448" y="195515"/>
                  <a:pt x="151429" y="195401"/>
                </a:cubicBezTo>
                <a:lnTo>
                  <a:pt x="150629" y="189817"/>
                </a:lnTo>
                <a:cubicBezTo>
                  <a:pt x="150591" y="189571"/>
                  <a:pt x="150391" y="189420"/>
                  <a:pt x="150267" y="189222"/>
                </a:cubicBezTo>
                <a:cubicBezTo>
                  <a:pt x="150153" y="189023"/>
                  <a:pt x="150143" y="188796"/>
                  <a:pt x="149972" y="188645"/>
                </a:cubicBezTo>
                <a:lnTo>
                  <a:pt x="145609" y="184998"/>
                </a:lnTo>
                <a:lnTo>
                  <a:pt x="146085" y="177978"/>
                </a:lnTo>
                <a:cubicBezTo>
                  <a:pt x="146085" y="177940"/>
                  <a:pt x="146047" y="177902"/>
                  <a:pt x="146047" y="177864"/>
                </a:cubicBezTo>
                <a:cubicBezTo>
                  <a:pt x="146047" y="177619"/>
                  <a:pt x="145914" y="177420"/>
                  <a:pt x="145819" y="177184"/>
                </a:cubicBezTo>
                <a:cubicBezTo>
                  <a:pt x="145723" y="176967"/>
                  <a:pt x="145676" y="176721"/>
                  <a:pt x="145504" y="176560"/>
                </a:cubicBezTo>
                <a:cubicBezTo>
                  <a:pt x="145476" y="176522"/>
                  <a:pt x="145485" y="176466"/>
                  <a:pt x="145447" y="176437"/>
                </a:cubicBezTo>
                <a:lnTo>
                  <a:pt x="143304" y="174576"/>
                </a:lnTo>
                <a:cubicBezTo>
                  <a:pt x="143133" y="174434"/>
                  <a:pt x="142923" y="174463"/>
                  <a:pt x="142733" y="174378"/>
                </a:cubicBezTo>
                <a:cubicBezTo>
                  <a:pt x="142533" y="174293"/>
                  <a:pt x="142399" y="174122"/>
                  <a:pt x="142161" y="174104"/>
                </a:cubicBezTo>
                <a:lnTo>
                  <a:pt x="130360" y="173385"/>
                </a:lnTo>
                <a:lnTo>
                  <a:pt x="109157" y="134296"/>
                </a:lnTo>
                <a:lnTo>
                  <a:pt x="116606" y="131820"/>
                </a:lnTo>
                <a:lnTo>
                  <a:pt x="116615" y="131820"/>
                </a:lnTo>
                <a:lnTo>
                  <a:pt x="125026" y="129222"/>
                </a:lnTo>
                <a:lnTo>
                  <a:pt x="145895" y="127058"/>
                </a:lnTo>
                <a:lnTo>
                  <a:pt x="146819" y="140031"/>
                </a:lnTo>
                <a:lnTo>
                  <a:pt x="145238" y="151285"/>
                </a:lnTo>
                <a:cubicBezTo>
                  <a:pt x="145209" y="151502"/>
                  <a:pt x="145352" y="151682"/>
                  <a:pt x="145409" y="151889"/>
                </a:cubicBezTo>
                <a:cubicBezTo>
                  <a:pt x="145447" y="152107"/>
                  <a:pt x="145381" y="152334"/>
                  <a:pt x="145514" y="152532"/>
                </a:cubicBezTo>
                <a:lnTo>
                  <a:pt x="148867" y="157880"/>
                </a:lnTo>
                <a:lnTo>
                  <a:pt x="151734" y="167990"/>
                </a:lnTo>
                <a:cubicBezTo>
                  <a:pt x="151762" y="168104"/>
                  <a:pt x="151877" y="168170"/>
                  <a:pt x="151934" y="168264"/>
                </a:cubicBezTo>
                <a:cubicBezTo>
                  <a:pt x="152010" y="168425"/>
                  <a:pt x="152096" y="168529"/>
                  <a:pt x="152200" y="168661"/>
                </a:cubicBezTo>
                <a:cubicBezTo>
                  <a:pt x="152410" y="168888"/>
                  <a:pt x="152648" y="169048"/>
                  <a:pt x="152934" y="169152"/>
                </a:cubicBezTo>
                <a:cubicBezTo>
                  <a:pt x="153039" y="169190"/>
                  <a:pt x="153086" y="169304"/>
                  <a:pt x="153182" y="169323"/>
                </a:cubicBezTo>
                <a:lnTo>
                  <a:pt x="161506" y="171023"/>
                </a:lnTo>
                <a:lnTo>
                  <a:pt x="171250" y="186047"/>
                </a:lnTo>
                <a:cubicBezTo>
                  <a:pt x="171289" y="186104"/>
                  <a:pt x="171374" y="186085"/>
                  <a:pt x="171422" y="186141"/>
                </a:cubicBezTo>
                <a:cubicBezTo>
                  <a:pt x="171784" y="186595"/>
                  <a:pt x="172279" y="186916"/>
                  <a:pt x="172851" y="186916"/>
                </a:cubicBezTo>
                <a:cubicBezTo>
                  <a:pt x="173089" y="186916"/>
                  <a:pt x="173346" y="186869"/>
                  <a:pt x="173584" y="186765"/>
                </a:cubicBezTo>
                <a:lnTo>
                  <a:pt x="179509" y="184308"/>
                </a:lnTo>
                <a:lnTo>
                  <a:pt x="188815" y="185801"/>
                </a:lnTo>
                <a:lnTo>
                  <a:pt x="188815" y="185801"/>
                </a:lnTo>
                <a:lnTo>
                  <a:pt x="196854" y="187389"/>
                </a:lnTo>
                <a:cubicBezTo>
                  <a:pt x="196987" y="187407"/>
                  <a:pt x="197101" y="187426"/>
                  <a:pt x="197225" y="187426"/>
                </a:cubicBezTo>
                <a:cubicBezTo>
                  <a:pt x="197349" y="187426"/>
                  <a:pt x="197473" y="187407"/>
                  <a:pt x="197606" y="187389"/>
                </a:cubicBezTo>
                <a:lnTo>
                  <a:pt x="206722" y="185546"/>
                </a:lnTo>
                <a:cubicBezTo>
                  <a:pt x="206788" y="185527"/>
                  <a:pt x="206826" y="185452"/>
                  <a:pt x="206883" y="185433"/>
                </a:cubicBezTo>
                <a:cubicBezTo>
                  <a:pt x="207226" y="185319"/>
                  <a:pt x="207512" y="185140"/>
                  <a:pt x="207750" y="184847"/>
                </a:cubicBezTo>
                <a:cubicBezTo>
                  <a:pt x="207817" y="184762"/>
                  <a:pt x="207903" y="184724"/>
                  <a:pt x="207950" y="184639"/>
                </a:cubicBezTo>
                <a:cubicBezTo>
                  <a:pt x="207969" y="184601"/>
                  <a:pt x="208017" y="184582"/>
                  <a:pt x="208036" y="184545"/>
                </a:cubicBezTo>
                <a:lnTo>
                  <a:pt x="214532" y="171921"/>
                </a:lnTo>
                <a:lnTo>
                  <a:pt x="221123" y="167121"/>
                </a:lnTo>
                <a:cubicBezTo>
                  <a:pt x="221142" y="167102"/>
                  <a:pt x="221142" y="167083"/>
                  <a:pt x="221152" y="167064"/>
                </a:cubicBezTo>
                <a:cubicBezTo>
                  <a:pt x="221180" y="167045"/>
                  <a:pt x="221209" y="167055"/>
                  <a:pt x="221238" y="167036"/>
                </a:cubicBezTo>
                <a:lnTo>
                  <a:pt x="223114" y="165448"/>
                </a:lnTo>
                <a:cubicBezTo>
                  <a:pt x="223162" y="165411"/>
                  <a:pt x="223152" y="165345"/>
                  <a:pt x="223190" y="165297"/>
                </a:cubicBezTo>
                <a:cubicBezTo>
                  <a:pt x="223228" y="165260"/>
                  <a:pt x="223295" y="165269"/>
                  <a:pt x="223324" y="165231"/>
                </a:cubicBezTo>
                <a:lnTo>
                  <a:pt x="232772" y="154308"/>
                </a:lnTo>
                <a:lnTo>
                  <a:pt x="241107" y="149140"/>
                </a:lnTo>
                <a:cubicBezTo>
                  <a:pt x="241135" y="149121"/>
                  <a:pt x="241135" y="149083"/>
                  <a:pt x="241154" y="149064"/>
                </a:cubicBezTo>
                <a:cubicBezTo>
                  <a:pt x="241526" y="148819"/>
                  <a:pt x="241821" y="148460"/>
                  <a:pt x="241945" y="147997"/>
                </a:cubicBezTo>
                <a:lnTo>
                  <a:pt x="244364" y="138425"/>
                </a:lnTo>
                <a:cubicBezTo>
                  <a:pt x="244374" y="138397"/>
                  <a:pt x="244345" y="138368"/>
                  <a:pt x="244355" y="138340"/>
                </a:cubicBezTo>
                <a:cubicBezTo>
                  <a:pt x="244402" y="138104"/>
                  <a:pt x="244288" y="137896"/>
                  <a:pt x="244250" y="137660"/>
                </a:cubicBezTo>
                <a:cubicBezTo>
                  <a:pt x="244202" y="137414"/>
                  <a:pt x="244221" y="137159"/>
                  <a:pt x="244079" y="136941"/>
                </a:cubicBezTo>
                <a:cubicBezTo>
                  <a:pt x="244060" y="136923"/>
                  <a:pt x="244079" y="136885"/>
                  <a:pt x="244060" y="136866"/>
                </a:cubicBezTo>
                <a:lnTo>
                  <a:pt x="243469" y="136034"/>
                </a:lnTo>
                <a:lnTo>
                  <a:pt x="243964" y="135278"/>
                </a:lnTo>
                <a:lnTo>
                  <a:pt x="257233" y="147278"/>
                </a:lnTo>
                <a:lnTo>
                  <a:pt x="282464" y="174926"/>
                </a:lnTo>
                <a:lnTo>
                  <a:pt x="288294" y="228793"/>
                </a:lnTo>
                <a:cubicBezTo>
                  <a:pt x="288294" y="228973"/>
                  <a:pt x="288437" y="229086"/>
                  <a:pt x="288494" y="229237"/>
                </a:cubicBezTo>
                <a:close/>
                <a:moveTo>
                  <a:pt x="138932" y="99912"/>
                </a:moveTo>
                <a:lnTo>
                  <a:pt x="136408" y="91927"/>
                </a:lnTo>
                <a:lnTo>
                  <a:pt x="135351" y="78047"/>
                </a:lnTo>
                <a:lnTo>
                  <a:pt x="135351" y="78038"/>
                </a:lnTo>
                <a:lnTo>
                  <a:pt x="134570" y="66387"/>
                </a:lnTo>
                <a:lnTo>
                  <a:pt x="136379" y="58696"/>
                </a:lnTo>
                <a:cubicBezTo>
                  <a:pt x="136408" y="58545"/>
                  <a:pt x="136313" y="58441"/>
                  <a:pt x="136313" y="58309"/>
                </a:cubicBezTo>
                <a:cubicBezTo>
                  <a:pt x="136322" y="58157"/>
                  <a:pt x="136427" y="58053"/>
                  <a:pt x="136398" y="57902"/>
                </a:cubicBezTo>
                <a:lnTo>
                  <a:pt x="134884" y="50164"/>
                </a:lnTo>
                <a:lnTo>
                  <a:pt x="140237" y="34743"/>
                </a:lnTo>
                <a:lnTo>
                  <a:pt x="146514" y="27269"/>
                </a:lnTo>
                <a:lnTo>
                  <a:pt x="154725" y="21846"/>
                </a:lnTo>
                <a:lnTo>
                  <a:pt x="163773" y="21128"/>
                </a:lnTo>
                <a:lnTo>
                  <a:pt x="176289" y="28819"/>
                </a:lnTo>
                <a:lnTo>
                  <a:pt x="190605" y="50003"/>
                </a:lnTo>
                <a:lnTo>
                  <a:pt x="192901" y="59357"/>
                </a:lnTo>
                <a:lnTo>
                  <a:pt x="193949" y="68825"/>
                </a:lnTo>
                <a:cubicBezTo>
                  <a:pt x="193977" y="69023"/>
                  <a:pt x="194139" y="69165"/>
                  <a:pt x="194225" y="69345"/>
                </a:cubicBezTo>
                <a:cubicBezTo>
                  <a:pt x="194282" y="69496"/>
                  <a:pt x="194244" y="69638"/>
                  <a:pt x="194339" y="69770"/>
                </a:cubicBezTo>
                <a:cubicBezTo>
                  <a:pt x="194377" y="69817"/>
                  <a:pt x="194444" y="69798"/>
                  <a:pt x="194482" y="69846"/>
                </a:cubicBezTo>
                <a:cubicBezTo>
                  <a:pt x="194834" y="70233"/>
                  <a:pt x="195292" y="70507"/>
                  <a:pt x="195854" y="70507"/>
                </a:cubicBezTo>
                <a:cubicBezTo>
                  <a:pt x="195920" y="70507"/>
                  <a:pt x="195996" y="70507"/>
                  <a:pt x="196054" y="70488"/>
                </a:cubicBezTo>
                <a:cubicBezTo>
                  <a:pt x="196168" y="70479"/>
                  <a:pt x="196225" y="70375"/>
                  <a:pt x="196320" y="70346"/>
                </a:cubicBezTo>
                <a:cubicBezTo>
                  <a:pt x="196549" y="70280"/>
                  <a:pt x="196806" y="70261"/>
                  <a:pt x="197006" y="70120"/>
                </a:cubicBezTo>
                <a:lnTo>
                  <a:pt x="197282" y="69902"/>
                </a:lnTo>
                <a:lnTo>
                  <a:pt x="200245" y="78897"/>
                </a:lnTo>
                <a:lnTo>
                  <a:pt x="195873" y="88866"/>
                </a:lnTo>
                <a:lnTo>
                  <a:pt x="193510" y="88082"/>
                </a:lnTo>
                <a:cubicBezTo>
                  <a:pt x="193339" y="88034"/>
                  <a:pt x="193206" y="88129"/>
                  <a:pt x="193044" y="88120"/>
                </a:cubicBezTo>
                <a:cubicBezTo>
                  <a:pt x="192796" y="88101"/>
                  <a:pt x="192577" y="88091"/>
                  <a:pt x="192339" y="88176"/>
                </a:cubicBezTo>
                <a:cubicBezTo>
                  <a:pt x="192091" y="88252"/>
                  <a:pt x="191910" y="88384"/>
                  <a:pt x="191720" y="88564"/>
                </a:cubicBezTo>
                <a:cubicBezTo>
                  <a:pt x="191605" y="88658"/>
                  <a:pt x="191443" y="88677"/>
                  <a:pt x="191348" y="88800"/>
                </a:cubicBezTo>
                <a:lnTo>
                  <a:pt x="184071" y="99118"/>
                </a:lnTo>
                <a:lnTo>
                  <a:pt x="165878" y="110466"/>
                </a:lnTo>
                <a:lnTo>
                  <a:pt x="155306" y="113405"/>
                </a:lnTo>
                <a:lnTo>
                  <a:pt x="145409" y="108850"/>
                </a:lnTo>
                <a:lnTo>
                  <a:pt x="138932" y="99912"/>
                </a:lnTo>
                <a:close/>
                <a:moveTo>
                  <a:pt x="154353" y="117118"/>
                </a:moveTo>
                <a:cubicBezTo>
                  <a:pt x="154610" y="117241"/>
                  <a:pt x="154887" y="117297"/>
                  <a:pt x="155153" y="117297"/>
                </a:cubicBezTo>
                <a:cubicBezTo>
                  <a:pt x="155325" y="117297"/>
                  <a:pt x="155496" y="117279"/>
                  <a:pt x="155668" y="117222"/>
                </a:cubicBezTo>
                <a:lnTo>
                  <a:pt x="167193" y="114028"/>
                </a:lnTo>
                <a:cubicBezTo>
                  <a:pt x="167259" y="114009"/>
                  <a:pt x="167279" y="113934"/>
                  <a:pt x="167345" y="113915"/>
                </a:cubicBezTo>
                <a:cubicBezTo>
                  <a:pt x="167469" y="113858"/>
                  <a:pt x="167583" y="113877"/>
                  <a:pt x="167698" y="113801"/>
                </a:cubicBezTo>
                <a:lnTo>
                  <a:pt x="186452" y="102104"/>
                </a:lnTo>
                <a:cubicBezTo>
                  <a:pt x="186595" y="102019"/>
                  <a:pt x="186614" y="101858"/>
                  <a:pt x="186719" y="101735"/>
                </a:cubicBezTo>
                <a:cubicBezTo>
                  <a:pt x="186795" y="101660"/>
                  <a:pt x="186929" y="101688"/>
                  <a:pt x="186995" y="101584"/>
                </a:cubicBezTo>
                <a:lnTo>
                  <a:pt x="193672" y="92116"/>
                </a:lnTo>
                <a:lnTo>
                  <a:pt x="194920" y="92523"/>
                </a:lnTo>
                <a:lnTo>
                  <a:pt x="193444" y="109124"/>
                </a:lnTo>
                <a:cubicBezTo>
                  <a:pt x="193434" y="109190"/>
                  <a:pt x="193491" y="109228"/>
                  <a:pt x="193491" y="109285"/>
                </a:cubicBezTo>
                <a:cubicBezTo>
                  <a:pt x="193491" y="109342"/>
                  <a:pt x="193434" y="109379"/>
                  <a:pt x="193444" y="109436"/>
                </a:cubicBezTo>
                <a:lnTo>
                  <a:pt x="195053" y="132283"/>
                </a:lnTo>
                <a:cubicBezTo>
                  <a:pt x="195072" y="132501"/>
                  <a:pt x="195244" y="132652"/>
                  <a:pt x="195320" y="132850"/>
                </a:cubicBezTo>
                <a:cubicBezTo>
                  <a:pt x="195396" y="133020"/>
                  <a:pt x="195358" y="133209"/>
                  <a:pt x="195482" y="133360"/>
                </a:cubicBezTo>
                <a:lnTo>
                  <a:pt x="201911" y="141071"/>
                </a:lnTo>
                <a:cubicBezTo>
                  <a:pt x="202007" y="141184"/>
                  <a:pt x="202159" y="141156"/>
                  <a:pt x="202273" y="141241"/>
                </a:cubicBezTo>
                <a:cubicBezTo>
                  <a:pt x="202416" y="141354"/>
                  <a:pt x="202473" y="141534"/>
                  <a:pt x="202635" y="141609"/>
                </a:cubicBezTo>
                <a:lnTo>
                  <a:pt x="210141" y="144784"/>
                </a:lnTo>
                <a:cubicBezTo>
                  <a:pt x="210360" y="144878"/>
                  <a:pt x="210589" y="144916"/>
                  <a:pt x="210817" y="144916"/>
                </a:cubicBezTo>
                <a:cubicBezTo>
                  <a:pt x="210827" y="144916"/>
                  <a:pt x="210827" y="144935"/>
                  <a:pt x="210836" y="144935"/>
                </a:cubicBezTo>
                <a:lnTo>
                  <a:pt x="210865" y="144935"/>
                </a:lnTo>
                <a:cubicBezTo>
                  <a:pt x="210865" y="144935"/>
                  <a:pt x="210874" y="144935"/>
                  <a:pt x="210884" y="144935"/>
                </a:cubicBezTo>
                <a:lnTo>
                  <a:pt x="210893" y="144935"/>
                </a:lnTo>
                <a:lnTo>
                  <a:pt x="220771" y="145152"/>
                </a:lnTo>
                <a:lnTo>
                  <a:pt x="218190" y="164589"/>
                </a:lnTo>
                <a:lnTo>
                  <a:pt x="211894" y="169162"/>
                </a:lnTo>
                <a:cubicBezTo>
                  <a:pt x="211760" y="169256"/>
                  <a:pt x="211760" y="169417"/>
                  <a:pt x="211665" y="169540"/>
                </a:cubicBezTo>
                <a:cubicBezTo>
                  <a:pt x="211570" y="169663"/>
                  <a:pt x="211408" y="169682"/>
                  <a:pt x="211332" y="169823"/>
                </a:cubicBezTo>
                <a:lnTo>
                  <a:pt x="205055" y="182041"/>
                </a:lnTo>
                <a:lnTo>
                  <a:pt x="197216" y="183628"/>
                </a:lnTo>
                <a:lnTo>
                  <a:pt x="189548" y="182116"/>
                </a:lnTo>
                <a:cubicBezTo>
                  <a:pt x="189529" y="182116"/>
                  <a:pt x="189529" y="182126"/>
                  <a:pt x="189510" y="182126"/>
                </a:cubicBezTo>
                <a:cubicBezTo>
                  <a:pt x="189500" y="182116"/>
                  <a:pt x="189491" y="182107"/>
                  <a:pt x="189481" y="182107"/>
                </a:cubicBezTo>
                <a:lnTo>
                  <a:pt x="179575" y="180519"/>
                </a:lnTo>
                <a:cubicBezTo>
                  <a:pt x="179394" y="180491"/>
                  <a:pt x="179261" y="180614"/>
                  <a:pt x="179080" y="180642"/>
                </a:cubicBezTo>
                <a:cubicBezTo>
                  <a:pt x="178889" y="180661"/>
                  <a:pt x="178718" y="180557"/>
                  <a:pt x="178528" y="180642"/>
                </a:cubicBezTo>
                <a:lnTo>
                  <a:pt x="173565" y="182693"/>
                </a:lnTo>
                <a:lnTo>
                  <a:pt x="164250" y="168330"/>
                </a:lnTo>
                <a:lnTo>
                  <a:pt x="164240" y="168330"/>
                </a:lnTo>
                <a:cubicBezTo>
                  <a:pt x="164097" y="168123"/>
                  <a:pt x="163840" y="168056"/>
                  <a:pt x="163630" y="167905"/>
                </a:cubicBezTo>
                <a:cubicBezTo>
                  <a:pt x="163430" y="167763"/>
                  <a:pt x="163268" y="167556"/>
                  <a:pt x="163030" y="167499"/>
                </a:cubicBezTo>
                <a:lnTo>
                  <a:pt x="155058" y="165874"/>
                </a:lnTo>
                <a:lnTo>
                  <a:pt x="152439" y="156623"/>
                </a:lnTo>
                <a:cubicBezTo>
                  <a:pt x="152410" y="156519"/>
                  <a:pt x="152305" y="156491"/>
                  <a:pt x="152267" y="156406"/>
                </a:cubicBezTo>
                <a:cubicBezTo>
                  <a:pt x="152229" y="156321"/>
                  <a:pt x="152277" y="156217"/>
                  <a:pt x="152219" y="156141"/>
                </a:cubicBezTo>
                <a:lnTo>
                  <a:pt x="149095" y="151143"/>
                </a:lnTo>
                <a:lnTo>
                  <a:pt x="150610" y="140390"/>
                </a:lnTo>
                <a:cubicBezTo>
                  <a:pt x="150619" y="140305"/>
                  <a:pt x="150553" y="140249"/>
                  <a:pt x="150553" y="140182"/>
                </a:cubicBezTo>
                <a:cubicBezTo>
                  <a:pt x="150562" y="140116"/>
                  <a:pt x="150619" y="140060"/>
                  <a:pt x="150619" y="139984"/>
                </a:cubicBezTo>
                <a:lnTo>
                  <a:pt x="149562" y="125083"/>
                </a:lnTo>
                <a:lnTo>
                  <a:pt x="150867" y="117326"/>
                </a:lnTo>
                <a:cubicBezTo>
                  <a:pt x="150867" y="117316"/>
                  <a:pt x="150867" y="117316"/>
                  <a:pt x="150867" y="117316"/>
                </a:cubicBezTo>
                <a:cubicBezTo>
                  <a:pt x="150867" y="117288"/>
                  <a:pt x="150848" y="117269"/>
                  <a:pt x="150848" y="117250"/>
                </a:cubicBezTo>
                <a:cubicBezTo>
                  <a:pt x="150915" y="116749"/>
                  <a:pt x="150800" y="116277"/>
                  <a:pt x="150534" y="115899"/>
                </a:cubicBezTo>
                <a:lnTo>
                  <a:pt x="149953" y="115105"/>
                </a:lnTo>
                <a:lnTo>
                  <a:pt x="154353" y="117118"/>
                </a:lnTo>
                <a:close/>
                <a:moveTo>
                  <a:pt x="231582" y="141864"/>
                </a:moveTo>
                <a:lnTo>
                  <a:pt x="236544" y="143499"/>
                </a:lnTo>
                <a:cubicBezTo>
                  <a:pt x="236744" y="143556"/>
                  <a:pt x="236944" y="143593"/>
                  <a:pt x="237135" y="143593"/>
                </a:cubicBezTo>
                <a:cubicBezTo>
                  <a:pt x="237687" y="143593"/>
                  <a:pt x="238135" y="143301"/>
                  <a:pt x="238497" y="142904"/>
                </a:cubicBezTo>
                <a:cubicBezTo>
                  <a:pt x="238554" y="142838"/>
                  <a:pt x="238649" y="142866"/>
                  <a:pt x="238697" y="142800"/>
                </a:cubicBezTo>
                <a:lnTo>
                  <a:pt x="239659" y="141467"/>
                </a:lnTo>
                <a:lnTo>
                  <a:pt x="238421" y="146362"/>
                </a:lnTo>
                <a:lnTo>
                  <a:pt x="230505" y="151275"/>
                </a:lnTo>
                <a:cubicBezTo>
                  <a:pt x="230410" y="151332"/>
                  <a:pt x="230410" y="151455"/>
                  <a:pt x="230334" y="151512"/>
                </a:cubicBezTo>
                <a:cubicBezTo>
                  <a:pt x="230248" y="151587"/>
                  <a:pt x="230134" y="151568"/>
                  <a:pt x="230077" y="151644"/>
                </a:cubicBezTo>
                <a:lnTo>
                  <a:pt x="222628" y="160261"/>
                </a:lnTo>
                <a:lnTo>
                  <a:pt x="224695" y="144652"/>
                </a:lnTo>
                <a:lnTo>
                  <a:pt x="231582" y="141864"/>
                </a:lnTo>
                <a:close/>
              </a:path>
            </a:pathLst>
          </a:custGeom>
          <a:solidFill>
            <a:srgbClr val="C40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39926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tx1"/>
            </a:gs>
            <a:gs pos="52000">
              <a:schemeClr val="tx1"/>
            </a:gs>
            <a:gs pos="28000">
              <a:srgbClr val="5B001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EEE78C-5A4C-2249-8720-1BE9193AE9DA}"/>
              </a:ext>
            </a:extLst>
          </p:cNvPr>
          <p:cNvSpPr txBox="1"/>
          <p:nvPr/>
        </p:nvSpPr>
        <p:spPr>
          <a:xfrm>
            <a:off x="696386" y="338202"/>
            <a:ext cx="11825918" cy="1330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sz="8800" dirty="0"/>
              <a:t>ІВАНЮК ГАЛИНА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436498-9DC5-8641-918C-3901B4CFDEE0}"/>
              </a:ext>
            </a:extLst>
          </p:cNvPr>
          <p:cNvSpPr txBox="1"/>
          <p:nvPr/>
        </p:nvSpPr>
        <p:spPr>
          <a:xfrm>
            <a:off x="476348" y="2296870"/>
            <a:ext cx="6763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[!] </a:t>
            </a:r>
            <a:r>
              <a:rPr lang="uk-UA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Сомельє ресторану </a:t>
            </a:r>
            <a:r>
              <a:rPr lang="en-US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Veranda on the River</a:t>
            </a:r>
            <a:endParaRPr lang="uk-UA" sz="2000" dirty="0">
              <a:solidFill>
                <a:schemeClr val="bg1"/>
              </a:solidFill>
              <a:latin typeface="GEOMETRIA-MEDIUM" panose="020B0503020204020204" pitchFamily="34" charset="77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0C04B-A891-154E-9B24-DA2893A4BFCB}"/>
              </a:ext>
            </a:extLst>
          </p:cNvPr>
          <p:cNvSpPr txBox="1"/>
          <p:nvPr/>
        </p:nvSpPr>
        <p:spPr>
          <a:xfrm>
            <a:off x="476348" y="2934692"/>
            <a:ext cx="6763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[!]</a:t>
            </a:r>
            <a:r>
              <a:rPr lang="uk-UA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 Амбасадор українських вин та шампанського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5EB2B6-68A9-334B-9035-2EA2E51F887B}"/>
              </a:ext>
            </a:extLst>
          </p:cNvPr>
          <p:cNvSpPr txBox="1"/>
          <p:nvPr/>
        </p:nvSpPr>
        <p:spPr>
          <a:xfrm>
            <a:off x="476348" y="3572514"/>
            <a:ext cx="6763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[!]</a:t>
            </a:r>
            <a:r>
              <a:rPr lang="uk-UA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 Організатор винних і віскі-гастротурів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645A45-DD69-5443-9EF1-6B8CE79BA0D8}"/>
              </a:ext>
            </a:extLst>
          </p:cNvPr>
          <p:cNvSpPr txBox="1"/>
          <p:nvPr/>
        </p:nvSpPr>
        <p:spPr>
          <a:xfrm>
            <a:off x="476348" y="4210336"/>
            <a:ext cx="6763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[!]</a:t>
            </a:r>
            <a:r>
              <a:rPr lang="uk-UA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 Понад 10 років роботи з вином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C84BB3-C64E-B642-B919-206F2461A6A3}"/>
              </a:ext>
            </a:extLst>
          </p:cNvPr>
          <p:cNvSpPr txBox="1"/>
          <p:nvPr/>
        </p:nvSpPr>
        <p:spPr>
          <a:xfrm>
            <a:off x="476348" y="4848158"/>
            <a:ext cx="6763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[!]</a:t>
            </a:r>
            <a:r>
              <a:rPr lang="uk-UA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 Винний консалтинг колекцій вин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BFA6ED-6EAB-E841-9547-782EC8686932}"/>
              </a:ext>
            </a:extLst>
          </p:cNvPr>
          <p:cNvSpPr txBox="1"/>
          <p:nvPr/>
        </p:nvSpPr>
        <p:spPr>
          <a:xfrm>
            <a:off x="476348" y="5485982"/>
            <a:ext cx="6763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[!]</a:t>
            </a:r>
            <a:r>
              <a:rPr lang="uk-UA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GEOMETRIA-MEDIUM" panose="020B0503020204020204" pitchFamily="34" charset="77"/>
                <a:cs typeface="Helvetica Neue" panose="02000503000000020004" pitchFamily="2" charset="0"/>
              </a:rPr>
              <a:t>WSET diploma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AB8356-B124-E648-8230-05BCB8158259}"/>
              </a:ext>
            </a:extLst>
          </p:cNvPr>
          <p:cNvSpPr/>
          <p:nvPr/>
        </p:nvSpPr>
        <p:spPr>
          <a:xfrm>
            <a:off x="8192022" y="680498"/>
            <a:ext cx="2066794" cy="188733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6791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5922BF-19A7-8247-B994-7E1BE29BB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514" y="814192"/>
            <a:ext cx="4154281" cy="60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14"/>
      </p:ext>
    </p:extLst>
  </p:cSld>
  <p:clrMapOvr>
    <a:masterClrMapping/>
  </p:clrMapOvr>
  <p:transition spd="slow">
    <p:cover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66E76ED-CB6D-D946-B639-F3C35798B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" t="15290" r="1397" b="279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C22422-E42A-9D42-96C0-84F47A051D7F}"/>
              </a:ext>
            </a:extLst>
          </p:cNvPr>
          <p:cNvSpPr/>
          <p:nvPr/>
        </p:nvSpPr>
        <p:spPr>
          <a:xfrm>
            <a:off x="0" y="0"/>
            <a:ext cx="89916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95092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495935" y="618413"/>
            <a:ext cx="6872811" cy="300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СОМЕЛЬЄ – КЛЮЧ ДО УСПІХУ ВИННОЇ КАРТИ ТА ПРИБУТКОВОСТІ РЕСТОРАНУ </a:t>
            </a:r>
          </a:p>
        </p:txBody>
      </p:sp>
    </p:spTree>
    <p:extLst>
      <p:ext uri="{BB962C8B-B14F-4D97-AF65-F5344CB8AC3E}">
        <p14:creationId xmlns:p14="http://schemas.microsoft.com/office/powerpoint/2010/main" val="814350671"/>
      </p:ext>
    </p:extLst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D4FDF-51D6-DD4C-8905-6EAE87B0F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rcRect b="13077"/>
          <a:stretch/>
        </p:blipFill>
        <p:spPr>
          <a:xfrm>
            <a:off x="-1" y="0"/>
            <a:ext cx="5266269" cy="6863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485777" y="521357"/>
            <a:ext cx="478049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ФОРМУЛА </a:t>
            </a:r>
            <a:br>
              <a:rPr lang="uk-UA" dirty="0"/>
            </a:br>
            <a:r>
              <a:rPr lang="uk-UA" dirty="0"/>
              <a:t>ПРИБУТКОВОЇ </a:t>
            </a:r>
          </a:p>
          <a:p>
            <a:r>
              <a:rPr lang="uk-UA" dirty="0"/>
              <a:t>ВИННОЇ КАРТИ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09E8C2-F7C0-BF44-91E2-1E48D746DB19}"/>
              </a:ext>
            </a:extLst>
          </p:cNvPr>
          <p:cNvSpPr txBox="1"/>
          <p:nvPr/>
        </p:nvSpPr>
        <p:spPr>
          <a:xfrm>
            <a:off x="6722534" y="521357"/>
            <a:ext cx="41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Грамотний асортимент</a:t>
            </a:r>
          </a:p>
        </p:txBody>
      </p:sp>
      <p:grpSp>
        <p:nvGrpSpPr>
          <p:cNvPr id="17" name="Graphic 19">
            <a:extLst>
              <a:ext uri="{FF2B5EF4-FFF2-40B4-BE49-F238E27FC236}">
                <a16:creationId xmlns:a16="http://schemas.microsoft.com/office/drawing/2014/main" id="{E88850E4-EF1B-204D-A9FF-CE4BA2E94012}"/>
              </a:ext>
            </a:extLst>
          </p:cNvPr>
          <p:cNvGrpSpPr/>
          <p:nvPr/>
        </p:nvGrpSpPr>
        <p:grpSpPr>
          <a:xfrm>
            <a:off x="6110959" y="275046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8077364-BEEA-6147-A932-458CED5D0F6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49F40D5-AE8C-7544-9A3D-FBB165ABA465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F9A257-1F50-B040-BB26-8B13C25D34FC}"/>
              </a:ext>
            </a:extLst>
          </p:cNvPr>
          <p:cNvSpPr txBox="1"/>
          <p:nvPr/>
        </p:nvSpPr>
        <p:spPr>
          <a:xfrm>
            <a:off x="6724249" y="1046103"/>
            <a:ext cx="4660951" cy="1515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en-UA" dirty="0"/>
              <a:t>20% – </a:t>
            </a:r>
            <a:r>
              <a:rPr lang="uk-UA" dirty="0"/>
              <a:t>популярні вина</a:t>
            </a:r>
          </a:p>
          <a:p>
            <a:r>
              <a:rPr lang="en-UA" dirty="0"/>
              <a:t>60% – </a:t>
            </a:r>
            <a:r>
              <a:rPr lang="uk-UA" dirty="0"/>
              <a:t>середній сегмент</a:t>
            </a:r>
          </a:p>
          <a:p>
            <a:r>
              <a:rPr lang="en-UA" dirty="0"/>
              <a:t>20% – </a:t>
            </a:r>
            <a:r>
              <a:rPr lang="uk-UA" dirty="0"/>
              <a:t>ексклюзиви</a:t>
            </a:r>
          </a:p>
          <a:p>
            <a:r>
              <a:rPr lang="uk-UA" dirty="0"/>
              <a:t>Включення </a:t>
            </a:r>
            <a:r>
              <a:rPr lang="uk-UA" dirty="0" err="1"/>
              <a:t>трендових</a:t>
            </a:r>
            <a:r>
              <a:rPr lang="uk-UA" dirty="0"/>
              <a:t> категорій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3EBD-6712-2B4B-9F70-D05407D07E33}"/>
              </a:ext>
            </a:extLst>
          </p:cNvPr>
          <p:cNvSpPr/>
          <p:nvPr/>
        </p:nvSpPr>
        <p:spPr>
          <a:xfrm>
            <a:off x="6722534" y="7464427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C223E-F4EA-234D-92AC-48BC6841F04A}"/>
              </a:ext>
            </a:extLst>
          </p:cNvPr>
          <p:cNvGrpSpPr/>
          <p:nvPr/>
        </p:nvGrpSpPr>
        <p:grpSpPr>
          <a:xfrm>
            <a:off x="7143533" y="7621002"/>
            <a:ext cx="601250" cy="601250"/>
            <a:chOff x="3218360" y="3554204"/>
            <a:chExt cx="601250" cy="60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EAECD4-35CB-1C49-848C-91389098046B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F5F1F9-1482-B241-8A59-7FE9150AAD39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45472F-7F56-A44D-B7B7-45013CCC1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1A84056-723B-874C-871C-861FF777CBF4}"/>
              </a:ext>
            </a:extLst>
          </p:cNvPr>
          <p:cNvSpPr txBox="1"/>
          <p:nvPr/>
        </p:nvSpPr>
        <p:spPr>
          <a:xfrm>
            <a:off x="6722533" y="8406717"/>
            <a:ext cx="403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Оптимальне ціноутворення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5B9666-9FFC-0A45-916D-D5A8D837E019}"/>
              </a:ext>
            </a:extLst>
          </p:cNvPr>
          <p:cNvSpPr/>
          <p:nvPr/>
        </p:nvSpPr>
        <p:spPr>
          <a:xfrm>
            <a:off x="5993775" y="8469416"/>
            <a:ext cx="511437" cy="582488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CEF90-FEC5-0644-8FF1-855872864D4B}"/>
              </a:ext>
            </a:extLst>
          </p:cNvPr>
          <p:cNvSpPr txBox="1"/>
          <p:nvPr/>
        </p:nvSpPr>
        <p:spPr>
          <a:xfrm>
            <a:off x="6792034" y="8877480"/>
            <a:ext cx="5480024" cy="7720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«Ціна за келих = вартість пляшки /4»</a:t>
            </a:r>
          </a:p>
          <a:p>
            <a:r>
              <a:rPr lang="uk-UA" dirty="0"/>
              <a:t>Створення «золотої середини»</a:t>
            </a:r>
            <a:r>
              <a:rPr lang="en-UA" dirty="0"/>
              <a:t> </a:t>
            </a:r>
            <a:endParaRPr lang="uk-U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F3620-E62C-274C-B1C5-4D5714AAE29D}"/>
              </a:ext>
            </a:extLst>
          </p:cNvPr>
          <p:cNvSpPr/>
          <p:nvPr/>
        </p:nvSpPr>
        <p:spPr>
          <a:xfrm>
            <a:off x="6722534" y="10131156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89510E-60FB-E340-9CE1-7332194961BE}"/>
              </a:ext>
            </a:extLst>
          </p:cNvPr>
          <p:cNvGrpSpPr/>
          <p:nvPr/>
        </p:nvGrpSpPr>
        <p:grpSpPr>
          <a:xfrm>
            <a:off x="7143533" y="9086453"/>
            <a:ext cx="601250" cy="601250"/>
            <a:chOff x="3218360" y="3554204"/>
            <a:chExt cx="601250" cy="60125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906628-EE7E-D34A-8221-EFD8D8D1BEFF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580268-ED94-3044-9985-C649657F139B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0659C7-A2CC-FD40-B936-450E2FB60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FC9B0BF-2757-8C45-BE9F-540A1AA1CA80}"/>
              </a:ext>
            </a:extLst>
          </p:cNvPr>
          <p:cNvSpPr txBox="1"/>
          <p:nvPr/>
        </p:nvSpPr>
        <p:spPr>
          <a:xfrm>
            <a:off x="6722533" y="10141757"/>
            <a:ext cx="4182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Ефективний продаж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EC8859-92B3-FB41-AFD5-765B2D173069}"/>
              </a:ext>
            </a:extLst>
          </p:cNvPr>
          <p:cNvGrpSpPr/>
          <p:nvPr/>
        </p:nvGrpSpPr>
        <p:grpSpPr>
          <a:xfrm>
            <a:off x="5993775" y="10052876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95452A-157E-5042-8021-DC21F8881431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0BA135-686D-9542-AF27-B098B5CBB2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E9EDCAC-615E-EA45-AA03-BFD0A27E92A8}"/>
              </a:ext>
            </a:extLst>
          </p:cNvPr>
          <p:cNvSpPr txBox="1"/>
          <p:nvPr/>
        </p:nvSpPr>
        <p:spPr>
          <a:xfrm>
            <a:off x="6898117" y="10631963"/>
            <a:ext cx="403013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Візуально зрозуміле меню</a:t>
            </a:r>
          </a:p>
          <a:p>
            <a:r>
              <a:rPr lang="uk-UA" dirty="0"/>
              <a:t>Робота персоналу</a:t>
            </a:r>
          </a:p>
          <a:p>
            <a:r>
              <a:rPr lang="uk-UA" dirty="0"/>
              <a:t>Спеціальні пропозиції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8E8167-CEAA-0940-8192-B78108A5CD5B}"/>
              </a:ext>
            </a:extLst>
          </p:cNvPr>
          <p:cNvSpPr/>
          <p:nvPr/>
        </p:nvSpPr>
        <p:spPr>
          <a:xfrm>
            <a:off x="6790806" y="10570775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01C778-437B-724A-8E8D-9FFB8379C671}"/>
              </a:ext>
            </a:extLst>
          </p:cNvPr>
          <p:cNvGrpSpPr/>
          <p:nvPr/>
        </p:nvGrpSpPr>
        <p:grpSpPr>
          <a:xfrm>
            <a:off x="7211805" y="10727350"/>
            <a:ext cx="601250" cy="601250"/>
            <a:chOff x="3218360" y="3554204"/>
            <a:chExt cx="601250" cy="60125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159E5F-4F84-174B-AE00-082DDC2BFA49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0CCA54C-DDBC-E843-B50A-491A45453EE8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21671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4080DD8-4E8B-A747-B819-9A76C919FD2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18985" y="3737933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684E8AD-9DF6-824A-ABDE-E094BB2317DA}"/>
              </a:ext>
            </a:extLst>
          </p:cNvPr>
          <p:cNvSpPr txBox="1"/>
          <p:nvPr/>
        </p:nvSpPr>
        <p:spPr>
          <a:xfrm>
            <a:off x="6722533" y="11548561"/>
            <a:ext cx="6099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Збільшення прибутку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655080-8ABF-9945-80C6-6BC3E28D1988}"/>
              </a:ext>
            </a:extLst>
          </p:cNvPr>
          <p:cNvSpPr txBox="1"/>
          <p:nvPr/>
        </p:nvSpPr>
        <p:spPr>
          <a:xfrm>
            <a:off x="6719000" y="11982441"/>
            <a:ext cx="3596403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Високий середній чек </a:t>
            </a:r>
          </a:p>
          <a:p>
            <a:r>
              <a:rPr lang="uk-UA" dirty="0"/>
              <a:t>Задоволені гості </a:t>
            </a:r>
          </a:p>
          <a:p>
            <a:r>
              <a:rPr lang="uk-UA" dirty="0"/>
              <a:t>Унікальність закладу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D55819B-FD8F-764F-9614-C0999A3B716D}"/>
              </a:ext>
            </a:extLst>
          </p:cNvPr>
          <p:cNvSpPr/>
          <p:nvPr/>
        </p:nvSpPr>
        <p:spPr>
          <a:xfrm>
            <a:off x="6038699" y="11552219"/>
            <a:ext cx="511437" cy="464471"/>
          </a:xfrm>
          <a:custGeom>
            <a:avLst/>
            <a:gdLst>
              <a:gd name="connsiteX0" fmla="*/ 757274 w 757300"/>
              <a:gd name="connsiteY0" fmla="*/ 165170 h 687756"/>
              <a:gd name="connsiteX1" fmla="*/ 757274 w 757300"/>
              <a:gd name="connsiteY1" fmla="*/ 164873 h 687756"/>
              <a:gd name="connsiteX2" fmla="*/ 757089 w 757300"/>
              <a:gd name="connsiteY2" fmla="*/ 163908 h 687756"/>
              <a:gd name="connsiteX3" fmla="*/ 757015 w 757300"/>
              <a:gd name="connsiteY3" fmla="*/ 163611 h 687756"/>
              <a:gd name="connsiteX4" fmla="*/ 756608 w 757300"/>
              <a:gd name="connsiteY4" fmla="*/ 162497 h 687756"/>
              <a:gd name="connsiteX5" fmla="*/ 756608 w 757300"/>
              <a:gd name="connsiteY5" fmla="*/ 162423 h 687756"/>
              <a:gd name="connsiteX6" fmla="*/ 756054 w 757300"/>
              <a:gd name="connsiteY6" fmla="*/ 161272 h 687756"/>
              <a:gd name="connsiteX7" fmla="*/ 755943 w 757300"/>
              <a:gd name="connsiteY7" fmla="*/ 161087 h 687756"/>
              <a:gd name="connsiteX8" fmla="*/ 755388 w 757300"/>
              <a:gd name="connsiteY8" fmla="*/ 160234 h 687756"/>
              <a:gd name="connsiteX9" fmla="*/ 755202 w 757300"/>
              <a:gd name="connsiteY9" fmla="*/ 159974 h 687756"/>
              <a:gd name="connsiteX10" fmla="*/ 754500 w 757300"/>
              <a:gd name="connsiteY10" fmla="*/ 159157 h 687756"/>
              <a:gd name="connsiteX11" fmla="*/ 754389 w 757300"/>
              <a:gd name="connsiteY11" fmla="*/ 159046 h 687756"/>
              <a:gd name="connsiteX12" fmla="*/ 754352 w 757300"/>
              <a:gd name="connsiteY12" fmla="*/ 159046 h 687756"/>
              <a:gd name="connsiteX13" fmla="*/ 753427 w 757300"/>
              <a:gd name="connsiteY13" fmla="*/ 158192 h 687756"/>
              <a:gd name="connsiteX14" fmla="*/ 753169 w 757300"/>
              <a:gd name="connsiteY14" fmla="*/ 158007 h 687756"/>
              <a:gd name="connsiteX15" fmla="*/ 752356 w 757300"/>
              <a:gd name="connsiteY15" fmla="*/ 157450 h 687756"/>
              <a:gd name="connsiteX16" fmla="*/ 752207 w 757300"/>
              <a:gd name="connsiteY16" fmla="*/ 157339 h 687756"/>
              <a:gd name="connsiteX17" fmla="*/ 486754 w 757300"/>
              <a:gd name="connsiteY17" fmla="*/ 1420 h 687756"/>
              <a:gd name="connsiteX18" fmla="*/ 476177 w 757300"/>
              <a:gd name="connsiteY18" fmla="*/ 1420 h 687756"/>
              <a:gd name="connsiteX19" fmla="*/ 310311 w 757300"/>
              <a:gd name="connsiteY19" fmla="*/ 97508 h 687756"/>
              <a:gd name="connsiteX20" fmla="*/ 286421 w 757300"/>
              <a:gd name="connsiteY20" fmla="*/ 83664 h 687756"/>
              <a:gd name="connsiteX21" fmla="*/ 275881 w 757300"/>
              <a:gd name="connsiteY21" fmla="*/ 83664 h 687756"/>
              <a:gd name="connsiteX22" fmla="*/ 145630 w 757300"/>
              <a:gd name="connsiteY22" fmla="*/ 159156 h 687756"/>
              <a:gd name="connsiteX23" fmla="*/ 140380 w 757300"/>
              <a:gd name="connsiteY23" fmla="*/ 168286 h 687756"/>
              <a:gd name="connsiteX24" fmla="*/ 145630 w 757300"/>
              <a:gd name="connsiteY24" fmla="*/ 177417 h 687756"/>
              <a:gd name="connsiteX25" fmla="*/ 158981 w 757300"/>
              <a:gd name="connsiteY25" fmla="*/ 185211 h 687756"/>
              <a:gd name="connsiteX26" fmla="*/ 5214 w 757300"/>
              <a:gd name="connsiteY26" fmla="*/ 274288 h 687756"/>
              <a:gd name="connsiteX27" fmla="*/ 5066 w 757300"/>
              <a:gd name="connsiteY27" fmla="*/ 274399 h 687756"/>
              <a:gd name="connsiteX28" fmla="*/ 4216 w 757300"/>
              <a:gd name="connsiteY28" fmla="*/ 274956 h 687756"/>
              <a:gd name="connsiteX29" fmla="*/ 3956 w 757300"/>
              <a:gd name="connsiteY29" fmla="*/ 275178 h 687756"/>
              <a:gd name="connsiteX30" fmla="*/ 2995 w 757300"/>
              <a:gd name="connsiteY30" fmla="*/ 275995 h 687756"/>
              <a:gd name="connsiteX31" fmla="*/ 2995 w 757300"/>
              <a:gd name="connsiteY31" fmla="*/ 276032 h 687756"/>
              <a:gd name="connsiteX32" fmla="*/ 3032 w 757300"/>
              <a:gd name="connsiteY32" fmla="*/ 275995 h 687756"/>
              <a:gd name="connsiteX33" fmla="*/ 2255 w 757300"/>
              <a:gd name="connsiteY33" fmla="*/ 276886 h 687756"/>
              <a:gd name="connsiteX34" fmla="*/ 2070 w 757300"/>
              <a:gd name="connsiteY34" fmla="*/ 277146 h 687756"/>
              <a:gd name="connsiteX35" fmla="*/ 1516 w 757300"/>
              <a:gd name="connsiteY35" fmla="*/ 277962 h 687756"/>
              <a:gd name="connsiteX36" fmla="*/ 1368 w 757300"/>
              <a:gd name="connsiteY36" fmla="*/ 278221 h 687756"/>
              <a:gd name="connsiteX37" fmla="*/ 406 w 757300"/>
              <a:gd name="connsiteY37" fmla="*/ 280523 h 687756"/>
              <a:gd name="connsiteX38" fmla="*/ 332 w 757300"/>
              <a:gd name="connsiteY38" fmla="*/ 280820 h 687756"/>
              <a:gd name="connsiteX39" fmla="*/ 148 w 757300"/>
              <a:gd name="connsiteY39" fmla="*/ 281784 h 687756"/>
              <a:gd name="connsiteX40" fmla="*/ 74 w 757300"/>
              <a:gd name="connsiteY40" fmla="*/ 282119 h 687756"/>
              <a:gd name="connsiteX41" fmla="*/ 0 w 757300"/>
              <a:gd name="connsiteY41" fmla="*/ 283307 h 687756"/>
              <a:gd name="connsiteX42" fmla="*/ 0 w 757300"/>
              <a:gd name="connsiteY42" fmla="*/ 521585 h 687756"/>
              <a:gd name="connsiteX43" fmla="*/ 0 w 757300"/>
              <a:gd name="connsiteY43" fmla="*/ 522216 h 687756"/>
              <a:gd name="connsiteX44" fmla="*/ 74 w 757300"/>
              <a:gd name="connsiteY44" fmla="*/ 522698 h 687756"/>
              <a:gd name="connsiteX45" fmla="*/ 148 w 757300"/>
              <a:gd name="connsiteY45" fmla="*/ 523218 h 687756"/>
              <a:gd name="connsiteX46" fmla="*/ 148 w 757300"/>
              <a:gd name="connsiteY46" fmla="*/ 523181 h 687756"/>
              <a:gd name="connsiteX47" fmla="*/ 258 w 757300"/>
              <a:gd name="connsiteY47" fmla="*/ 523775 h 687756"/>
              <a:gd name="connsiteX48" fmla="*/ 369 w 757300"/>
              <a:gd name="connsiteY48" fmla="*/ 524220 h 687756"/>
              <a:gd name="connsiteX49" fmla="*/ 555 w 757300"/>
              <a:gd name="connsiteY49" fmla="*/ 524776 h 687756"/>
              <a:gd name="connsiteX50" fmla="*/ 702 w 757300"/>
              <a:gd name="connsiteY50" fmla="*/ 525185 h 687756"/>
              <a:gd name="connsiteX51" fmla="*/ 924 w 757300"/>
              <a:gd name="connsiteY51" fmla="*/ 525705 h 687756"/>
              <a:gd name="connsiteX52" fmla="*/ 1110 w 757300"/>
              <a:gd name="connsiteY52" fmla="*/ 526113 h 687756"/>
              <a:gd name="connsiteX53" fmla="*/ 1368 w 757300"/>
              <a:gd name="connsiteY53" fmla="*/ 526595 h 687756"/>
              <a:gd name="connsiteX54" fmla="*/ 1626 w 757300"/>
              <a:gd name="connsiteY54" fmla="*/ 527041 h 687756"/>
              <a:gd name="connsiteX55" fmla="*/ 1886 w 757300"/>
              <a:gd name="connsiteY55" fmla="*/ 527412 h 687756"/>
              <a:gd name="connsiteX56" fmla="*/ 2218 w 757300"/>
              <a:gd name="connsiteY56" fmla="*/ 527895 h 687756"/>
              <a:gd name="connsiteX57" fmla="*/ 2478 w 757300"/>
              <a:gd name="connsiteY57" fmla="*/ 528228 h 687756"/>
              <a:gd name="connsiteX58" fmla="*/ 2885 w 757300"/>
              <a:gd name="connsiteY58" fmla="*/ 528674 h 687756"/>
              <a:gd name="connsiteX59" fmla="*/ 3180 w 757300"/>
              <a:gd name="connsiteY59" fmla="*/ 528970 h 687756"/>
              <a:gd name="connsiteX60" fmla="*/ 3587 w 757300"/>
              <a:gd name="connsiteY60" fmla="*/ 529342 h 687756"/>
              <a:gd name="connsiteX61" fmla="*/ 3993 w 757300"/>
              <a:gd name="connsiteY61" fmla="*/ 529676 h 687756"/>
              <a:gd name="connsiteX62" fmla="*/ 4400 w 757300"/>
              <a:gd name="connsiteY62" fmla="*/ 529973 h 687756"/>
              <a:gd name="connsiteX63" fmla="*/ 4918 w 757300"/>
              <a:gd name="connsiteY63" fmla="*/ 530307 h 687756"/>
              <a:gd name="connsiteX64" fmla="*/ 5140 w 757300"/>
              <a:gd name="connsiteY64" fmla="*/ 530455 h 687756"/>
              <a:gd name="connsiteX65" fmla="*/ 270555 w 757300"/>
              <a:gd name="connsiteY65" fmla="*/ 686337 h 687756"/>
              <a:gd name="connsiteX66" fmla="*/ 281132 w 757300"/>
              <a:gd name="connsiteY66" fmla="*/ 686337 h 687756"/>
              <a:gd name="connsiteX67" fmla="*/ 435969 w 757300"/>
              <a:gd name="connsiteY67" fmla="*/ 596629 h 687756"/>
              <a:gd name="connsiteX68" fmla="*/ 436043 w 757300"/>
              <a:gd name="connsiteY68" fmla="*/ 614222 h 687756"/>
              <a:gd name="connsiteX69" fmla="*/ 441294 w 757300"/>
              <a:gd name="connsiteY69" fmla="*/ 623352 h 687756"/>
              <a:gd name="connsiteX70" fmla="*/ 451797 w 757300"/>
              <a:gd name="connsiteY70" fmla="*/ 623315 h 687756"/>
              <a:gd name="connsiteX71" fmla="*/ 582304 w 757300"/>
              <a:gd name="connsiteY71" fmla="*/ 547675 h 687756"/>
              <a:gd name="connsiteX72" fmla="*/ 582340 w 757300"/>
              <a:gd name="connsiteY72" fmla="*/ 547712 h 687756"/>
              <a:gd name="connsiteX73" fmla="*/ 587592 w 757300"/>
              <a:gd name="connsiteY73" fmla="*/ 538545 h 687756"/>
              <a:gd name="connsiteX74" fmla="*/ 587592 w 757300"/>
              <a:gd name="connsiteY74" fmla="*/ 508779 h 687756"/>
              <a:gd name="connsiteX75" fmla="*/ 752086 w 757300"/>
              <a:gd name="connsiteY75" fmla="*/ 413469 h 687756"/>
              <a:gd name="connsiteX76" fmla="*/ 752308 w 757300"/>
              <a:gd name="connsiteY76" fmla="*/ 413321 h 687756"/>
              <a:gd name="connsiteX77" fmla="*/ 752863 w 757300"/>
              <a:gd name="connsiteY77" fmla="*/ 412987 h 687756"/>
              <a:gd name="connsiteX78" fmla="*/ 753232 w 757300"/>
              <a:gd name="connsiteY78" fmla="*/ 412690 h 687756"/>
              <a:gd name="connsiteX79" fmla="*/ 753639 w 757300"/>
              <a:gd name="connsiteY79" fmla="*/ 412356 h 687756"/>
              <a:gd name="connsiteX80" fmla="*/ 754047 w 757300"/>
              <a:gd name="connsiteY80" fmla="*/ 411984 h 687756"/>
              <a:gd name="connsiteX81" fmla="*/ 754379 w 757300"/>
              <a:gd name="connsiteY81" fmla="*/ 411688 h 687756"/>
              <a:gd name="connsiteX82" fmla="*/ 754786 w 757300"/>
              <a:gd name="connsiteY82" fmla="*/ 411242 h 687756"/>
              <a:gd name="connsiteX83" fmla="*/ 755044 w 757300"/>
              <a:gd name="connsiteY83" fmla="*/ 410909 h 687756"/>
              <a:gd name="connsiteX84" fmla="*/ 755378 w 757300"/>
              <a:gd name="connsiteY84" fmla="*/ 410463 h 687756"/>
              <a:gd name="connsiteX85" fmla="*/ 755636 w 757300"/>
              <a:gd name="connsiteY85" fmla="*/ 410092 h 687756"/>
              <a:gd name="connsiteX86" fmla="*/ 755895 w 757300"/>
              <a:gd name="connsiteY86" fmla="*/ 409646 h 687756"/>
              <a:gd name="connsiteX87" fmla="*/ 756154 w 757300"/>
              <a:gd name="connsiteY87" fmla="*/ 409164 h 687756"/>
              <a:gd name="connsiteX88" fmla="*/ 756339 w 757300"/>
              <a:gd name="connsiteY88" fmla="*/ 408756 h 687756"/>
              <a:gd name="connsiteX89" fmla="*/ 756561 w 757300"/>
              <a:gd name="connsiteY89" fmla="*/ 408199 h 687756"/>
              <a:gd name="connsiteX90" fmla="*/ 756709 w 757300"/>
              <a:gd name="connsiteY90" fmla="*/ 407827 h 687756"/>
              <a:gd name="connsiteX91" fmla="*/ 756893 w 757300"/>
              <a:gd name="connsiteY91" fmla="*/ 407234 h 687756"/>
              <a:gd name="connsiteX92" fmla="*/ 757005 w 757300"/>
              <a:gd name="connsiteY92" fmla="*/ 406826 h 687756"/>
              <a:gd name="connsiteX93" fmla="*/ 757116 w 757300"/>
              <a:gd name="connsiteY93" fmla="*/ 406269 h 687756"/>
              <a:gd name="connsiteX94" fmla="*/ 757190 w 757300"/>
              <a:gd name="connsiteY94" fmla="*/ 405749 h 687756"/>
              <a:gd name="connsiteX95" fmla="*/ 757263 w 757300"/>
              <a:gd name="connsiteY95" fmla="*/ 405267 h 687756"/>
              <a:gd name="connsiteX96" fmla="*/ 757263 w 757300"/>
              <a:gd name="connsiteY96" fmla="*/ 404636 h 687756"/>
              <a:gd name="connsiteX97" fmla="*/ 757263 w 757300"/>
              <a:gd name="connsiteY97" fmla="*/ 404339 h 687756"/>
              <a:gd name="connsiteX98" fmla="*/ 757300 w 757300"/>
              <a:gd name="connsiteY98" fmla="*/ 166432 h 687756"/>
              <a:gd name="connsiteX99" fmla="*/ 757263 w 757300"/>
              <a:gd name="connsiteY99" fmla="*/ 165169 h 687756"/>
              <a:gd name="connsiteX100" fmla="*/ 587601 w 757300"/>
              <a:gd name="connsiteY100" fmla="*/ 330372 h 687756"/>
              <a:gd name="connsiteX101" fmla="*/ 736342 w 757300"/>
              <a:gd name="connsiteY101" fmla="*/ 244191 h 687756"/>
              <a:gd name="connsiteX102" fmla="*/ 736305 w 757300"/>
              <a:gd name="connsiteY102" fmla="*/ 279265 h 687756"/>
              <a:gd name="connsiteX103" fmla="*/ 587602 w 757300"/>
              <a:gd name="connsiteY103" fmla="*/ 365446 h 687756"/>
              <a:gd name="connsiteX104" fmla="*/ 736304 w 757300"/>
              <a:gd name="connsiteY104" fmla="*/ 219803 h 687756"/>
              <a:gd name="connsiteX105" fmla="*/ 587601 w 757300"/>
              <a:gd name="connsiteY105" fmla="*/ 305985 h 687756"/>
              <a:gd name="connsiteX106" fmla="*/ 587601 w 757300"/>
              <a:gd name="connsiteY106" fmla="*/ 270911 h 687756"/>
              <a:gd name="connsiteX107" fmla="*/ 736342 w 757300"/>
              <a:gd name="connsiteY107" fmla="*/ 184730 h 687756"/>
              <a:gd name="connsiteX108" fmla="*/ 587601 w 757300"/>
              <a:gd name="connsiteY108" fmla="*/ 389832 h 687756"/>
              <a:gd name="connsiteX109" fmla="*/ 736342 w 757300"/>
              <a:gd name="connsiteY109" fmla="*/ 303651 h 687756"/>
              <a:gd name="connsiteX110" fmla="*/ 736342 w 757300"/>
              <a:gd name="connsiteY110" fmla="*/ 338762 h 687756"/>
              <a:gd name="connsiteX111" fmla="*/ 587601 w 757300"/>
              <a:gd name="connsiteY111" fmla="*/ 424943 h 687756"/>
              <a:gd name="connsiteX112" fmla="*/ 481426 w 757300"/>
              <a:gd name="connsiteY112" fmla="*/ 22724 h 687756"/>
              <a:gd name="connsiteX113" fmla="*/ 725909 w 757300"/>
              <a:gd name="connsiteY113" fmla="*/ 166358 h 687756"/>
              <a:gd name="connsiteX114" fmla="*/ 577538 w 757300"/>
              <a:gd name="connsiteY114" fmla="*/ 252354 h 687756"/>
              <a:gd name="connsiteX115" fmla="*/ 551540 w 757300"/>
              <a:gd name="connsiteY115" fmla="*/ 237285 h 687756"/>
              <a:gd name="connsiteX116" fmla="*/ 658529 w 757300"/>
              <a:gd name="connsiteY116" fmla="*/ 175303 h 687756"/>
              <a:gd name="connsiteX117" fmla="*/ 658492 w 757300"/>
              <a:gd name="connsiteY117" fmla="*/ 175303 h 687756"/>
              <a:gd name="connsiteX118" fmla="*/ 663781 w 757300"/>
              <a:gd name="connsiteY118" fmla="*/ 166173 h 687756"/>
              <a:gd name="connsiteX119" fmla="*/ 658566 w 757300"/>
              <a:gd name="connsiteY119" fmla="*/ 157042 h 687756"/>
              <a:gd name="connsiteX120" fmla="*/ 486565 w 757300"/>
              <a:gd name="connsiteY120" fmla="*/ 55975 h 687756"/>
              <a:gd name="connsiteX121" fmla="*/ 475988 w 757300"/>
              <a:gd name="connsiteY121" fmla="*/ 55975 h 687756"/>
              <a:gd name="connsiteX122" fmla="*/ 357354 w 757300"/>
              <a:gd name="connsiteY122" fmla="*/ 124750 h 687756"/>
              <a:gd name="connsiteX123" fmla="*/ 331319 w 757300"/>
              <a:gd name="connsiteY123" fmla="*/ 109681 h 687756"/>
              <a:gd name="connsiteX124" fmla="*/ 378394 w 757300"/>
              <a:gd name="connsiteY124" fmla="*/ 136960 h 687756"/>
              <a:gd name="connsiteX125" fmla="*/ 481237 w 757300"/>
              <a:gd name="connsiteY125" fmla="*/ 77353 h 687756"/>
              <a:gd name="connsiteX126" fmla="*/ 632268 w 757300"/>
              <a:gd name="connsiteY126" fmla="*/ 166095 h 687756"/>
              <a:gd name="connsiteX127" fmla="*/ 530495 w 757300"/>
              <a:gd name="connsiteY127" fmla="*/ 225108 h 687756"/>
              <a:gd name="connsiteX128" fmla="*/ 179912 w 757300"/>
              <a:gd name="connsiteY128" fmla="*/ 197458 h 687756"/>
              <a:gd name="connsiteX129" fmla="*/ 205800 w 757300"/>
              <a:gd name="connsiteY129" fmla="*/ 212601 h 687756"/>
              <a:gd name="connsiteX130" fmla="*/ 98810 w 757300"/>
              <a:gd name="connsiteY130" fmla="*/ 274583 h 687756"/>
              <a:gd name="connsiteX131" fmla="*/ 98810 w 757300"/>
              <a:gd name="connsiteY131" fmla="*/ 274546 h 687756"/>
              <a:gd name="connsiteX132" fmla="*/ 93558 w 757300"/>
              <a:gd name="connsiteY132" fmla="*/ 283676 h 687756"/>
              <a:gd name="connsiteX133" fmla="*/ 98773 w 757300"/>
              <a:gd name="connsiteY133" fmla="*/ 292807 h 687756"/>
              <a:gd name="connsiteX134" fmla="*/ 270737 w 757300"/>
              <a:gd name="connsiteY134" fmla="*/ 393836 h 687756"/>
              <a:gd name="connsiteX135" fmla="*/ 281313 w 757300"/>
              <a:gd name="connsiteY135" fmla="*/ 393836 h 687756"/>
              <a:gd name="connsiteX136" fmla="*/ 399209 w 757300"/>
              <a:gd name="connsiteY136" fmla="*/ 325545 h 687756"/>
              <a:gd name="connsiteX137" fmla="*/ 425097 w 757300"/>
              <a:gd name="connsiteY137" fmla="*/ 340688 h 687756"/>
              <a:gd name="connsiteX138" fmla="*/ 275874 w 757300"/>
              <a:gd name="connsiteY138" fmla="*/ 427167 h 687756"/>
              <a:gd name="connsiteX139" fmla="*/ 31391 w 757300"/>
              <a:gd name="connsiteY139" fmla="*/ 283495 h 687756"/>
              <a:gd name="connsiteX140" fmla="*/ 378242 w 757300"/>
              <a:gd name="connsiteY140" fmla="*/ 313290 h 687756"/>
              <a:gd name="connsiteX141" fmla="*/ 276062 w 757300"/>
              <a:gd name="connsiteY141" fmla="*/ 372489 h 687756"/>
              <a:gd name="connsiteX142" fmla="*/ 124993 w 757300"/>
              <a:gd name="connsiteY142" fmla="*/ 283785 h 687756"/>
              <a:gd name="connsiteX143" fmla="*/ 226728 w 757300"/>
              <a:gd name="connsiteY143" fmla="*/ 224883 h 687756"/>
              <a:gd name="connsiteX144" fmla="*/ 21004 w 757300"/>
              <a:gd name="connsiteY144" fmla="*/ 361318 h 687756"/>
              <a:gd name="connsiteX145" fmla="*/ 270552 w 757300"/>
              <a:gd name="connsiteY145" fmla="*/ 507925 h 687756"/>
              <a:gd name="connsiteX146" fmla="*/ 281129 w 757300"/>
              <a:gd name="connsiteY146" fmla="*/ 507925 h 687756"/>
              <a:gd name="connsiteX147" fmla="*/ 435341 w 757300"/>
              <a:gd name="connsiteY147" fmla="*/ 418553 h 687756"/>
              <a:gd name="connsiteX148" fmla="*/ 435452 w 757300"/>
              <a:gd name="connsiteY148" fmla="*/ 453589 h 687756"/>
              <a:gd name="connsiteX149" fmla="*/ 275881 w 757300"/>
              <a:gd name="connsiteY149" fmla="*/ 546081 h 687756"/>
              <a:gd name="connsiteX150" fmla="*/ 21003 w 757300"/>
              <a:gd name="connsiteY150" fmla="*/ 396318 h 687756"/>
              <a:gd name="connsiteX151" fmla="*/ 435273 w 757300"/>
              <a:gd name="connsiteY151" fmla="*/ 394238 h 687756"/>
              <a:gd name="connsiteX152" fmla="*/ 275882 w 757300"/>
              <a:gd name="connsiteY152" fmla="*/ 486581 h 687756"/>
              <a:gd name="connsiteX153" fmla="*/ 21004 w 757300"/>
              <a:gd name="connsiteY153" fmla="*/ 336857 h 687756"/>
              <a:gd name="connsiteX154" fmla="*/ 21004 w 757300"/>
              <a:gd name="connsiteY154" fmla="*/ 301820 h 687756"/>
              <a:gd name="connsiteX155" fmla="*/ 270552 w 757300"/>
              <a:gd name="connsiteY155" fmla="*/ 448428 h 687756"/>
              <a:gd name="connsiteX156" fmla="*/ 281129 w 757300"/>
              <a:gd name="connsiteY156" fmla="*/ 448428 h 687756"/>
              <a:gd name="connsiteX157" fmla="*/ 435161 w 757300"/>
              <a:gd name="connsiteY157" fmla="*/ 359166 h 687756"/>
              <a:gd name="connsiteX158" fmla="*/ 21004 w 757300"/>
              <a:gd name="connsiteY158" fmla="*/ 420776 h 687756"/>
              <a:gd name="connsiteX159" fmla="*/ 270552 w 757300"/>
              <a:gd name="connsiteY159" fmla="*/ 567384 h 687756"/>
              <a:gd name="connsiteX160" fmla="*/ 281129 w 757300"/>
              <a:gd name="connsiteY160" fmla="*/ 567384 h 687756"/>
              <a:gd name="connsiteX161" fmla="*/ 435559 w 757300"/>
              <a:gd name="connsiteY161" fmla="*/ 477899 h 687756"/>
              <a:gd name="connsiteX162" fmla="*/ 435670 w 757300"/>
              <a:gd name="connsiteY162" fmla="*/ 512936 h 687756"/>
              <a:gd name="connsiteX163" fmla="*/ 275872 w 757300"/>
              <a:gd name="connsiteY163" fmla="*/ 605538 h 687756"/>
              <a:gd name="connsiteX164" fmla="*/ 20994 w 757300"/>
              <a:gd name="connsiteY164" fmla="*/ 455776 h 687756"/>
              <a:gd name="connsiteX165" fmla="*/ 275882 w 757300"/>
              <a:gd name="connsiteY165" fmla="*/ 665031 h 687756"/>
              <a:gd name="connsiteX166" fmla="*/ 21004 w 757300"/>
              <a:gd name="connsiteY166" fmla="*/ 515268 h 687756"/>
              <a:gd name="connsiteX167" fmla="*/ 21004 w 757300"/>
              <a:gd name="connsiteY167" fmla="*/ 480269 h 687756"/>
              <a:gd name="connsiteX168" fmla="*/ 270552 w 757300"/>
              <a:gd name="connsiteY168" fmla="*/ 626838 h 687756"/>
              <a:gd name="connsiteX169" fmla="*/ 281129 w 757300"/>
              <a:gd name="connsiteY169" fmla="*/ 626838 h 687756"/>
              <a:gd name="connsiteX170" fmla="*/ 435786 w 757300"/>
              <a:gd name="connsiteY170" fmla="*/ 537205 h 687756"/>
              <a:gd name="connsiteX171" fmla="*/ 435897 w 757300"/>
              <a:gd name="connsiteY171" fmla="*/ 572242 h 687756"/>
              <a:gd name="connsiteX172" fmla="*/ 457019 w 757300"/>
              <a:gd name="connsiteY172" fmla="*/ 595997 h 687756"/>
              <a:gd name="connsiteX173" fmla="*/ 456132 w 757300"/>
              <a:gd name="connsiteY173" fmla="*/ 340426 h 687756"/>
              <a:gd name="connsiteX174" fmla="*/ 456132 w 757300"/>
              <a:gd name="connsiteY174" fmla="*/ 340166 h 687756"/>
              <a:gd name="connsiteX175" fmla="*/ 456132 w 757300"/>
              <a:gd name="connsiteY175" fmla="*/ 339573 h 687756"/>
              <a:gd name="connsiteX176" fmla="*/ 456057 w 757300"/>
              <a:gd name="connsiteY176" fmla="*/ 339090 h 687756"/>
              <a:gd name="connsiteX177" fmla="*/ 455984 w 757300"/>
              <a:gd name="connsiteY177" fmla="*/ 338570 h 687756"/>
              <a:gd name="connsiteX178" fmla="*/ 455873 w 757300"/>
              <a:gd name="connsiteY178" fmla="*/ 338013 h 687756"/>
              <a:gd name="connsiteX179" fmla="*/ 455762 w 757300"/>
              <a:gd name="connsiteY179" fmla="*/ 337605 h 687756"/>
              <a:gd name="connsiteX180" fmla="*/ 455577 w 757300"/>
              <a:gd name="connsiteY180" fmla="*/ 337011 h 687756"/>
              <a:gd name="connsiteX181" fmla="*/ 455429 w 757300"/>
              <a:gd name="connsiteY181" fmla="*/ 336640 h 687756"/>
              <a:gd name="connsiteX182" fmla="*/ 455207 w 757300"/>
              <a:gd name="connsiteY182" fmla="*/ 336084 h 687756"/>
              <a:gd name="connsiteX183" fmla="*/ 455023 w 757300"/>
              <a:gd name="connsiteY183" fmla="*/ 335675 h 687756"/>
              <a:gd name="connsiteX184" fmla="*/ 454763 w 757300"/>
              <a:gd name="connsiteY184" fmla="*/ 335192 h 687756"/>
              <a:gd name="connsiteX185" fmla="*/ 454505 w 757300"/>
              <a:gd name="connsiteY185" fmla="*/ 334747 h 687756"/>
              <a:gd name="connsiteX186" fmla="*/ 454245 w 757300"/>
              <a:gd name="connsiteY186" fmla="*/ 334376 h 687756"/>
              <a:gd name="connsiteX187" fmla="*/ 453913 w 757300"/>
              <a:gd name="connsiteY187" fmla="*/ 333931 h 687756"/>
              <a:gd name="connsiteX188" fmla="*/ 453617 w 757300"/>
              <a:gd name="connsiteY188" fmla="*/ 333597 h 687756"/>
              <a:gd name="connsiteX189" fmla="*/ 453248 w 757300"/>
              <a:gd name="connsiteY189" fmla="*/ 333188 h 687756"/>
              <a:gd name="connsiteX190" fmla="*/ 452914 w 757300"/>
              <a:gd name="connsiteY190" fmla="*/ 332854 h 687756"/>
              <a:gd name="connsiteX191" fmla="*/ 452507 w 757300"/>
              <a:gd name="connsiteY191" fmla="*/ 332483 h 687756"/>
              <a:gd name="connsiteX192" fmla="*/ 452101 w 757300"/>
              <a:gd name="connsiteY192" fmla="*/ 332149 h 687756"/>
              <a:gd name="connsiteX193" fmla="*/ 451731 w 757300"/>
              <a:gd name="connsiteY193" fmla="*/ 331890 h 687756"/>
              <a:gd name="connsiteX194" fmla="*/ 451176 w 757300"/>
              <a:gd name="connsiteY194" fmla="*/ 331555 h 687756"/>
              <a:gd name="connsiteX195" fmla="*/ 450955 w 757300"/>
              <a:gd name="connsiteY195" fmla="*/ 331407 h 687756"/>
              <a:gd name="connsiteX196" fmla="*/ 171859 w 757300"/>
              <a:gd name="connsiteY196" fmla="*/ 168323 h 687756"/>
              <a:gd name="connsiteX197" fmla="*/ 281140 w 757300"/>
              <a:gd name="connsiteY197" fmla="*/ 105005 h 687756"/>
              <a:gd name="connsiteX198" fmla="*/ 525292 w 757300"/>
              <a:gd name="connsiteY198" fmla="*/ 246453 h 687756"/>
              <a:gd name="connsiteX199" fmla="*/ 566526 w 757300"/>
              <a:gd name="connsiteY199" fmla="*/ 270355 h 687756"/>
              <a:gd name="connsiteX200" fmla="*/ 566526 w 757300"/>
              <a:gd name="connsiteY200" fmla="*/ 532501 h 687756"/>
              <a:gd name="connsiteX201" fmla="*/ 587601 w 757300"/>
              <a:gd name="connsiteY201" fmla="*/ 449351 h 687756"/>
              <a:gd name="connsiteX202" fmla="*/ 736342 w 757300"/>
              <a:gd name="connsiteY202" fmla="*/ 363169 h 687756"/>
              <a:gd name="connsiteX203" fmla="*/ 736342 w 757300"/>
              <a:gd name="connsiteY203" fmla="*/ 398243 h 687756"/>
              <a:gd name="connsiteX204" fmla="*/ 587601 w 757300"/>
              <a:gd name="connsiteY204" fmla="*/ 484387 h 687756"/>
              <a:gd name="connsiteX205" fmla="*/ 235163 w 757300"/>
              <a:gd name="connsiteY205" fmla="*/ 295883 h 687756"/>
              <a:gd name="connsiteX206" fmla="*/ 267411 w 757300"/>
              <a:gd name="connsiteY206" fmla="*/ 277176 h 687756"/>
              <a:gd name="connsiteX207" fmla="*/ 281796 w 757300"/>
              <a:gd name="connsiteY207" fmla="*/ 281037 h 687756"/>
              <a:gd name="connsiteX208" fmla="*/ 277950 w 757300"/>
              <a:gd name="connsiteY208" fmla="*/ 295473 h 687756"/>
              <a:gd name="connsiteX209" fmla="*/ 245702 w 757300"/>
              <a:gd name="connsiteY209" fmla="*/ 314181 h 687756"/>
              <a:gd name="connsiteX210" fmla="*/ 245665 w 757300"/>
              <a:gd name="connsiteY210" fmla="*/ 314181 h 687756"/>
              <a:gd name="connsiteX211" fmla="*/ 231317 w 757300"/>
              <a:gd name="connsiteY211" fmla="*/ 310320 h 687756"/>
              <a:gd name="connsiteX212" fmla="*/ 235163 w 757300"/>
              <a:gd name="connsiteY212" fmla="*/ 295883 h 687756"/>
              <a:gd name="connsiteX213" fmla="*/ 522135 w 757300"/>
              <a:gd name="connsiteY213" fmla="*/ 153950 h 687756"/>
              <a:gd name="connsiteX214" fmla="*/ 489888 w 757300"/>
              <a:gd name="connsiteY214" fmla="*/ 172656 h 687756"/>
              <a:gd name="connsiteX215" fmla="*/ 481862 w 757300"/>
              <a:gd name="connsiteY215" fmla="*/ 173807 h 687756"/>
              <a:gd name="connsiteX216" fmla="*/ 475391 w 757300"/>
              <a:gd name="connsiteY216" fmla="*/ 168871 h 687756"/>
              <a:gd name="connsiteX217" fmla="*/ 474356 w 757300"/>
              <a:gd name="connsiteY217" fmla="*/ 160779 h 687756"/>
              <a:gd name="connsiteX218" fmla="*/ 479385 w 757300"/>
              <a:gd name="connsiteY218" fmla="*/ 154358 h 687756"/>
              <a:gd name="connsiteX219" fmla="*/ 511632 w 757300"/>
              <a:gd name="connsiteY219" fmla="*/ 135652 h 687756"/>
              <a:gd name="connsiteX220" fmla="*/ 511632 w 757300"/>
              <a:gd name="connsiteY220" fmla="*/ 135689 h 687756"/>
              <a:gd name="connsiteX221" fmla="*/ 519658 w 757300"/>
              <a:gd name="connsiteY221" fmla="*/ 134538 h 687756"/>
              <a:gd name="connsiteX222" fmla="*/ 526129 w 757300"/>
              <a:gd name="connsiteY222" fmla="*/ 139475 h 687756"/>
              <a:gd name="connsiteX223" fmla="*/ 527164 w 757300"/>
              <a:gd name="connsiteY223" fmla="*/ 147566 h 687756"/>
              <a:gd name="connsiteX224" fmla="*/ 522135 w 757300"/>
              <a:gd name="connsiteY224" fmla="*/ 153950 h 6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757300" h="687756">
                <a:moveTo>
                  <a:pt x="757274" y="165170"/>
                </a:moveTo>
                <a:lnTo>
                  <a:pt x="757274" y="164873"/>
                </a:lnTo>
                <a:cubicBezTo>
                  <a:pt x="757237" y="164539"/>
                  <a:pt x="757163" y="164242"/>
                  <a:pt x="757089" y="163908"/>
                </a:cubicBezTo>
                <a:lnTo>
                  <a:pt x="757015" y="163611"/>
                </a:lnTo>
                <a:cubicBezTo>
                  <a:pt x="756904" y="163240"/>
                  <a:pt x="756756" y="162869"/>
                  <a:pt x="756608" y="162497"/>
                </a:cubicBezTo>
                <a:lnTo>
                  <a:pt x="756608" y="162423"/>
                </a:lnTo>
                <a:cubicBezTo>
                  <a:pt x="756461" y="162053"/>
                  <a:pt x="756275" y="161644"/>
                  <a:pt x="756054" y="161272"/>
                </a:cubicBezTo>
                <a:lnTo>
                  <a:pt x="755943" y="161087"/>
                </a:lnTo>
                <a:cubicBezTo>
                  <a:pt x="755757" y="160791"/>
                  <a:pt x="755573" y="160493"/>
                  <a:pt x="755388" y="160234"/>
                </a:cubicBezTo>
                <a:lnTo>
                  <a:pt x="755202" y="159974"/>
                </a:lnTo>
                <a:cubicBezTo>
                  <a:pt x="754981" y="159677"/>
                  <a:pt x="754723" y="159417"/>
                  <a:pt x="754500" y="159157"/>
                </a:cubicBezTo>
                <a:lnTo>
                  <a:pt x="754389" y="159046"/>
                </a:lnTo>
                <a:lnTo>
                  <a:pt x="754352" y="159046"/>
                </a:lnTo>
                <a:cubicBezTo>
                  <a:pt x="754057" y="158749"/>
                  <a:pt x="753761" y="158452"/>
                  <a:pt x="753427" y="158192"/>
                </a:cubicBezTo>
                <a:lnTo>
                  <a:pt x="753169" y="158007"/>
                </a:lnTo>
                <a:cubicBezTo>
                  <a:pt x="752910" y="157822"/>
                  <a:pt x="752614" y="157635"/>
                  <a:pt x="752356" y="157450"/>
                </a:cubicBezTo>
                <a:lnTo>
                  <a:pt x="752207" y="157339"/>
                </a:lnTo>
                <a:lnTo>
                  <a:pt x="486754" y="1420"/>
                </a:lnTo>
                <a:cubicBezTo>
                  <a:pt x="483500" y="-473"/>
                  <a:pt x="479469" y="-473"/>
                  <a:pt x="476177" y="1420"/>
                </a:cubicBezTo>
                <a:lnTo>
                  <a:pt x="310311" y="97508"/>
                </a:lnTo>
                <a:lnTo>
                  <a:pt x="286421" y="83664"/>
                </a:lnTo>
                <a:cubicBezTo>
                  <a:pt x="283167" y="81772"/>
                  <a:pt x="279136" y="81772"/>
                  <a:pt x="275881" y="83664"/>
                </a:cubicBezTo>
                <a:lnTo>
                  <a:pt x="145630" y="159156"/>
                </a:lnTo>
                <a:cubicBezTo>
                  <a:pt x="142376" y="161049"/>
                  <a:pt x="140380" y="164501"/>
                  <a:pt x="140380" y="168286"/>
                </a:cubicBezTo>
                <a:cubicBezTo>
                  <a:pt x="140380" y="172036"/>
                  <a:pt x="142376" y="175524"/>
                  <a:pt x="145630" y="177417"/>
                </a:cubicBezTo>
                <a:lnTo>
                  <a:pt x="158981" y="185211"/>
                </a:lnTo>
                <a:lnTo>
                  <a:pt x="5214" y="274288"/>
                </a:lnTo>
                <a:lnTo>
                  <a:pt x="5066" y="274399"/>
                </a:lnTo>
                <a:cubicBezTo>
                  <a:pt x="4771" y="274584"/>
                  <a:pt x="4511" y="274771"/>
                  <a:pt x="4216" y="274956"/>
                </a:cubicBezTo>
                <a:lnTo>
                  <a:pt x="3956" y="275178"/>
                </a:lnTo>
                <a:cubicBezTo>
                  <a:pt x="3624" y="275438"/>
                  <a:pt x="3328" y="275698"/>
                  <a:pt x="2995" y="275995"/>
                </a:cubicBezTo>
                <a:lnTo>
                  <a:pt x="2995" y="276032"/>
                </a:lnTo>
                <a:lnTo>
                  <a:pt x="3032" y="275995"/>
                </a:lnTo>
                <a:cubicBezTo>
                  <a:pt x="2736" y="276292"/>
                  <a:pt x="2478" y="276589"/>
                  <a:pt x="2255" y="276886"/>
                </a:cubicBezTo>
                <a:lnTo>
                  <a:pt x="2070" y="277146"/>
                </a:lnTo>
                <a:cubicBezTo>
                  <a:pt x="1886" y="277405"/>
                  <a:pt x="1701" y="277665"/>
                  <a:pt x="1516" y="277962"/>
                </a:cubicBezTo>
                <a:lnTo>
                  <a:pt x="1368" y="278221"/>
                </a:lnTo>
                <a:cubicBezTo>
                  <a:pt x="961" y="278964"/>
                  <a:pt x="629" y="279744"/>
                  <a:pt x="406" y="280523"/>
                </a:cubicBezTo>
                <a:lnTo>
                  <a:pt x="332" y="280820"/>
                </a:lnTo>
                <a:cubicBezTo>
                  <a:pt x="258" y="281117"/>
                  <a:pt x="185" y="281451"/>
                  <a:pt x="148" y="281784"/>
                </a:cubicBezTo>
                <a:lnTo>
                  <a:pt x="74" y="282119"/>
                </a:lnTo>
                <a:cubicBezTo>
                  <a:pt x="37" y="282528"/>
                  <a:pt x="0" y="282898"/>
                  <a:pt x="0" y="283307"/>
                </a:cubicBezTo>
                <a:lnTo>
                  <a:pt x="0" y="521585"/>
                </a:lnTo>
                <a:lnTo>
                  <a:pt x="0" y="522216"/>
                </a:lnTo>
                <a:cubicBezTo>
                  <a:pt x="37" y="522364"/>
                  <a:pt x="37" y="522550"/>
                  <a:pt x="74" y="522698"/>
                </a:cubicBezTo>
                <a:cubicBezTo>
                  <a:pt x="74" y="522884"/>
                  <a:pt x="111" y="523032"/>
                  <a:pt x="148" y="523218"/>
                </a:cubicBezTo>
                <a:lnTo>
                  <a:pt x="148" y="523181"/>
                </a:lnTo>
                <a:cubicBezTo>
                  <a:pt x="185" y="523403"/>
                  <a:pt x="222" y="523589"/>
                  <a:pt x="258" y="523775"/>
                </a:cubicBezTo>
                <a:lnTo>
                  <a:pt x="369" y="524220"/>
                </a:lnTo>
                <a:cubicBezTo>
                  <a:pt x="406" y="524406"/>
                  <a:pt x="480" y="524591"/>
                  <a:pt x="555" y="524776"/>
                </a:cubicBezTo>
                <a:lnTo>
                  <a:pt x="702" y="525185"/>
                </a:lnTo>
                <a:cubicBezTo>
                  <a:pt x="776" y="525370"/>
                  <a:pt x="850" y="525519"/>
                  <a:pt x="924" y="525705"/>
                </a:cubicBezTo>
                <a:lnTo>
                  <a:pt x="1110" y="526113"/>
                </a:lnTo>
                <a:lnTo>
                  <a:pt x="1368" y="526595"/>
                </a:lnTo>
                <a:cubicBezTo>
                  <a:pt x="1442" y="526744"/>
                  <a:pt x="1553" y="526892"/>
                  <a:pt x="1626" y="527041"/>
                </a:cubicBezTo>
                <a:lnTo>
                  <a:pt x="1886" y="527412"/>
                </a:lnTo>
                <a:cubicBezTo>
                  <a:pt x="1997" y="527560"/>
                  <a:pt x="2107" y="527709"/>
                  <a:pt x="2218" y="527895"/>
                </a:cubicBezTo>
                <a:lnTo>
                  <a:pt x="2478" y="528228"/>
                </a:lnTo>
                <a:lnTo>
                  <a:pt x="2885" y="528674"/>
                </a:lnTo>
                <a:lnTo>
                  <a:pt x="3180" y="528970"/>
                </a:lnTo>
                <a:lnTo>
                  <a:pt x="3587" y="529342"/>
                </a:lnTo>
                <a:lnTo>
                  <a:pt x="3993" y="529676"/>
                </a:lnTo>
                <a:cubicBezTo>
                  <a:pt x="4142" y="529787"/>
                  <a:pt x="4253" y="529862"/>
                  <a:pt x="4400" y="529973"/>
                </a:cubicBezTo>
                <a:cubicBezTo>
                  <a:pt x="4548" y="530084"/>
                  <a:pt x="4734" y="530195"/>
                  <a:pt x="4918" y="530307"/>
                </a:cubicBezTo>
                <a:lnTo>
                  <a:pt x="5140" y="530455"/>
                </a:lnTo>
                <a:lnTo>
                  <a:pt x="270555" y="686337"/>
                </a:lnTo>
                <a:cubicBezTo>
                  <a:pt x="273810" y="688229"/>
                  <a:pt x="277841" y="688229"/>
                  <a:pt x="281132" y="686337"/>
                </a:cubicBezTo>
                <a:lnTo>
                  <a:pt x="435969" y="596629"/>
                </a:lnTo>
                <a:lnTo>
                  <a:pt x="436043" y="614222"/>
                </a:lnTo>
                <a:cubicBezTo>
                  <a:pt x="436043" y="617971"/>
                  <a:pt x="438040" y="621460"/>
                  <a:pt x="441294" y="623352"/>
                </a:cubicBezTo>
                <a:cubicBezTo>
                  <a:pt x="444549" y="625208"/>
                  <a:pt x="448543" y="625208"/>
                  <a:pt x="451797" y="623315"/>
                </a:cubicBezTo>
                <a:lnTo>
                  <a:pt x="582304" y="547675"/>
                </a:lnTo>
                <a:lnTo>
                  <a:pt x="582340" y="547712"/>
                </a:lnTo>
                <a:cubicBezTo>
                  <a:pt x="585595" y="545819"/>
                  <a:pt x="587592" y="542330"/>
                  <a:pt x="587592" y="538545"/>
                </a:cubicBezTo>
                <a:lnTo>
                  <a:pt x="587592" y="508779"/>
                </a:lnTo>
                <a:lnTo>
                  <a:pt x="752086" y="413469"/>
                </a:lnTo>
                <a:lnTo>
                  <a:pt x="752308" y="413321"/>
                </a:lnTo>
                <a:lnTo>
                  <a:pt x="752863" y="412987"/>
                </a:lnTo>
                <a:lnTo>
                  <a:pt x="753232" y="412690"/>
                </a:lnTo>
                <a:lnTo>
                  <a:pt x="753639" y="412356"/>
                </a:lnTo>
                <a:lnTo>
                  <a:pt x="754047" y="411984"/>
                </a:lnTo>
                <a:lnTo>
                  <a:pt x="754379" y="411688"/>
                </a:lnTo>
                <a:lnTo>
                  <a:pt x="754786" y="411242"/>
                </a:lnTo>
                <a:lnTo>
                  <a:pt x="755044" y="410909"/>
                </a:lnTo>
                <a:cubicBezTo>
                  <a:pt x="755155" y="410760"/>
                  <a:pt x="755267" y="410611"/>
                  <a:pt x="755378" y="410463"/>
                </a:cubicBezTo>
                <a:cubicBezTo>
                  <a:pt x="755488" y="410315"/>
                  <a:pt x="755562" y="410203"/>
                  <a:pt x="755636" y="410092"/>
                </a:cubicBezTo>
                <a:cubicBezTo>
                  <a:pt x="755710" y="409943"/>
                  <a:pt x="755822" y="409795"/>
                  <a:pt x="755895" y="409646"/>
                </a:cubicBezTo>
                <a:lnTo>
                  <a:pt x="756154" y="409164"/>
                </a:lnTo>
                <a:lnTo>
                  <a:pt x="756339" y="408756"/>
                </a:lnTo>
                <a:cubicBezTo>
                  <a:pt x="756413" y="408570"/>
                  <a:pt x="756487" y="408384"/>
                  <a:pt x="756561" y="408199"/>
                </a:cubicBezTo>
                <a:lnTo>
                  <a:pt x="756709" y="407827"/>
                </a:lnTo>
                <a:cubicBezTo>
                  <a:pt x="756783" y="407642"/>
                  <a:pt x="756856" y="407457"/>
                  <a:pt x="756893" y="407234"/>
                </a:cubicBezTo>
                <a:lnTo>
                  <a:pt x="757005" y="406826"/>
                </a:lnTo>
                <a:cubicBezTo>
                  <a:pt x="757005" y="406640"/>
                  <a:pt x="757079" y="406454"/>
                  <a:pt x="757116" y="406269"/>
                </a:cubicBezTo>
                <a:cubicBezTo>
                  <a:pt x="757153" y="406083"/>
                  <a:pt x="757153" y="405935"/>
                  <a:pt x="757190" y="405749"/>
                </a:cubicBezTo>
                <a:cubicBezTo>
                  <a:pt x="757227" y="405564"/>
                  <a:pt x="757190" y="405415"/>
                  <a:pt x="757263" y="405267"/>
                </a:cubicBezTo>
                <a:cubicBezTo>
                  <a:pt x="757337" y="405118"/>
                  <a:pt x="757263" y="404858"/>
                  <a:pt x="757263" y="404636"/>
                </a:cubicBezTo>
                <a:lnTo>
                  <a:pt x="757263" y="404339"/>
                </a:lnTo>
                <a:lnTo>
                  <a:pt x="757300" y="166432"/>
                </a:lnTo>
                <a:cubicBezTo>
                  <a:pt x="757300" y="166023"/>
                  <a:pt x="757300" y="165578"/>
                  <a:pt x="757263" y="165169"/>
                </a:cubicBezTo>
                <a:close/>
                <a:moveTo>
                  <a:pt x="587601" y="330372"/>
                </a:moveTo>
                <a:lnTo>
                  <a:pt x="736342" y="244191"/>
                </a:lnTo>
                <a:lnTo>
                  <a:pt x="736305" y="279265"/>
                </a:lnTo>
                <a:lnTo>
                  <a:pt x="587602" y="365446"/>
                </a:lnTo>
                <a:close/>
                <a:moveTo>
                  <a:pt x="736304" y="219803"/>
                </a:moveTo>
                <a:lnTo>
                  <a:pt x="587601" y="305985"/>
                </a:lnTo>
                <a:lnTo>
                  <a:pt x="587601" y="270911"/>
                </a:lnTo>
                <a:lnTo>
                  <a:pt x="736342" y="184730"/>
                </a:lnTo>
                <a:close/>
                <a:moveTo>
                  <a:pt x="587601" y="389832"/>
                </a:moveTo>
                <a:lnTo>
                  <a:pt x="736342" y="303651"/>
                </a:lnTo>
                <a:lnTo>
                  <a:pt x="736342" y="338762"/>
                </a:lnTo>
                <a:lnTo>
                  <a:pt x="587601" y="424943"/>
                </a:lnTo>
                <a:close/>
                <a:moveTo>
                  <a:pt x="481426" y="22724"/>
                </a:moveTo>
                <a:lnTo>
                  <a:pt x="725909" y="166358"/>
                </a:lnTo>
                <a:lnTo>
                  <a:pt x="577538" y="252354"/>
                </a:lnTo>
                <a:lnTo>
                  <a:pt x="551540" y="237285"/>
                </a:lnTo>
                <a:lnTo>
                  <a:pt x="658529" y="175303"/>
                </a:lnTo>
                <a:lnTo>
                  <a:pt x="658492" y="175303"/>
                </a:lnTo>
                <a:cubicBezTo>
                  <a:pt x="661746" y="173411"/>
                  <a:pt x="663744" y="169959"/>
                  <a:pt x="663781" y="166173"/>
                </a:cubicBezTo>
                <a:cubicBezTo>
                  <a:pt x="663781" y="162424"/>
                  <a:pt x="661783" y="158935"/>
                  <a:pt x="658566" y="157042"/>
                </a:cubicBezTo>
                <a:lnTo>
                  <a:pt x="486565" y="55975"/>
                </a:lnTo>
                <a:cubicBezTo>
                  <a:pt x="483311" y="54082"/>
                  <a:pt x="479280" y="54082"/>
                  <a:pt x="475988" y="55975"/>
                </a:cubicBezTo>
                <a:lnTo>
                  <a:pt x="357354" y="124750"/>
                </a:lnTo>
                <a:lnTo>
                  <a:pt x="331319" y="109681"/>
                </a:lnTo>
                <a:close/>
                <a:moveTo>
                  <a:pt x="378394" y="136960"/>
                </a:moveTo>
                <a:lnTo>
                  <a:pt x="481237" y="77353"/>
                </a:lnTo>
                <a:lnTo>
                  <a:pt x="632268" y="166095"/>
                </a:lnTo>
                <a:lnTo>
                  <a:pt x="530495" y="225108"/>
                </a:lnTo>
                <a:close/>
                <a:moveTo>
                  <a:pt x="179912" y="197458"/>
                </a:moveTo>
                <a:lnTo>
                  <a:pt x="205800" y="212601"/>
                </a:lnTo>
                <a:lnTo>
                  <a:pt x="98810" y="274583"/>
                </a:lnTo>
                <a:lnTo>
                  <a:pt x="98810" y="274546"/>
                </a:lnTo>
                <a:cubicBezTo>
                  <a:pt x="95593" y="276439"/>
                  <a:pt x="93558" y="279928"/>
                  <a:pt x="93558" y="283676"/>
                </a:cubicBezTo>
                <a:cubicBezTo>
                  <a:pt x="93558" y="287426"/>
                  <a:pt x="95518" y="290914"/>
                  <a:pt x="98773" y="292807"/>
                </a:cubicBezTo>
                <a:lnTo>
                  <a:pt x="270737" y="393836"/>
                </a:lnTo>
                <a:cubicBezTo>
                  <a:pt x="273990" y="395729"/>
                  <a:pt x="278022" y="395729"/>
                  <a:pt x="281313" y="393836"/>
                </a:cubicBezTo>
                <a:lnTo>
                  <a:pt x="399209" y="325545"/>
                </a:lnTo>
                <a:lnTo>
                  <a:pt x="425097" y="340688"/>
                </a:lnTo>
                <a:lnTo>
                  <a:pt x="275874" y="427167"/>
                </a:lnTo>
                <a:lnTo>
                  <a:pt x="31391" y="283495"/>
                </a:lnTo>
                <a:close/>
                <a:moveTo>
                  <a:pt x="378242" y="313290"/>
                </a:moveTo>
                <a:lnTo>
                  <a:pt x="276062" y="372489"/>
                </a:lnTo>
                <a:lnTo>
                  <a:pt x="124993" y="283785"/>
                </a:lnTo>
                <a:lnTo>
                  <a:pt x="226728" y="224883"/>
                </a:lnTo>
                <a:close/>
                <a:moveTo>
                  <a:pt x="21004" y="361318"/>
                </a:moveTo>
                <a:lnTo>
                  <a:pt x="270552" y="507925"/>
                </a:lnTo>
                <a:cubicBezTo>
                  <a:pt x="273807" y="509818"/>
                  <a:pt x="277837" y="509818"/>
                  <a:pt x="281129" y="507925"/>
                </a:cubicBezTo>
                <a:lnTo>
                  <a:pt x="435341" y="418553"/>
                </a:lnTo>
                <a:lnTo>
                  <a:pt x="435452" y="453589"/>
                </a:lnTo>
                <a:lnTo>
                  <a:pt x="275881" y="546081"/>
                </a:lnTo>
                <a:lnTo>
                  <a:pt x="21003" y="396318"/>
                </a:lnTo>
                <a:close/>
                <a:moveTo>
                  <a:pt x="435273" y="394238"/>
                </a:moveTo>
                <a:lnTo>
                  <a:pt x="275882" y="486581"/>
                </a:lnTo>
                <a:lnTo>
                  <a:pt x="21004" y="336857"/>
                </a:lnTo>
                <a:lnTo>
                  <a:pt x="21004" y="301820"/>
                </a:lnTo>
                <a:lnTo>
                  <a:pt x="270552" y="448428"/>
                </a:lnTo>
                <a:cubicBezTo>
                  <a:pt x="273807" y="450358"/>
                  <a:pt x="277837" y="450358"/>
                  <a:pt x="281129" y="448428"/>
                </a:cubicBezTo>
                <a:lnTo>
                  <a:pt x="435161" y="359166"/>
                </a:lnTo>
                <a:close/>
                <a:moveTo>
                  <a:pt x="21004" y="420776"/>
                </a:moveTo>
                <a:lnTo>
                  <a:pt x="270552" y="567384"/>
                </a:lnTo>
                <a:cubicBezTo>
                  <a:pt x="273807" y="569277"/>
                  <a:pt x="277837" y="569277"/>
                  <a:pt x="281129" y="567384"/>
                </a:cubicBezTo>
                <a:lnTo>
                  <a:pt x="435559" y="477899"/>
                </a:lnTo>
                <a:lnTo>
                  <a:pt x="435670" y="512936"/>
                </a:lnTo>
                <a:lnTo>
                  <a:pt x="275872" y="605538"/>
                </a:lnTo>
                <a:lnTo>
                  <a:pt x="20994" y="455776"/>
                </a:lnTo>
                <a:close/>
                <a:moveTo>
                  <a:pt x="275882" y="665031"/>
                </a:moveTo>
                <a:lnTo>
                  <a:pt x="21004" y="515268"/>
                </a:lnTo>
                <a:lnTo>
                  <a:pt x="21004" y="480269"/>
                </a:lnTo>
                <a:lnTo>
                  <a:pt x="270552" y="626838"/>
                </a:lnTo>
                <a:cubicBezTo>
                  <a:pt x="273807" y="628768"/>
                  <a:pt x="277837" y="628768"/>
                  <a:pt x="281129" y="626838"/>
                </a:cubicBezTo>
                <a:lnTo>
                  <a:pt x="435786" y="537205"/>
                </a:lnTo>
                <a:lnTo>
                  <a:pt x="435897" y="572242"/>
                </a:lnTo>
                <a:close/>
                <a:moveTo>
                  <a:pt x="457019" y="595997"/>
                </a:moveTo>
                <a:lnTo>
                  <a:pt x="456132" y="340426"/>
                </a:lnTo>
                <a:lnTo>
                  <a:pt x="456132" y="340166"/>
                </a:lnTo>
                <a:lnTo>
                  <a:pt x="456132" y="339573"/>
                </a:lnTo>
                <a:cubicBezTo>
                  <a:pt x="456132" y="339386"/>
                  <a:pt x="456132" y="339238"/>
                  <a:pt x="456057" y="339090"/>
                </a:cubicBezTo>
                <a:cubicBezTo>
                  <a:pt x="455984" y="338942"/>
                  <a:pt x="456021" y="338755"/>
                  <a:pt x="455984" y="338570"/>
                </a:cubicBezTo>
                <a:cubicBezTo>
                  <a:pt x="455947" y="338385"/>
                  <a:pt x="455910" y="338199"/>
                  <a:pt x="455873" y="338013"/>
                </a:cubicBezTo>
                <a:lnTo>
                  <a:pt x="455762" y="337605"/>
                </a:lnTo>
                <a:cubicBezTo>
                  <a:pt x="455688" y="337419"/>
                  <a:pt x="455651" y="337234"/>
                  <a:pt x="455577" y="337011"/>
                </a:cubicBezTo>
                <a:lnTo>
                  <a:pt x="455429" y="336640"/>
                </a:lnTo>
                <a:cubicBezTo>
                  <a:pt x="455355" y="336454"/>
                  <a:pt x="455281" y="336269"/>
                  <a:pt x="455207" y="336084"/>
                </a:cubicBezTo>
                <a:lnTo>
                  <a:pt x="455023" y="335675"/>
                </a:lnTo>
                <a:lnTo>
                  <a:pt x="454763" y="335192"/>
                </a:lnTo>
                <a:cubicBezTo>
                  <a:pt x="454689" y="335044"/>
                  <a:pt x="454579" y="334896"/>
                  <a:pt x="454505" y="334747"/>
                </a:cubicBezTo>
                <a:cubicBezTo>
                  <a:pt x="454394" y="334598"/>
                  <a:pt x="454319" y="334487"/>
                  <a:pt x="454245" y="334376"/>
                </a:cubicBezTo>
                <a:lnTo>
                  <a:pt x="453913" y="333931"/>
                </a:lnTo>
                <a:lnTo>
                  <a:pt x="453617" y="333597"/>
                </a:lnTo>
                <a:cubicBezTo>
                  <a:pt x="453506" y="333448"/>
                  <a:pt x="453358" y="333300"/>
                  <a:pt x="453248" y="333188"/>
                </a:cubicBezTo>
                <a:lnTo>
                  <a:pt x="452914" y="332854"/>
                </a:lnTo>
                <a:cubicBezTo>
                  <a:pt x="452804" y="332743"/>
                  <a:pt x="452656" y="332632"/>
                  <a:pt x="452507" y="332483"/>
                </a:cubicBezTo>
                <a:lnTo>
                  <a:pt x="452101" y="332149"/>
                </a:lnTo>
                <a:lnTo>
                  <a:pt x="451731" y="331890"/>
                </a:lnTo>
                <a:lnTo>
                  <a:pt x="451176" y="331555"/>
                </a:lnTo>
                <a:lnTo>
                  <a:pt x="450955" y="331407"/>
                </a:lnTo>
                <a:lnTo>
                  <a:pt x="171859" y="168323"/>
                </a:lnTo>
                <a:lnTo>
                  <a:pt x="281140" y="105005"/>
                </a:lnTo>
                <a:lnTo>
                  <a:pt x="525292" y="246453"/>
                </a:lnTo>
                <a:lnTo>
                  <a:pt x="566526" y="270355"/>
                </a:lnTo>
                <a:lnTo>
                  <a:pt x="566526" y="532501"/>
                </a:lnTo>
                <a:close/>
                <a:moveTo>
                  <a:pt x="587601" y="449351"/>
                </a:moveTo>
                <a:lnTo>
                  <a:pt x="736342" y="363169"/>
                </a:lnTo>
                <a:lnTo>
                  <a:pt x="736342" y="398243"/>
                </a:lnTo>
                <a:lnTo>
                  <a:pt x="587601" y="484387"/>
                </a:lnTo>
                <a:close/>
                <a:moveTo>
                  <a:pt x="235163" y="295883"/>
                </a:moveTo>
                <a:lnTo>
                  <a:pt x="267411" y="277176"/>
                </a:lnTo>
                <a:cubicBezTo>
                  <a:pt x="272440" y="274281"/>
                  <a:pt x="278875" y="275989"/>
                  <a:pt x="281796" y="281037"/>
                </a:cubicBezTo>
                <a:cubicBezTo>
                  <a:pt x="284681" y="286084"/>
                  <a:pt x="282980" y="292542"/>
                  <a:pt x="277950" y="295473"/>
                </a:cubicBezTo>
                <a:lnTo>
                  <a:pt x="245702" y="314181"/>
                </a:lnTo>
                <a:lnTo>
                  <a:pt x="245665" y="314181"/>
                </a:lnTo>
                <a:cubicBezTo>
                  <a:pt x="240636" y="317075"/>
                  <a:pt x="234201" y="315368"/>
                  <a:pt x="231317" y="310320"/>
                </a:cubicBezTo>
                <a:cubicBezTo>
                  <a:pt x="228396" y="305235"/>
                  <a:pt x="230133" y="298778"/>
                  <a:pt x="235163" y="295883"/>
                </a:cubicBezTo>
                <a:close/>
                <a:moveTo>
                  <a:pt x="522135" y="153950"/>
                </a:moveTo>
                <a:lnTo>
                  <a:pt x="489888" y="172656"/>
                </a:lnTo>
                <a:cubicBezTo>
                  <a:pt x="487484" y="174103"/>
                  <a:pt x="484562" y="174512"/>
                  <a:pt x="481862" y="173807"/>
                </a:cubicBezTo>
                <a:cubicBezTo>
                  <a:pt x="479126" y="173102"/>
                  <a:pt x="476796" y="171320"/>
                  <a:pt x="475391" y="168871"/>
                </a:cubicBezTo>
                <a:cubicBezTo>
                  <a:pt x="473986" y="166421"/>
                  <a:pt x="473615" y="163526"/>
                  <a:pt x="474356" y="160779"/>
                </a:cubicBezTo>
                <a:cubicBezTo>
                  <a:pt x="475095" y="158070"/>
                  <a:pt x="476907" y="155732"/>
                  <a:pt x="479385" y="154358"/>
                </a:cubicBezTo>
                <a:lnTo>
                  <a:pt x="511632" y="135652"/>
                </a:lnTo>
                <a:lnTo>
                  <a:pt x="511632" y="135689"/>
                </a:lnTo>
                <a:cubicBezTo>
                  <a:pt x="514036" y="134242"/>
                  <a:pt x="516958" y="133796"/>
                  <a:pt x="519658" y="134538"/>
                </a:cubicBezTo>
                <a:cubicBezTo>
                  <a:pt x="522394" y="135244"/>
                  <a:pt x="524724" y="137026"/>
                  <a:pt x="526129" y="139475"/>
                </a:cubicBezTo>
                <a:cubicBezTo>
                  <a:pt x="527534" y="141925"/>
                  <a:pt x="527905" y="144820"/>
                  <a:pt x="527164" y="147566"/>
                </a:cubicBezTo>
                <a:cubicBezTo>
                  <a:pt x="526425" y="150275"/>
                  <a:pt x="524613" y="152577"/>
                  <a:pt x="522135" y="153950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0674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D4FDF-51D6-DD4C-8905-6EAE87B0F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rcRect b="13077"/>
          <a:stretch/>
        </p:blipFill>
        <p:spPr>
          <a:xfrm>
            <a:off x="-1" y="0"/>
            <a:ext cx="5266269" cy="6863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485777" y="521357"/>
            <a:ext cx="478049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ФОРМУЛА </a:t>
            </a:r>
            <a:br>
              <a:rPr lang="uk-UA" dirty="0"/>
            </a:br>
            <a:r>
              <a:rPr lang="uk-UA" dirty="0"/>
              <a:t>ПРИБУТКОВОЇ </a:t>
            </a:r>
          </a:p>
          <a:p>
            <a:r>
              <a:rPr lang="uk-UA" dirty="0"/>
              <a:t>ВИННОЇ КАРТИ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09E8C2-F7C0-BF44-91E2-1E48D746DB19}"/>
              </a:ext>
            </a:extLst>
          </p:cNvPr>
          <p:cNvSpPr txBox="1"/>
          <p:nvPr/>
        </p:nvSpPr>
        <p:spPr>
          <a:xfrm>
            <a:off x="6722534" y="521357"/>
            <a:ext cx="41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Грамотний асортимент</a:t>
            </a:r>
          </a:p>
        </p:txBody>
      </p:sp>
      <p:grpSp>
        <p:nvGrpSpPr>
          <p:cNvPr id="17" name="Graphic 19">
            <a:extLst>
              <a:ext uri="{FF2B5EF4-FFF2-40B4-BE49-F238E27FC236}">
                <a16:creationId xmlns:a16="http://schemas.microsoft.com/office/drawing/2014/main" id="{E88850E4-EF1B-204D-A9FF-CE4BA2E94012}"/>
              </a:ext>
            </a:extLst>
          </p:cNvPr>
          <p:cNvGrpSpPr/>
          <p:nvPr/>
        </p:nvGrpSpPr>
        <p:grpSpPr>
          <a:xfrm>
            <a:off x="6110959" y="275046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8077364-BEEA-6147-A932-458CED5D0F6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49F40D5-AE8C-7544-9A3D-FBB165ABA465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F9A257-1F50-B040-BB26-8B13C25D34FC}"/>
              </a:ext>
            </a:extLst>
          </p:cNvPr>
          <p:cNvSpPr txBox="1"/>
          <p:nvPr/>
        </p:nvSpPr>
        <p:spPr>
          <a:xfrm>
            <a:off x="6724249" y="1046103"/>
            <a:ext cx="4660951" cy="1515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en-UA" dirty="0"/>
              <a:t>20% – </a:t>
            </a:r>
            <a:r>
              <a:rPr lang="uk-UA" dirty="0"/>
              <a:t>популярні вина</a:t>
            </a:r>
          </a:p>
          <a:p>
            <a:r>
              <a:rPr lang="en-UA" dirty="0"/>
              <a:t>60% – </a:t>
            </a:r>
            <a:r>
              <a:rPr lang="uk-UA" dirty="0"/>
              <a:t>середній сегмент</a:t>
            </a:r>
          </a:p>
          <a:p>
            <a:r>
              <a:rPr lang="en-UA" dirty="0"/>
              <a:t>20% – </a:t>
            </a:r>
            <a:r>
              <a:rPr lang="uk-UA" dirty="0"/>
              <a:t>ексклюзиви</a:t>
            </a:r>
          </a:p>
          <a:p>
            <a:r>
              <a:rPr lang="uk-UA" dirty="0"/>
              <a:t>Включення </a:t>
            </a:r>
            <a:r>
              <a:rPr lang="uk-UA" dirty="0" err="1"/>
              <a:t>трендових</a:t>
            </a:r>
            <a:r>
              <a:rPr lang="uk-UA" dirty="0"/>
              <a:t> категорій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3EBD-6712-2B4B-9F70-D05407D07E33}"/>
              </a:ext>
            </a:extLst>
          </p:cNvPr>
          <p:cNvSpPr/>
          <p:nvPr/>
        </p:nvSpPr>
        <p:spPr>
          <a:xfrm>
            <a:off x="6722534" y="987427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C223E-F4EA-234D-92AC-48BC6841F04A}"/>
              </a:ext>
            </a:extLst>
          </p:cNvPr>
          <p:cNvGrpSpPr/>
          <p:nvPr/>
        </p:nvGrpSpPr>
        <p:grpSpPr>
          <a:xfrm>
            <a:off x="7143533" y="1144002"/>
            <a:ext cx="601250" cy="601250"/>
            <a:chOff x="3218360" y="3554204"/>
            <a:chExt cx="601250" cy="60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EAECD4-35CB-1C49-848C-91389098046B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F5F1F9-1482-B241-8A59-7FE9150AAD39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45472F-7F56-A44D-B7B7-45013CCC1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1A84056-723B-874C-871C-861FF777CBF4}"/>
              </a:ext>
            </a:extLst>
          </p:cNvPr>
          <p:cNvSpPr txBox="1"/>
          <p:nvPr/>
        </p:nvSpPr>
        <p:spPr>
          <a:xfrm>
            <a:off x="6722533" y="1929717"/>
            <a:ext cx="403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Оптимальне ціноутворення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5B9666-9FFC-0A45-916D-D5A8D837E019}"/>
              </a:ext>
            </a:extLst>
          </p:cNvPr>
          <p:cNvSpPr/>
          <p:nvPr/>
        </p:nvSpPr>
        <p:spPr>
          <a:xfrm>
            <a:off x="5993775" y="1992416"/>
            <a:ext cx="511437" cy="582488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CEF90-FEC5-0644-8FF1-855872864D4B}"/>
              </a:ext>
            </a:extLst>
          </p:cNvPr>
          <p:cNvSpPr txBox="1"/>
          <p:nvPr/>
        </p:nvSpPr>
        <p:spPr>
          <a:xfrm>
            <a:off x="6792034" y="2400480"/>
            <a:ext cx="5480024" cy="7720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«Ціна за келих = вартість пляшки /4»</a:t>
            </a:r>
          </a:p>
          <a:p>
            <a:r>
              <a:rPr lang="uk-UA" dirty="0"/>
              <a:t>Створення «золотої середини»</a:t>
            </a:r>
            <a:r>
              <a:rPr lang="en-UA" dirty="0"/>
              <a:t> </a:t>
            </a:r>
            <a:endParaRPr lang="uk-U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F3620-E62C-274C-B1C5-4D5714AAE29D}"/>
              </a:ext>
            </a:extLst>
          </p:cNvPr>
          <p:cNvSpPr/>
          <p:nvPr/>
        </p:nvSpPr>
        <p:spPr>
          <a:xfrm>
            <a:off x="6722534" y="7380478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89510E-60FB-E340-9CE1-7332194961BE}"/>
              </a:ext>
            </a:extLst>
          </p:cNvPr>
          <p:cNvGrpSpPr/>
          <p:nvPr/>
        </p:nvGrpSpPr>
        <p:grpSpPr>
          <a:xfrm>
            <a:off x="7143533" y="7537053"/>
            <a:ext cx="601250" cy="601250"/>
            <a:chOff x="3218360" y="3554204"/>
            <a:chExt cx="601250" cy="60125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906628-EE7E-D34A-8221-EFD8D8D1BEFF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580268-ED94-3044-9985-C649657F139B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0659C7-A2CC-FD40-B936-450E2FB60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FC9B0BF-2757-8C45-BE9F-540A1AA1CA80}"/>
              </a:ext>
            </a:extLst>
          </p:cNvPr>
          <p:cNvSpPr txBox="1"/>
          <p:nvPr/>
        </p:nvSpPr>
        <p:spPr>
          <a:xfrm>
            <a:off x="6722533" y="8592357"/>
            <a:ext cx="4182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Ефективний продаж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EC8859-92B3-FB41-AFD5-765B2D173069}"/>
              </a:ext>
            </a:extLst>
          </p:cNvPr>
          <p:cNvGrpSpPr/>
          <p:nvPr/>
        </p:nvGrpSpPr>
        <p:grpSpPr>
          <a:xfrm>
            <a:off x="5993775" y="8503476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95452A-157E-5042-8021-DC21F8881431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0BA135-686D-9542-AF27-B098B5CBB2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E9EDCAC-615E-EA45-AA03-BFD0A27E92A8}"/>
              </a:ext>
            </a:extLst>
          </p:cNvPr>
          <p:cNvSpPr txBox="1"/>
          <p:nvPr/>
        </p:nvSpPr>
        <p:spPr>
          <a:xfrm>
            <a:off x="6898117" y="9082563"/>
            <a:ext cx="403013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Візуально зрозуміле меню</a:t>
            </a:r>
          </a:p>
          <a:p>
            <a:r>
              <a:rPr lang="uk-UA" dirty="0"/>
              <a:t>Робота команди</a:t>
            </a:r>
          </a:p>
          <a:p>
            <a:r>
              <a:rPr lang="uk-UA" dirty="0"/>
              <a:t>Спеціальні пропозиції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8E8167-CEAA-0940-8192-B78108A5CD5B}"/>
              </a:ext>
            </a:extLst>
          </p:cNvPr>
          <p:cNvSpPr/>
          <p:nvPr/>
        </p:nvSpPr>
        <p:spPr>
          <a:xfrm>
            <a:off x="6792034" y="10449922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01C778-437B-724A-8E8D-9FFB8379C671}"/>
              </a:ext>
            </a:extLst>
          </p:cNvPr>
          <p:cNvGrpSpPr/>
          <p:nvPr/>
        </p:nvGrpSpPr>
        <p:grpSpPr>
          <a:xfrm>
            <a:off x="7211805" y="10132107"/>
            <a:ext cx="601250" cy="601250"/>
            <a:chOff x="3218360" y="3554204"/>
            <a:chExt cx="601250" cy="60125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159E5F-4F84-174B-AE00-082DDC2BFA49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0CCA54C-DDBC-E843-B50A-491A45453EE8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21671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4080DD8-4E8B-A747-B819-9A76C919FD2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18985" y="3737933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684E8AD-9DF6-824A-ABDE-E094BB2317DA}"/>
              </a:ext>
            </a:extLst>
          </p:cNvPr>
          <p:cNvSpPr txBox="1"/>
          <p:nvPr/>
        </p:nvSpPr>
        <p:spPr>
          <a:xfrm>
            <a:off x="6722533" y="10953318"/>
            <a:ext cx="6099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Збільшення прибутку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655080-8ABF-9945-80C6-6BC3E28D1988}"/>
              </a:ext>
            </a:extLst>
          </p:cNvPr>
          <p:cNvSpPr txBox="1"/>
          <p:nvPr/>
        </p:nvSpPr>
        <p:spPr>
          <a:xfrm>
            <a:off x="6719000" y="11387198"/>
            <a:ext cx="3596403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Високий середній чек </a:t>
            </a:r>
          </a:p>
          <a:p>
            <a:r>
              <a:rPr lang="uk-UA" dirty="0"/>
              <a:t>Задоволені гості </a:t>
            </a:r>
          </a:p>
          <a:p>
            <a:r>
              <a:rPr lang="uk-UA" dirty="0"/>
              <a:t>Унікальність закладу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D55819B-FD8F-764F-9614-C0999A3B716D}"/>
              </a:ext>
            </a:extLst>
          </p:cNvPr>
          <p:cNvSpPr/>
          <p:nvPr/>
        </p:nvSpPr>
        <p:spPr>
          <a:xfrm>
            <a:off x="6038699" y="10002819"/>
            <a:ext cx="511437" cy="464471"/>
          </a:xfrm>
          <a:custGeom>
            <a:avLst/>
            <a:gdLst>
              <a:gd name="connsiteX0" fmla="*/ 757274 w 757300"/>
              <a:gd name="connsiteY0" fmla="*/ 165170 h 687756"/>
              <a:gd name="connsiteX1" fmla="*/ 757274 w 757300"/>
              <a:gd name="connsiteY1" fmla="*/ 164873 h 687756"/>
              <a:gd name="connsiteX2" fmla="*/ 757089 w 757300"/>
              <a:gd name="connsiteY2" fmla="*/ 163908 h 687756"/>
              <a:gd name="connsiteX3" fmla="*/ 757015 w 757300"/>
              <a:gd name="connsiteY3" fmla="*/ 163611 h 687756"/>
              <a:gd name="connsiteX4" fmla="*/ 756608 w 757300"/>
              <a:gd name="connsiteY4" fmla="*/ 162497 h 687756"/>
              <a:gd name="connsiteX5" fmla="*/ 756608 w 757300"/>
              <a:gd name="connsiteY5" fmla="*/ 162423 h 687756"/>
              <a:gd name="connsiteX6" fmla="*/ 756054 w 757300"/>
              <a:gd name="connsiteY6" fmla="*/ 161272 h 687756"/>
              <a:gd name="connsiteX7" fmla="*/ 755943 w 757300"/>
              <a:gd name="connsiteY7" fmla="*/ 161087 h 687756"/>
              <a:gd name="connsiteX8" fmla="*/ 755388 w 757300"/>
              <a:gd name="connsiteY8" fmla="*/ 160234 h 687756"/>
              <a:gd name="connsiteX9" fmla="*/ 755202 w 757300"/>
              <a:gd name="connsiteY9" fmla="*/ 159974 h 687756"/>
              <a:gd name="connsiteX10" fmla="*/ 754500 w 757300"/>
              <a:gd name="connsiteY10" fmla="*/ 159157 h 687756"/>
              <a:gd name="connsiteX11" fmla="*/ 754389 w 757300"/>
              <a:gd name="connsiteY11" fmla="*/ 159046 h 687756"/>
              <a:gd name="connsiteX12" fmla="*/ 754352 w 757300"/>
              <a:gd name="connsiteY12" fmla="*/ 159046 h 687756"/>
              <a:gd name="connsiteX13" fmla="*/ 753427 w 757300"/>
              <a:gd name="connsiteY13" fmla="*/ 158192 h 687756"/>
              <a:gd name="connsiteX14" fmla="*/ 753169 w 757300"/>
              <a:gd name="connsiteY14" fmla="*/ 158007 h 687756"/>
              <a:gd name="connsiteX15" fmla="*/ 752356 w 757300"/>
              <a:gd name="connsiteY15" fmla="*/ 157450 h 687756"/>
              <a:gd name="connsiteX16" fmla="*/ 752207 w 757300"/>
              <a:gd name="connsiteY16" fmla="*/ 157339 h 687756"/>
              <a:gd name="connsiteX17" fmla="*/ 486754 w 757300"/>
              <a:gd name="connsiteY17" fmla="*/ 1420 h 687756"/>
              <a:gd name="connsiteX18" fmla="*/ 476177 w 757300"/>
              <a:gd name="connsiteY18" fmla="*/ 1420 h 687756"/>
              <a:gd name="connsiteX19" fmla="*/ 310311 w 757300"/>
              <a:gd name="connsiteY19" fmla="*/ 97508 h 687756"/>
              <a:gd name="connsiteX20" fmla="*/ 286421 w 757300"/>
              <a:gd name="connsiteY20" fmla="*/ 83664 h 687756"/>
              <a:gd name="connsiteX21" fmla="*/ 275881 w 757300"/>
              <a:gd name="connsiteY21" fmla="*/ 83664 h 687756"/>
              <a:gd name="connsiteX22" fmla="*/ 145630 w 757300"/>
              <a:gd name="connsiteY22" fmla="*/ 159156 h 687756"/>
              <a:gd name="connsiteX23" fmla="*/ 140380 w 757300"/>
              <a:gd name="connsiteY23" fmla="*/ 168286 h 687756"/>
              <a:gd name="connsiteX24" fmla="*/ 145630 w 757300"/>
              <a:gd name="connsiteY24" fmla="*/ 177417 h 687756"/>
              <a:gd name="connsiteX25" fmla="*/ 158981 w 757300"/>
              <a:gd name="connsiteY25" fmla="*/ 185211 h 687756"/>
              <a:gd name="connsiteX26" fmla="*/ 5214 w 757300"/>
              <a:gd name="connsiteY26" fmla="*/ 274288 h 687756"/>
              <a:gd name="connsiteX27" fmla="*/ 5066 w 757300"/>
              <a:gd name="connsiteY27" fmla="*/ 274399 h 687756"/>
              <a:gd name="connsiteX28" fmla="*/ 4216 w 757300"/>
              <a:gd name="connsiteY28" fmla="*/ 274956 h 687756"/>
              <a:gd name="connsiteX29" fmla="*/ 3956 w 757300"/>
              <a:gd name="connsiteY29" fmla="*/ 275178 h 687756"/>
              <a:gd name="connsiteX30" fmla="*/ 2995 w 757300"/>
              <a:gd name="connsiteY30" fmla="*/ 275995 h 687756"/>
              <a:gd name="connsiteX31" fmla="*/ 2995 w 757300"/>
              <a:gd name="connsiteY31" fmla="*/ 276032 h 687756"/>
              <a:gd name="connsiteX32" fmla="*/ 3032 w 757300"/>
              <a:gd name="connsiteY32" fmla="*/ 275995 h 687756"/>
              <a:gd name="connsiteX33" fmla="*/ 2255 w 757300"/>
              <a:gd name="connsiteY33" fmla="*/ 276886 h 687756"/>
              <a:gd name="connsiteX34" fmla="*/ 2070 w 757300"/>
              <a:gd name="connsiteY34" fmla="*/ 277146 h 687756"/>
              <a:gd name="connsiteX35" fmla="*/ 1516 w 757300"/>
              <a:gd name="connsiteY35" fmla="*/ 277962 h 687756"/>
              <a:gd name="connsiteX36" fmla="*/ 1368 w 757300"/>
              <a:gd name="connsiteY36" fmla="*/ 278221 h 687756"/>
              <a:gd name="connsiteX37" fmla="*/ 406 w 757300"/>
              <a:gd name="connsiteY37" fmla="*/ 280523 h 687756"/>
              <a:gd name="connsiteX38" fmla="*/ 332 w 757300"/>
              <a:gd name="connsiteY38" fmla="*/ 280820 h 687756"/>
              <a:gd name="connsiteX39" fmla="*/ 148 w 757300"/>
              <a:gd name="connsiteY39" fmla="*/ 281784 h 687756"/>
              <a:gd name="connsiteX40" fmla="*/ 74 w 757300"/>
              <a:gd name="connsiteY40" fmla="*/ 282119 h 687756"/>
              <a:gd name="connsiteX41" fmla="*/ 0 w 757300"/>
              <a:gd name="connsiteY41" fmla="*/ 283307 h 687756"/>
              <a:gd name="connsiteX42" fmla="*/ 0 w 757300"/>
              <a:gd name="connsiteY42" fmla="*/ 521585 h 687756"/>
              <a:gd name="connsiteX43" fmla="*/ 0 w 757300"/>
              <a:gd name="connsiteY43" fmla="*/ 522216 h 687756"/>
              <a:gd name="connsiteX44" fmla="*/ 74 w 757300"/>
              <a:gd name="connsiteY44" fmla="*/ 522698 h 687756"/>
              <a:gd name="connsiteX45" fmla="*/ 148 w 757300"/>
              <a:gd name="connsiteY45" fmla="*/ 523218 h 687756"/>
              <a:gd name="connsiteX46" fmla="*/ 148 w 757300"/>
              <a:gd name="connsiteY46" fmla="*/ 523181 h 687756"/>
              <a:gd name="connsiteX47" fmla="*/ 258 w 757300"/>
              <a:gd name="connsiteY47" fmla="*/ 523775 h 687756"/>
              <a:gd name="connsiteX48" fmla="*/ 369 w 757300"/>
              <a:gd name="connsiteY48" fmla="*/ 524220 h 687756"/>
              <a:gd name="connsiteX49" fmla="*/ 555 w 757300"/>
              <a:gd name="connsiteY49" fmla="*/ 524776 h 687756"/>
              <a:gd name="connsiteX50" fmla="*/ 702 w 757300"/>
              <a:gd name="connsiteY50" fmla="*/ 525185 h 687756"/>
              <a:gd name="connsiteX51" fmla="*/ 924 w 757300"/>
              <a:gd name="connsiteY51" fmla="*/ 525705 h 687756"/>
              <a:gd name="connsiteX52" fmla="*/ 1110 w 757300"/>
              <a:gd name="connsiteY52" fmla="*/ 526113 h 687756"/>
              <a:gd name="connsiteX53" fmla="*/ 1368 w 757300"/>
              <a:gd name="connsiteY53" fmla="*/ 526595 h 687756"/>
              <a:gd name="connsiteX54" fmla="*/ 1626 w 757300"/>
              <a:gd name="connsiteY54" fmla="*/ 527041 h 687756"/>
              <a:gd name="connsiteX55" fmla="*/ 1886 w 757300"/>
              <a:gd name="connsiteY55" fmla="*/ 527412 h 687756"/>
              <a:gd name="connsiteX56" fmla="*/ 2218 w 757300"/>
              <a:gd name="connsiteY56" fmla="*/ 527895 h 687756"/>
              <a:gd name="connsiteX57" fmla="*/ 2478 w 757300"/>
              <a:gd name="connsiteY57" fmla="*/ 528228 h 687756"/>
              <a:gd name="connsiteX58" fmla="*/ 2885 w 757300"/>
              <a:gd name="connsiteY58" fmla="*/ 528674 h 687756"/>
              <a:gd name="connsiteX59" fmla="*/ 3180 w 757300"/>
              <a:gd name="connsiteY59" fmla="*/ 528970 h 687756"/>
              <a:gd name="connsiteX60" fmla="*/ 3587 w 757300"/>
              <a:gd name="connsiteY60" fmla="*/ 529342 h 687756"/>
              <a:gd name="connsiteX61" fmla="*/ 3993 w 757300"/>
              <a:gd name="connsiteY61" fmla="*/ 529676 h 687756"/>
              <a:gd name="connsiteX62" fmla="*/ 4400 w 757300"/>
              <a:gd name="connsiteY62" fmla="*/ 529973 h 687756"/>
              <a:gd name="connsiteX63" fmla="*/ 4918 w 757300"/>
              <a:gd name="connsiteY63" fmla="*/ 530307 h 687756"/>
              <a:gd name="connsiteX64" fmla="*/ 5140 w 757300"/>
              <a:gd name="connsiteY64" fmla="*/ 530455 h 687756"/>
              <a:gd name="connsiteX65" fmla="*/ 270555 w 757300"/>
              <a:gd name="connsiteY65" fmla="*/ 686337 h 687756"/>
              <a:gd name="connsiteX66" fmla="*/ 281132 w 757300"/>
              <a:gd name="connsiteY66" fmla="*/ 686337 h 687756"/>
              <a:gd name="connsiteX67" fmla="*/ 435969 w 757300"/>
              <a:gd name="connsiteY67" fmla="*/ 596629 h 687756"/>
              <a:gd name="connsiteX68" fmla="*/ 436043 w 757300"/>
              <a:gd name="connsiteY68" fmla="*/ 614222 h 687756"/>
              <a:gd name="connsiteX69" fmla="*/ 441294 w 757300"/>
              <a:gd name="connsiteY69" fmla="*/ 623352 h 687756"/>
              <a:gd name="connsiteX70" fmla="*/ 451797 w 757300"/>
              <a:gd name="connsiteY70" fmla="*/ 623315 h 687756"/>
              <a:gd name="connsiteX71" fmla="*/ 582304 w 757300"/>
              <a:gd name="connsiteY71" fmla="*/ 547675 h 687756"/>
              <a:gd name="connsiteX72" fmla="*/ 582340 w 757300"/>
              <a:gd name="connsiteY72" fmla="*/ 547712 h 687756"/>
              <a:gd name="connsiteX73" fmla="*/ 587592 w 757300"/>
              <a:gd name="connsiteY73" fmla="*/ 538545 h 687756"/>
              <a:gd name="connsiteX74" fmla="*/ 587592 w 757300"/>
              <a:gd name="connsiteY74" fmla="*/ 508779 h 687756"/>
              <a:gd name="connsiteX75" fmla="*/ 752086 w 757300"/>
              <a:gd name="connsiteY75" fmla="*/ 413469 h 687756"/>
              <a:gd name="connsiteX76" fmla="*/ 752308 w 757300"/>
              <a:gd name="connsiteY76" fmla="*/ 413321 h 687756"/>
              <a:gd name="connsiteX77" fmla="*/ 752863 w 757300"/>
              <a:gd name="connsiteY77" fmla="*/ 412987 h 687756"/>
              <a:gd name="connsiteX78" fmla="*/ 753232 w 757300"/>
              <a:gd name="connsiteY78" fmla="*/ 412690 h 687756"/>
              <a:gd name="connsiteX79" fmla="*/ 753639 w 757300"/>
              <a:gd name="connsiteY79" fmla="*/ 412356 h 687756"/>
              <a:gd name="connsiteX80" fmla="*/ 754047 w 757300"/>
              <a:gd name="connsiteY80" fmla="*/ 411984 h 687756"/>
              <a:gd name="connsiteX81" fmla="*/ 754379 w 757300"/>
              <a:gd name="connsiteY81" fmla="*/ 411688 h 687756"/>
              <a:gd name="connsiteX82" fmla="*/ 754786 w 757300"/>
              <a:gd name="connsiteY82" fmla="*/ 411242 h 687756"/>
              <a:gd name="connsiteX83" fmla="*/ 755044 w 757300"/>
              <a:gd name="connsiteY83" fmla="*/ 410909 h 687756"/>
              <a:gd name="connsiteX84" fmla="*/ 755378 w 757300"/>
              <a:gd name="connsiteY84" fmla="*/ 410463 h 687756"/>
              <a:gd name="connsiteX85" fmla="*/ 755636 w 757300"/>
              <a:gd name="connsiteY85" fmla="*/ 410092 h 687756"/>
              <a:gd name="connsiteX86" fmla="*/ 755895 w 757300"/>
              <a:gd name="connsiteY86" fmla="*/ 409646 h 687756"/>
              <a:gd name="connsiteX87" fmla="*/ 756154 w 757300"/>
              <a:gd name="connsiteY87" fmla="*/ 409164 h 687756"/>
              <a:gd name="connsiteX88" fmla="*/ 756339 w 757300"/>
              <a:gd name="connsiteY88" fmla="*/ 408756 h 687756"/>
              <a:gd name="connsiteX89" fmla="*/ 756561 w 757300"/>
              <a:gd name="connsiteY89" fmla="*/ 408199 h 687756"/>
              <a:gd name="connsiteX90" fmla="*/ 756709 w 757300"/>
              <a:gd name="connsiteY90" fmla="*/ 407827 h 687756"/>
              <a:gd name="connsiteX91" fmla="*/ 756893 w 757300"/>
              <a:gd name="connsiteY91" fmla="*/ 407234 h 687756"/>
              <a:gd name="connsiteX92" fmla="*/ 757005 w 757300"/>
              <a:gd name="connsiteY92" fmla="*/ 406826 h 687756"/>
              <a:gd name="connsiteX93" fmla="*/ 757116 w 757300"/>
              <a:gd name="connsiteY93" fmla="*/ 406269 h 687756"/>
              <a:gd name="connsiteX94" fmla="*/ 757190 w 757300"/>
              <a:gd name="connsiteY94" fmla="*/ 405749 h 687756"/>
              <a:gd name="connsiteX95" fmla="*/ 757263 w 757300"/>
              <a:gd name="connsiteY95" fmla="*/ 405267 h 687756"/>
              <a:gd name="connsiteX96" fmla="*/ 757263 w 757300"/>
              <a:gd name="connsiteY96" fmla="*/ 404636 h 687756"/>
              <a:gd name="connsiteX97" fmla="*/ 757263 w 757300"/>
              <a:gd name="connsiteY97" fmla="*/ 404339 h 687756"/>
              <a:gd name="connsiteX98" fmla="*/ 757300 w 757300"/>
              <a:gd name="connsiteY98" fmla="*/ 166432 h 687756"/>
              <a:gd name="connsiteX99" fmla="*/ 757263 w 757300"/>
              <a:gd name="connsiteY99" fmla="*/ 165169 h 687756"/>
              <a:gd name="connsiteX100" fmla="*/ 587601 w 757300"/>
              <a:gd name="connsiteY100" fmla="*/ 330372 h 687756"/>
              <a:gd name="connsiteX101" fmla="*/ 736342 w 757300"/>
              <a:gd name="connsiteY101" fmla="*/ 244191 h 687756"/>
              <a:gd name="connsiteX102" fmla="*/ 736305 w 757300"/>
              <a:gd name="connsiteY102" fmla="*/ 279265 h 687756"/>
              <a:gd name="connsiteX103" fmla="*/ 587602 w 757300"/>
              <a:gd name="connsiteY103" fmla="*/ 365446 h 687756"/>
              <a:gd name="connsiteX104" fmla="*/ 736304 w 757300"/>
              <a:gd name="connsiteY104" fmla="*/ 219803 h 687756"/>
              <a:gd name="connsiteX105" fmla="*/ 587601 w 757300"/>
              <a:gd name="connsiteY105" fmla="*/ 305985 h 687756"/>
              <a:gd name="connsiteX106" fmla="*/ 587601 w 757300"/>
              <a:gd name="connsiteY106" fmla="*/ 270911 h 687756"/>
              <a:gd name="connsiteX107" fmla="*/ 736342 w 757300"/>
              <a:gd name="connsiteY107" fmla="*/ 184730 h 687756"/>
              <a:gd name="connsiteX108" fmla="*/ 587601 w 757300"/>
              <a:gd name="connsiteY108" fmla="*/ 389832 h 687756"/>
              <a:gd name="connsiteX109" fmla="*/ 736342 w 757300"/>
              <a:gd name="connsiteY109" fmla="*/ 303651 h 687756"/>
              <a:gd name="connsiteX110" fmla="*/ 736342 w 757300"/>
              <a:gd name="connsiteY110" fmla="*/ 338762 h 687756"/>
              <a:gd name="connsiteX111" fmla="*/ 587601 w 757300"/>
              <a:gd name="connsiteY111" fmla="*/ 424943 h 687756"/>
              <a:gd name="connsiteX112" fmla="*/ 481426 w 757300"/>
              <a:gd name="connsiteY112" fmla="*/ 22724 h 687756"/>
              <a:gd name="connsiteX113" fmla="*/ 725909 w 757300"/>
              <a:gd name="connsiteY113" fmla="*/ 166358 h 687756"/>
              <a:gd name="connsiteX114" fmla="*/ 577538 w 757300"/>
              <a:gd name="connsiteY114" fmla="*/ 252354 h 687756"/>
              <a:gd name="connsiteX115" fmla="*/ 551540 w 757300"/>
              <a:gd name="connsiteY115" fmla="*/ 237285 h 687756"/>
              <a:gd name="connsiteX116" fmla="*/ 658529 w 757300"/>
              <a:gd name="connsiteY116" fmla="*/ 175303 h 687756"/>
              <a:gd name="connsiteX117" fmla="*/ 658492 w 757300"/>
              <a:gd name="connsiteY117" fmla="*/ 175303 h 687756"/>
              <a:gd name="connsiteX118" fmla="*/ 663781 w 757300"/>
              <a:gd name="connsiteY118" fmla="*/ 166173 h 687756"/>
              <a:gd name="connsiteX119" fmla="*/ 658566 w 757300"/>
              <a:gd name="connsiteY119" fmla="*/ 157042 h 687756"/>
              <a:gd name="connsiteX120" fmla="*/ 486565 w 757300"/>
              <a:gd name="connsiteY120" fmla="*/ 55975 h 687756"/>
              <a:gd name="connsiteX121" fmla="*/ 475988 w 757300"/>
              <a:gd name="connsiteY121" fmla="*/ 55975 h 687756"/>
              <a:gd name="connsiteX122" fmla="*/ 357354 w 757300"/>
              <a:gd name="connsiteY122" fmla="*/ 124750 h 687756"/>
              <a:gd name="connsiteX123" fmla="*/ 331319 w 757300"/>
              <a:gd name="connsiteY123" fmla="*/ 109681 h 687756"/>
              <a:gd name="connsiteX124" fmla="*/ 378394 w 757300"/>
              <a:gd name="connsiteY124" fmla="*/ 136960 h 687756"/>
              <a:gd name="connsiteX125" fmla="*/ 481237 w 757300"/>
              <a:gd name="connsiteY125" fmla="*/ 77353 h 687756"/>
              <a:gd name="connsiteX126" fmla="*/ 632268 w 757300"/>
              <a:gd name="connsiteY126" fmla="*/ 166095 h 687756"/>
              <a:gd name="connsiteX127" fmla="*/ 530495 w 757300"/>
              <a:gd name="connsiteY127" fmla="*/ 225108 h 687756"/>
              <a:gd name="connsiteX128" fmla="*/ 179912 w 757300"/>
              <a:gd name="connsiteY128" fmla="*/ 197458 h 687756"/>
              <a:gd name="connsiteX129" fmla="*/ 205800 w 757300"/>
              <a:gd name="connsiteY129" fmla="*/ 212601 h 687756"/>
              <a:gd name="connsiteX130" fmla="*/ 98810 w 757300"/>
              <a:gd name="connsiteY130" fmla="*/ 274583 h 687756"/>
              <a:gd name="connsiteX131" fmla="*/ 98810 w 757300"/>
              <a:gd name="connsiteY131" fmla="*/ 274546 h 687756"/>
              <a:gd name="connsiteX132" fmla="*/ 93558 w 757300"/>
              <a:gd name="connsiteY132" fmla="*/ 283676 h 687756"/>
              <a:gd name="connsiteX133" fmla="*/ 98773 w 757300"/>
              <a:gd name="connsiteY133" fmla="*/ 292807 h 687756"/>
              <a:gd name="connsiteX134" fmla="*/ 270737 w 757300"/>
              <a:gd name="connsiteY134" fmla="*/ 393836 h 687756"/>
              <a:gd name="connsiteX135" fmla="*/ 281313 w 757300"/>
              <a:gd name="connsiteY135" fmla="*/ 393836 h 687756"/>
              <a:gd name="connsiteX136" fmla="*/ 399209 w 757300"/>
              <a:gd name="connsiteY136" fmla="*/ 325545 h 687756"/>
              <a:gd name="connsiteX137" fmla="*/ 425097 w 757300"/>
              <a:gd name="connsiteY137" fmla="*/ 340688 h 687756"/>
              <a:gd name="connsiteX138" fmla="*/ 275874 w 757300"/>
              <a:gd name="connsiteY138" fmla="*/ 427167 h 687756"/>
              <a:gd name="connsiteX139" fmla="*/ 31391 w 757300"/>
              <a:gd name="connsiteY139" fmla="*/ 283495 h 687756"/>
              <a:gd name="connsiteX140" fmla="*/ 378242 w 757300"/>
              <a:gd name="connsiteY140" fmla="*/ 313290 h 687756"/>
              <a:gd name="connsiteX141" fmla="*/ 276062 w 757300"/>
              <a:gd name="connsiteY141" fmla="*/ 372489 h 687756"/>
              <a:gd name="connsiteX142" fmla="*/ 124993 w 757300"/>
              <a:gd name="connsiteY142" fmla="*/ 283785 h 687756"/>
              <a:gd name="connsiteX143" fmla="*/ 226728 w 757300"/>
              <a:gd name="connsiteY143" fmla="*/ 224883 h 687756"/>
              <a:gd name="connsiteX144" fmla="*/ 21004 w 757300"/>
              <a:gd name="connsiteY144" fmla="*/ 361318 h 687756"/>
              <a:gd name="connsiteX145" fmla="*/ 270552 w 757300"/>
              <a:gd name="connsiteY145" fmla="*/ 507925 h 687756"/>
              <a:gd name="connsiteX146" fmla="*/ 281129 w 757300"/>
              <a:gd name="connsiteY146" fmla="*/ 507925 h 687756"/>
              <a:gd name="connsiteX147" fmla="*/ 435341 w 757300"/>
              <a:gd name="connsiteY147" fmla="*/ 418553 h 687756"/>
              <a:gd name="connsiteX148" fmla="*/ 435452 w 757300"/>
              <a:gd name="connsiteY148" fmla="*/ 453589 h 687756"/>
              <a:gd name="connsiteX149" fmla="*/ 275881 w 757300"/>
              <a:gd name="connsiteY149" fmla="*/ 546081 h 687756"/>
              <a:gd name="connsiteX150" fmla="*/ 21003 w 757300"/>
              <a:gd name="connsiteY150" fmla="*/ 396318 h 687756"/>
              <a:gd name="connsiteX151" fmla="*/ 435273 w 757300"/>
              <a:gd name="connsiteY151" fmla="*/ 394238 h 687756"/>
              <a:gd name="connsiteX152" fmla="*/ 275882 w 757300"/>
              <a:gd name="connsiteY152" fmla="*/ 486581 h 687756"/>
              <a:gd name="connsiteX153" fmla="*/ 21004 w 757300"/>
              <a:gd name="connsiteY153" fmla="*/ 336857 h 687756"/>
              <a:gd name="connsiteX154" fmla="*/ 21004 w 757300"/>
              <a:gd name="connsiteY154" fmla="*/ 301820 h 687756"/>
              <a:gd name="connsiteX155" fmla="*/ 270552 w 757300"/>
              <a:gd name="connsiteY155" fmla="*/ 448428 h 687756"/>
              <a:gd name="connsiteX156" fmla="*/ 281129 w 757300"/>
              <a:gd name="connsiteY156" fmla="*/ 448428 h 687756"/>
              <a:gd name="connsiteX157" fmla="*/ 435161 w 757300"/>
              <a:gd name="connsiteY157" fmla="*/ 359166 h 687756"/>
              <a:gd name="connsiteX158" fmla="*/ 21004 w 757300"/>
              <a:gd name="connsiteY158" fmla="*/ 420776 h 687756"/>
              <a:gd name="connsiteX159" fmla="*/ 270552 w 757300"/>
              <a:gd name="connsiteY159" fmla="*/ 567384 h 687756"/>
              <a:gd name="connsiteX160" fmla="*/ 281129 w 757300"/>
              <a:gd name="connsiteY160" fmla="*/ 567384 h 687756"/>
              <a:gd name="connsiteX161" fmla="*/ 435559 w 757300"/>
              <a:gd name="connsiteY161" fmla="*/ 477899 h 687756"/>
              <a:gd name="connsiteX162" fmla="*/ 435670 w 757300"/>
              <a:gd name="connsiteY162" fmla="*/ 512936 h 687756"/>
              <a:gd name="connsiteX163" fmla="*/ 275872 w 757300"/>
              <a:gd name="connsiteY163" fmla="*/ 605538 h 687756"/>
              <a:gd name="connsiteX164" fmla="*/ 20994 w 757300"/>
              <a:gd name="connsiteY164" fmla="*/ 455776 h 687756"/>
              <a:gd name="connsiteX165" fmla="*/ 275882 w 757300"/>
              <a:gd name="connsiteY165" fmla="*/ 665031 h 687756"/>
              <a:gd name="connsiteX166" fmla="*/ 21004 w 757300"/>
              <a:gd name="connsiteY166" fmla="*/ 515268 h 687756"/>
              <a:gd name="connsiteX167" fmla="*/ 21004 w 757300"/>
              <a:gd name="connsiteY167" fmla="*/ 480269 h 687756"/>
              <a:gd name="connsiteX168" fmla="*/ 270552 w 757300"/>
              <a:gd name="connsiteY168" fmla="*/ 626838 h 687756"/>
              <a:gd name="connsiteX169" fmla="*/ 281129 w 757300"/>
              <a:gd name="connsiteY169" fmla="*/ 626838 h 687756"/>
              <a:gd name="connsiteX170" fmla="*/ 435786 w 757300"/>
              <a:gd name="connsiteY170" fmla="*/ 537205 h 687756"/>
              <a:gd name="connsiteX171" fmla="*/ 435897 w 757300"/>
              <a:gd name="connsiteY171" fmla="*/ 572242 h 687756"/>
              <a:gd name="connsiteX172" fmla="*/ 457019 w 757300"/>
              <a:gd name="connsiteY172" fmla="*/ 595997 h 687756"/>
              <a:gd name="connsiteX173" fmla="*/ 456132 w 757300"/>
              <a:gd name="connsiteY173" fmla="*/ 340426 h 687756"/>
              <a:gd name="connsiteX174" fmla="*/ 456132 w 757300"/>
              <a:gd name="connsiteY174" fmla="*/ 340166 h 687756"/>
              <a:gd name="connsiteX175" fmla="*/ 456132 w 757300"/>
              <a:gd name="connsiteY175" fmla="*/ 339573 h 687756"/>
              <a:gd name="connsiteX176" fmla="*/ 456057 w 757300"/>
              <a:gd name="connsiteY176" fmla="*/ 339090 h 687756"/>
              <a:gd name="connsiteX177" fmla="*/ 455984 w 757300"/>
              <a:gd name="connsiteY177" fmla="*/ 338570 h 687756"/>
              <a:gd name="connsiteX178" fmla="*/ 455873 w 757300"/>
              <a:gd name="connsiteY178" fmla="*/ 338013 h 687756"/>
              <a:gd name="connsiteX179" fmla="*/ 455762 w 757300"/>
              <a:gd name="connsiteY179" fmla="*/ 337605 h 687756"/>
              <a:gd name="connsiteX180" fmla="*/ 455577 w 757300"/>
              <a:gd name="connsiteY180" fmla="*/ 337011 h 687756"/>
              <a:gd name="connsiteX181" fmla="*/ 455429 w 757300"/>
              <a:gd name="connsiteY181" fmla="*/ 336640 h 687756"/>
              <a:gd name="connsiteX182" fmla="*/ 455207 w 757300"/>
              <a:gd name="connsiteY182" fmla="*/ 336084 h 687756"/>
              <a:gd name="connsiteX183" fmla="*/ 455023 w 757300"/>
              <a:gd name="connsiteY183" fmla="*/ 335675 h 687756"/>
              <a:gd name="connsiteX184" fmla="*/ 454763 w 757300"/>
              <a:gd name="connsiteY184" fmla="*/ 335192 h 687756"/>
              <a:gd name="connsiteX185" fmla="*/ 454505 w 757300"/>
              <a:gd name="connsiteY185" fmla="*/ 334747 h 687756"/>
              <a:gd name="connsiteX186" fmla="*/ 454245 w 757300"/>
              <a:gd name="connsiteY186" fmla="*/ 334376 h 687756"/>
              <a:gd name="connsiteX187" fmla="*/ 453913 w 757300"/>
              <a:gd name="connsiteY187" fmla="*/ 333931 h 687756"/>
              <a:gd name="connsiteX188" fmla="*/ 453617 w 757300"/>
              <a:gd name="connsiteY188" fmla="*/ 333597 h 687756"/>
              <a:gd name="connsiteX189" fmla="*/ 453248 w 757300"/>
              <a:gd name="connsiteY189" fmla="*/ 333188 h 687756"/>
              <a:gd name="connsiteX190" fmla="*/ 452914 w 757300"/>
              <a:gd name="connsiteY190" fmla="*/ 332854 h 687756"/>
              <a:gd name="connsiteX191" fmla="*/ 452507 w 757300"/>
              <a:gd name="connsiteY191" fmla="*/ 332483 h 687756"/>
              <a:gd name="connsiteX192" fmla="*/ 452101 w 757300"/>
              <a:gd name="connsiteY192" fmla="*/ 332149 h 687756"/>
              <a:gd name="connsiteX193" fmla="*/ 451731 w 757300"/>
              <a:gd name="connsiteY193" fmla="*/ 331890 h 687756"/>
              <a:gd name="connsiteX194" fmla="*/ 451176 w 757300"/>
              <a:gd name="connsiteY194" fmla="*/ 331555 h 687756"/>
              <a:gd name="connsiteX195" fmla="*/ 450955 w 757300"/>
              <a:gd name="connsiteY195" fmla="*/ 331407 h 687756"/>
              <a:gd name="connsiteX196" fmla="*/ 171859 w 757300"/>
              <a:gd name="connsiteY196" fmla="*/ 168323 h 687756"/>
              <a:gd name="connsiteX197" fmla="*/ 281140 w 757300"/>
              <a:gd name="connsiteY197" fmla="*/ 105005 h 687756"/>
              <a:gd name="connsiteX198" fmla="*/ 525292 w 757300"/>
              <a:gd name="connsiteY198" fmla="*/ 246453 h 687756"/>
              <a:gd name="connsiteX199" fmla="*/ 566526 w 757300"/>
              <a:gd name="connsiteY199" fmla="*/ 270355 h 687756"/>
              <a:gd name="connsiteX200" fmla="*/ 566526 w 757300"/>
              <a:gd name="connsiteY200" fmla="*/ 532501 h 687756"/>
              <a:gd name="connsiteX201" fmla="*/ 587601 w 757300"/>
              <a:gd name="connsiteY201" fmla="*/ 449351 h 687756"/>
              <a:gd name="connsiteX202" fmla="*/ 736342 w 757300"/>
              <a:gd name="connsiteY202" fmla="*/ 363169 h 687756"/>
              <a:gd name="connsiteX203" fmla="*/ 736342 w 757300"/>
              <a:gd name="connsiteY203" fmla="*/ 398243 h 687756"/>
              <a:gd name="connsiteX204" fmla="*/ 587601 w 757300"/>
              <a:gd name="connsiteY204" fmla="*/ 484387 h 687756"/>
              <a:gd name="connsiteX205" fmla="*/ 235163 w 757300"/>
              <a:gd name="connsiteY205" fmla="*/ 295883 h 687756"/>
              <a:gd name="connsiteX206" fmla="*/ 267411 w 757300"/>
              <a:gd name="connsiteY206" fmla="*/ 277176 h 687756"/>
              <a:gd name="connsiteX207" fmla="*/ 281796 w 757300"/>
              <a:gd name="connsiteY207" fmla="*/ 281037 h 687756"/>
              <a:gd name="connsiteX208" fmla="*/ 277950 w 757300"/>
              <a:gd name="connsiteY208" fmla="*/ 295473 h 687756"/>
              <a:gd name="connsiteX209" fmla="*/ 245702 w 757300"/>
              <a:gd name="connsiteY209" fmla="*/ 314181 h 687756"/>
              <a:gd name="connsiteX210" fmla="*/ 245665 w 757300"/>
              <a:gd name="connsiteY210" fmla="*/ 314181 h 687756"/>
              <a:gd name="connsiteX211" fmla="*/ 231317 w 757300"/>
              <a:gd name="connsiteY211" fmla="*/ 310320 h 687756"/>
              <a:gd name="connsiteX212" fmla="*/ 235163 w 757300"/>
              <a:gd name="connsiteY212" fmla="*/ 295883 h 687756"/>
              <a:gd name="connsiteX213" fmla="*/ 522135 w 757300"/>
              <a:gd name="connsiteY213" fmla="*/ 153950 h 687756"/>
              <a:gd name="connsiteX214" fmla="*/ 489888 w 757300"/>
              <a:gd name="connsiteY214" fmla="*/ 172656 h 687756"/>
              <a:gd name="connsiteX215" fmla="*/ 481862 w 757300"/>
              <a:gd name="connsiteY215" fmla="*/ 173807 h 687756"/>
              <a:gd name="connsiteX216" fmla="*/ 475391 w 757300"/>
              <a:gd name="connsiteY216" fmla="*/ 168871 h 687756"/>
              <a:gd name="connsiteX217" fmla="*/ 474356 w 757300"/>
              <a:gd name="connsiteY217" fmla="*/ 160779 h 687756"/>
              <a:gd name="connsiteX218" fmla="*/ 479385 w 757300"/>
              <a:gd name="connsiteY218" fmla="*/ 154358 h 687756"/>
              <a:gd name="connsiteX219" fmla="*/ 511632 w 757300"/>
              <a:gd name="connsiteY219" fmla="*/ 135652 h 687756"/>
              <a:gd name="connsiteX220" fmla="*/ 511632 w 757300"/>
              <a:gd name="connsiteY220" fmla="*/ 135689 h 687756"/>
              <a:gd name="connsiteX221" fmla="*/ 519658 w 757300"/>
              <a:gd name="connsiteY221" fmla="*/ 134538 h 687756"/>
              <a:gd name="connsiteX222" fmla="*/ 526129 w 757300"/>
              <a:gd name="connsiteY222" fmla="*/ 139475 h 687756"/>
              <a:gd name="connsiteX223" fmla="*/ 527164 w 757300"/>
              <a:gd name="connsiteY223" fmla="*/ 147566 h 687756"/>
              <a:gd name="connsiteX224" fmla="*/ 522135 w 757300"/>
              <a:gd name="connsiteY224" fmla="*/ 153950 h 6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757300" h="687756">
                <a:moveTo>
                  <a:pt x="757274" y="165170"/>
                </a:moveTo>
                <a:lnTo>
                  <a:pt x="757274" y="164873"/>
                </a:lnTo>
                <a:cubicBezTo>
                  <a:pt x="757237" y="164539"/>
                  <a:pt x="757163" y="164242"/>
                  <a:pt x="757089" y="163908"/>
                </a:cubicBezTo>
                <a:lnTo>
                  <a:pt x="757015" y="163611"/>
                </a:lnTo>
                <a:cubicBezTo>
                  <a:pt x="756904" y="163240"/>
                  <a:pt x="756756" y="162869"/>
                  <a:pt x="756608" y="162497"/>
                </a:cubicBezTo>
                <a:lnTo>
                  <a:pt x="756608" y="162423"/>
                </a:lnTo>
                <a:cubicBezTo>
                  <a:pt x="756461" y="162053"/>
                  <a:pt x="756275" y="161644"/>
                  <a:pt x="756054" y="161272"/>
                </a:cubicBezTo>
                <a:lnTo>
                  <a:pt x="755943" y="161087"/>
                </a:lnTo>
                <a:cubicBezTo>
                  <a:pt x="755757" y="160791"/>
                  <a:pt x="755573" y="160493"/>
                  <a:pt x="755388" y="160234"/>
                </a:cubicBezTo>
                <a:lnTo>
                  <a:pt x="755202" y="159974"/>
                </a:lnTo>
                <a:cubicBezTo>
                  <a:pt x="754981" y="159677"/>
                  <a:pt x="754723" y="159417"/>
                  <a:pt x="754500" y="159157"/>
                </a:cubicBezTo>
                <a:lnTo>
                  <a:pt x="754389" y="159046"/>
                </a:lnTo>
                <a:lnTo>
                  <a:pt x="754352" y="159046"/>
                </a:lnTo>
                <a:cubicBezTo>
                  <a:pt x="754057" y="158749"/>
                  <a:pt x="753761" y="158452"/>
                  <a:pt x="753427" y="158192"/>
                </a:cubicBezTo>
                <a:lnTo>
                  <a:pt x="753169" y="158007"/>
                </a:lnTo>
                <a:cubicBezTo>
                  <a:pt x="752910" y="157822"/>
                  <a:pt x="752614" y="157635"/>
                  <a:pt x="752356" y="157450"/>
                </a:cubicBezTo>
                <a:lnTo>
                  <a:pt x="752207" y="157339"/>
                </a:lnTo>
                <a:lnTo>
                  <a:pt x="486754" y="1420"/>
                </a:lnTo>
                <a:cubicBezTo>
                  <a:pt x="483500" y="-473"/>
                  <a:pt x="479469" y="-473"/>
                  <a:pt x="476177" y="1420"/>
                </a:cubicBezTo>
                <a:lnTo>
                  <a:pt x="310311" y="97508"/>
                </a:lnTo>
                <a:lnTo>
                  <a:pt x="286421" y="83664"/>
                </a:lnTo>
                <a:cubicBezTo>
                  <a:pt x="283167" y="81772"/>
                  <a:pt x="279136" y="81772"/>
                  <a:pt x="275881" y="83664"/>
                </a:cubicBezTo>
                <a:lnTo>
                  <a:pt x="145630" y="159156"/>
                </a:lnTo>
                <a:cubicBezTo>
                  <a:pt x="142376" y="161049"/>
                  <a:pt x="140380" y="164501"/>
                  <a:pt x="140380" y="168286"/>
                </a:cubicBezTo>
                <a:cubicBezTo>
                  <a:pt x="140380" y="172036"/>
                  <a:pt x="142376" y="175524"/>
                  <a:pt x="145630" y="177417"/>
                </a:cubicBezTo>
                <a:lnTo>
                  <a:pt x="158981" y="185211"/>
                </a:lnTo>
                <a:lnTo>
                  <a:pt x="5214" y="274288"/>
                </a:lnTo>
                <a:lnTo>
                  <a:pt x="5066" y="274399"/>
                </a:lnTo>
                <a:cubicBezTo>
                  <a:pt x="4771" y="274584"/>
                  <a:pt x="4511" y="274771"/>
                  <a:pt x="4216" y="274956"/>
                </a:cubicBezTo>
                <a:lnTo>
                  <a:pt x="3956" y="275178"/>
                </a:lnTo>
                <a:cubicBezTo>
                  <a:pt x="3624" y="275438"/>
                  <a:pt x="3328" y="275698"/>
                  <a:pt x="2995" y="275995"/>
                </a:cubicBezTo>
                <a:lnTo>
                  <a:pt x="2995" y="276032"/>
                </a:lnTo>
                <a:lnTo>
                  <a:pt x="3032" y="275995"/>
                </a:lnTo>
                <a:cubicBezTo>
                  <a:pt x="2736" y="276292"/>
                  <a:pt x="2478" y="276589"/>
                  <a:pt x="2255" y="276886"/>
                </a:cubicBezTo>
                <a:lnTo>
                  <a:pt x="2070" y="277146"/>
                </a:lnTo>
                <a:cubicBezTo>
                  <a:pt x="1886" y="277405"/>
                  <a:pt x="1701" y="277665"/>
                  <a:pt x="1516" y="277962"/>
                </a:cubicBezTo>
                <a:lnTo>
                  <a:pt x="1368" y="278221"/>
                </a:lnTo>
                <a:cubicBezTo>
                  <a:pt x="961" y="278964"/>
                  <a:pt x="629" y="279744"/>
                  <a:pt x="406" y="280523"/>
                </a:cubicBezTo>
                <a:lnTo>
                  <a:pt x="332" y="280820"/>
                </a:lnTo>
                <a:cubicBezTo>
                  <a:pt x="258" y="281117"/>
                  <a:pt x="185" y="281451"/>
                  <a:pt x="148" y="281784"/>
                </a:cubicBezTo>
                <a:lnTo>
                  <a:pt x="74" y="282119"/>
                </a:lnTo>
                <a:cubicBezTo>
                  <a:pt x="37" y="282528"/>
                  <a:pt x="0" y="282898"/>
                  <a:pt x="0" y="283307"/>
                </a:cubicBezTo>
                <a:lnTo>
                  <a:pt x="0" y="521585"/>
                </a:lnTo>
                <a:lnTo>
                  <a:pt x="0" y="522216"/>
                </a:lnTo>
                <a:cubicBezTo>
                  <a:pt x="37" y="522364"/>
                  <a:pt x="37" y="522550"/>
                  <a:pt x="74" y="522698"/>
                </a:cubicBezTo>
                <a:cubicBezTo>
                  <a:pt x="74" y="522884"/>
                  <a:pt x="111" y="523032"/>
                  <a:pt x="148" y="523218"/>
                </a:cubicBezTo>
                <a:lnTo>
                  <a:pt x="148" y="523181"/>
                </a:lnTo>
                <a:cubicBezTo>
                  <a:pt x="185" y="523403"/>
                  <a:pt x="222" y="523589"/>
                  <a:pt x="258" y="523775"/>
                </a:cubicBezTo>
                <a:lnTo>
                  <a:pt x="369" y="524220"/>
                </a:lnTo>
                <a:cubicBezTo>
                  <a:pt x="406" y="524406"/>
                  <a:pt x="480" y="524591"/>
                  <a:pt x="555" y="524776"/>
                </a:cubicBezTo>
                <a:lnTo>
                  <a:pt x="702" y="525185"/>
                </a:lnTo>
                <a:cubicBezTo>
                  <a:pt x="776" y="525370"/>
                  <a:pt x="850" y="525519"/>
                  <a:pt x="924" y="525705"/>
                </a:cubicBezTo>
                <a:lnTo>
                  <a:pt x="1110" y="526113"/>
                </a:lnTo>
                <a:lnTo>
                  <a:pt x="1368" y="526595"/>
                </a:lnTo>
                <a:cubicBezTo>
                  <a:pt x="1442" y="526744"/>
                  <a:pt x="1553" y="526892"/>
                  <a:pt x="1626" y="527041"/>
                </a:cubicBezTo>
                <a:lnTo>
                  <a:pt x="1886" y="527412"/>
                </a:lnTo>
                <a:cubicBezTo>
                  <a:pt x="1997" y="527560"/>
                  <a:pt x="2107" y="527709"/>
                  <a:pt x="2218" y="527895"/>
                </a:cubicBezTo>
                <a:lnTo>
                  <a:pt x="2478" y="528228"/>
                </a:lnTo>
                <a:lnTo>
                  <a:pt x="2885" y="528674"/>
                </a:lnTo>
                <a:lnTo>
                  <a:pt x="3180" y="528970"/>
                </a:lnTo>
                <a:lnTo>
                  <a:pt x="3587" y="529342"/>
                </a:lnTo>
                <a:lnTo>
                  <a:pt x="3993" y="529676"/>
                </a:lnTo>
                <a:cubicBezTo>
                  <a:pt x="4142" y="529787"/>
                  <a:pt x="4253" y="529862"/>
                  <a:pt x="4400" y="529973"/>
                </a:cubicBezTo>
                <a:cubicBezTo>
                  <a:pt x="4548" y="530084"/>
                  <a:pt x="4734" y="530195"/>
                  <a:pt x="4918" y="530307"/>
                </a:cubicBezTo>
                <a:lnTo>
                  <a:pt x="5140" y="530455"/>
                </a:lnTo>
                <a:lnTo>
                  <a:pt x="270555" y="686337"/>
                </a:lnTo>
                <a:cubicBezTo>
                  <a:pt x="273810" y="688229"/>
                  <a:pt x="277841" y="688229"/>
                  <a:pt x="281132" y="686337"/>
                </a:cubicBezTo>
                <a:lnTo>
                  <a:pt x="435969" y="596629"/>
                </a:lnTo>
                <a:lnTo>
                  <a:pt x="436043" y="614222"/>
                </a:lnTo>
                <a:cubicBezTo>
                  <a:pt x="436043" y="617971"/>
                  <a:pt x="438040" y="621460"/>
                  <a:pt x="441294" y="623352"/>
                </a:cubicBezTo>
                <a:cubicBezTo>
                  <a:pt x="444549" y="625208"/>
                  <a:pt x="448543" y="625208"/>
                  <a:pt x="451797" y="623315"/>
                </a:cubicBezTo>
                <a:lnTo>
                  <a:pt x="582304" y="547675"/>
                </a:lnTo>
                <a:lnTo>
                  <a:pt x="582340" y="547712"/>
                </a:lnTo>
                <a:cubicBezTo>
                  <a:pt x="585595" y="545819"/>
                  <a:pt x="587592" y="542330"/>
                  <a:pt x="587592" y="538545"/>
                </a:cubicBezTo>
                <a:lnTo>
                  <a:pt x="587592" y="508779"/>
                </a:lnTo>
                <a:lnTo>
                  <a:pt x="752086" y="413469"/>
                </a:lnTo>
                <a:lnTo>
                  <a:pt x="752308" y="413321"/>
                </a:lnTo>
                <a:lnTo>
                  <a:pt x="752863" y="412987"/>
                </a:lnTo>
                <a:lnTo>
                  <a:pt x="753232" y="412690"/>
                </a:lnTo>
                <a:lnTo>
                  <a:pt x="753639" y="412356"/>
                </a:lnTo>
                <a:lnTo>
                  <a:pt x="754047" y="411984"/>
                </a:lnTo>
                <a:lnTo>
                  <a:pt x="754379" y="411688"/>
                </a:lnTo>
                <a:lnTo>
                  <a:pt x="754786" y="411242"/>
                </a:lnTo>
                <a:lnTo>
                  <a:pt x="755044" y="410909"/>
                </a:lnTo>
                <a:cubicBezTo>
                  <a:pt x="755155" y="410760"/>
                  <a:pt x="755267" y="410611"/>
                  <a:pt x="755378" y="410463"/>
                </a:cubicBezTo>
                <a:cubicBezTo>
                  <a:pt x="755488" y="410315"/>
                  <a:pt x="755562" y="410203"/>
                  <a:pt x="755636" y="410092"/>
                </a:cubicBezTo>
                <a:cubicBezTo>
                  <a:pt x="755710" y="409943"/>
                  <a:pt x="755822" y="409795"/>
                  <a:pt x="755895" y="409646"/>
                </a:cubicBezTo>
                <a:lnTo>
                  <a:pt x="756154" y="409164"/>
                </a:lnTo>
                <a:lnTo>
                  <a:pt x="756339" y="408756"/>
                </a:lnTo>
                <a:cubicBezTo>
                  <a:pt x="756413" y="408570"/>
                  <a:pt x="756487" y="408384"/>
                  <a:pt x="756561" y="408199"/>
                </a:cubicBezTo>
                <a:lnTo>
                  <a:pt x="756709" y="407827"/>
                </a:lnTo>
                <a:cubicBezTo>
                  <a:pt x="756783" y="407642"/>
                  <a:pt x="756856" y="407457"/>
                  <a:pt x="756893" y="407234"/>
                </a:cubicBezTo>
                <a:lnTo>
                  <a:pt x="757005" y="406826"/>
                </a:lnTo>
                <a:cubicBezTo>
                  <a:pt x="757005" y="406640"/>
                  <a:pt x="757079" y="406454"/>
                  <a:pt x="757116" y="406269"/>
                </a:cubicBezTo>
                <a:cubicBezTo>
                  <a:pt x="757153" y="406083"/>
                  <a:pt x="757153" y="405935"/>
                  <a:pt x="757190" y="405749"/>
                </a:cubicBezTo>
                <a:cubicBezTo>
                  <a:pt x="757227" y="405564"/>
                  <a:pt x="757190" y="405415"/>
                  <a:pt x="757263" y="405267"/>
                </a:cubicBezTo>
                <a:cubicBezTo>
                  <a:pt x="757337" y="405118"/>
                  <a:pt x="757263" y="404858"/>
                  <a:pt x="757263" y="404636"/>
                </a:cubicBezTo>
                <a:lnTo>
                  <a:pt x="757263" y="404339"/>
                </a:lnTo>
                <a:lnTo>
                  <a:pt x="757300" y="166432"/>
                </a:lnTo>
                <a:cubicBezTo>
                  <a:pt x="757300" y="166023"/>
                  <a:pt x="757300" y="165578"/>
                  <a:pt x="757263" y="165169"/>
                </a:cubicBezTo>
                <a:close/>
                <a:moveTo>
                  <a:pt x="587601" y="330372"/>
                </a:moveTo>
                <a:lnTo>
                  <a:pt x="736342" y="244191"/>
                </a:lnTo>
                <a:lnTo>
                  <a:pt x="736305" y="279265"/>
                </a:lnTo>
                <a:lnTo>
                  <a:pt x="587602" y="365446"/>
                </a:lnTo>
                <a:close/>
                <a:moveTo>
                  <a:pt x="736304" y="219803"/>
                </a:moveTo>
                <a:lnTo>
                  <a:pt x="587601" y="305985"/>
                </a:lnTo>
                <a:lnTo>
                  <a:pt x="587601" y="270911"/>
                </a:lnTo>
                <a:lnTo>
                  <a:pt x="736342" y="184730"/>
                </a:lnTo>
                <a:close/>
                <a:moveTo>
                  <a:pt x="587601" y="389832"/>
                </a:moveTo>
                <a:lnTo>
                  <a:pt x="736342" y="303651"/>
                </a:lnTo>
                <a:lnTo>
                  <a:pt x="736342" y="338762"/>
                </a:lnTo>
                <a:lnTo>
                  <a:pt x="587601" y="424943"/>
                </a:lnTo>
                <a:close/>
                <a:moveTo>
                  <a:pt x="481426" y="22724"/>
                </a:moveTo>
                <a:lnTo>
                  <a:pt x="725909" y="166358"/>
                </a:lnTo>
                <a:lnTo>
                  <a:pt x="577538" y="252354"/>
                </a:lnTo>
                <a:lnTo>
                  <a:pt x="551540" y="237285"/>
                </a:lnTo>
                <a:lnTo>
                  <a:pt x="658529" y="175303"/>
                </a:lnTo>
                <a:lnTo>
                  <a:pt x="658492" y="175303"/>
                </a:lnTo>
                <a:cubicBezTo>
                  <a:pt x="661746" y="173411"/>
                  <a:pt x="663744" y="169959"/>
                  <a:pt x="663781" y="166173"/>
                </a:cubicBezTo>
                <a:cubicBezTo>
                  <a:pt x="663781" y="162424"/>
                  <a:pt x="661783" y="158935"/>
                  <a:pt x="658566" y="157042"/>
                </a:cubicBezTo>
                <a:lnTo>
                  <a:pt x="486565" y="55975"/>
                </a:lnTo>
                <a:cubicBezTo>
                  <a:pt x="483311" y="54082"/>
                  <a:pt x="479280" y="54082"/>
                  <a:pt x="475988" y="55975"/>
                </a:cubicBezTo>
                <a:lnTo>
                  <a:pt x="357354" y="124750"/>
                </a:lnTo>
                <a:lnTo>
                  <a:pt x="331319" y="109681"/>
                </a:lnTo>
                <a:close/>
                <a:moveTo>
                  <a:pt x="378394" y="136960"/>
                </a:moveTo>
                <a:lnTo>
                  <a:pt x="481237" y="77353"/>
                </a:lnTo>
                <a:lnTo>
                  <a:pt x="632268" y="166095"/>
                </a:lnTo>
                <a:lnTo>
                  <a:pt x="530495" y="225108"/>
                </a:lnTo>
                <a:close/>
                <a:moveTo>
                  <a:pt x="179912" y="197458"/>
                </a:moveTo>
                <a:lnTo>
                  <a:pt x="205800" y="212601"/>
                </a:lnTo>
                <a:lnTo>
                  <a:pt x="98810" y="274583"/>
                </a:lnTo>
                <a:lnTo>
                  <a:pt x="98810" y="274546"/>
                </a:lnTo>
                <a:cubicBezTo>
                  <a:pt x="95593" y="276439"/>
                  <a:pt x="93558" y="279928"/>
                  <a:pt x="93558" y="283676"/>
                </a:cubicBezTo>
                <a:cubicBezTo>
                  <a:pt x="93558" y="287426"/>
                  <a:pt x="95518" y="290914"/>
                  <a:pt x="98773" y="292807"/>
                </a:cubicBezTo>
                <a:lnTo>
                  <a:pt x="270737" y="393836"/>
                </a:lnTo>
                <a:cubicBezTo>
                  <a:pt x="273990" y="395729"/>
                  <a:pt x="278022" y="395729"/>
                  <a:pt x="281313" y="393836"/>
                </a:cubicBezTo>
                <a:lnTo>
                  <a:pt x="399209" y="325545"/>
                </a:lnTo>
                <a:lnTo>
                  <a:pt x="425097" y="340688"/>
                </a:lnTo>
                <a:lnTo>
                  <a:pt x="275874" y="427167"/>
                </a:lnTo>
                <a:lnTo>
                  <a:pt x="31391" y="283495"/>
                </a:lnTo>
                <a:close/>
                <a:moveTo>
                  <a:pt x="378242" y="313290"/>
                </a:moveTo>
                <a:lnTo>
                  <a:pt x="276062" y="372489"/>
                </a:lnTo>
                <a:lnTo>
                  <a:pt x="124993" y="283785"/>
                </a:lnTo>
                <a:lnTo>
                  <a:pt x="226728" y="224883"/>
                </a:lnTo>
                <a:close/>
                <a:moveTo>
                  <a:pt x="21004" y="361318"/>
                </a:moveTo>
                <a:lnTo>
                  <a:pt x="270552" y="507925"/>
                </a:lnTo>
                <a:cubicBezTo>
                  <a:pt x="273807" y="509818"/>
                  <a:pt x="277837" y="509818"/>
                  <a:pt x="281129" y="507925"/>
                </a:cubicBezTo>
                <a:lnTo>
                  <a:pt x="435341" y="418553"/>
                </a:lnTo>
                <a:lnTo>
                  <a:pt x="435452" y="453589"/>
                </a:lnTo>
                <a:lnTo>
                  <a:pt x="275881" y="546081"/>
                </a:lnTo>
                <a:lnTo>
                  <a:pt x="21003" y="396318"/>
                </a:lnTo>
                <a:close/>
                <a:moveTo>
                  <a:pt x="435273" y="394238"/>
                </a:moveTo>
                <a:lnTo>
                  <a:pt x="275882" y="486581"/>
                </a:lnTo>
                <a:lnTo>
                  <a:pt x="21004" y="336857"/>
                </a:lnTo>
                <a:lnTo>
                  <a:pt x="21004" y="301820"/>
                </a:lnTo>
                <a:lnTo>
                  <a:pt x="270552" y="448428"/>
                </a:lnTo>
                <a:cubicBezTo>
                  <a:pt x="273807" y="450358"/>
                  <a:pt x="277837" y="450358"/>
                  <a:pt x="281129" y="448428"/>
                </a:cubicBezTo>
                <a:lnTo>
                  <a:pt x="435161" y="359166"/>
                </a:lnTo>
                <a:close/>
                <a:moveTo>
                  <a:pt x="21004" y="420776"/>
                </a:moveTo>
                <a:lnTo>
                  <a:pt x="270552" y="567384"/>
                </a:lnTo>
                <a:cubicBezTo>
                  <a:pt x="273807" y="569277"/>
                  <a:pt x="277837" y="569277"/>
                  <a:pt x="281129" y="567384"/>
                </a:cubicBezTo>
                <a:lnTo>
                  <a:pt x="435559" y="477899"/>
                </a:lnTo>
                <a:lnTo>
                  <a:pt x="435670" y="512936"/>
                </a:lnTo>
                <a:lnTo>
                  <a:pt x="275872" y="605538"/>
                </a:lnTo>
                <a:lnTo>
                  <a:pt x="20994" y="455776"/>
                </a:lnTo>
                <a:close/>
                <a:moveTo>
                  <a:pt x="275882" y="665031"/>
                </a:moveTo>
                <a:lnTo>
                  <a:pt x="21004" y="515268"/>
                </a:lnTo>
                <a:lnTo>
                  <a:pt x="21004" y="480269"/>
                </a:lnTo>
                <a:lnTo>
                  <a:pt x="270552" y="626838"/>
                </a:lnTo>
                <a:cubicBezTo>
                  <a:pt x="273807" y="628768"/>
                  <a:pt x="277837" y="628768"/>
                  <a:pt x="281129" y="626838"/>
                </a:cubicBezTo>
                <a:lnTo>
                  <a:pt x="435786" y="537205"/>
                </a:lnTo>
                <a:lnTo>
                  <a:pt x="435897" y="572242"/>
                </a:lnTo>
                <a:close/>
                <a:moveTo>
                  <a:pt x="457019" y="595997"/>
                </a:moveTo>
                <a:lnTo>
                  <a:pt x="456132" y="340426"/>
                </a:lnTo>
                <a:lnTo>
                  <a:pt x="456132" y="340166"/>
                </a:lnTo>
                <a:lnTo>
                  <a:pt x="456132" y="339573"/>
                </a:lnTo>
                <a:cubicBezTo>
                  <a:pt x="456132" y="339386"/>
                  <a:pt x="456132" y="339238"/>
                  <a:pt x="456057" y="339090"/>
                </a:cubicBezTo>
                <a:cubicBezTo>
                  <a:pt x="455984" y="338942"/>
                  <a:pt x="456021" y="338755"/>
                  <a:pt x="455984" y="338570"/>
                </a:cubicBezTo>
                <a:cubicBezTo>
                  <a:pt x="455947" y="338385"/>
                  <a:pt x="455910" y="338199"/>
                  <a:pt x="455873" y="338013"/>
                </a:cubicBezTo>
                <a:lnTo>
                  <a:pt x="455762" y="337605"/>
                </a:lnTo>
                <a:cubicBezTo>
                  <a:pt x="455688" y="337419"/>
                  <a:pt x="455651" y="337234"/>
                  <a:pt x="455577" y="337011"/>
                </a:cubicBezTo>
                <a:lnTo>
                  <a:pt x="455429" y="336640"/>
                </a:lnTo>
                <a:cubicBezTo>
                  <a:pt x="455355" y="336454"/>
                  <a:pt x="455281" y="336269"/>
                  <a:pt x="455207" y="336084"/>
                </a:cubicBezTo>
                <a:lnTo>
                  <a:pt x="455023" y="335675"/>
                </a:lnTo>
                <a:lnTo>
                  <a:pt x="454763" y="335192"/>
                </a:lnTo>
                <a:cubicBezTo>
                  <a:pt x="454689" y="335044"/>
                  <a:pt x="454579" y="334896"/>
                  <a:pt x="454505" y="334747"/>
                </a:cubicBezTo>
                <a:cubicBezTo>
                  <a:pt x="454394" y="334598"/>
                  <a:pt x="454319" y="334487"/>
                  <a:pt x="454245" y="334376"/>
                </a:cubicBezTo>
                <a:lnTo>
                  <a:pt x="453913" y="333931"/>
                </a:lnTo>
                <a:lnTo>
                  <a:pt x="453617" y="333597"/>
                </a:lnTo>
                <a:cubicBezTo>
                  <a:pt x="453506" y="333448"/>
                  <a:pt x="453358" y="333300"/>
                  <a:pt x="453248" y="333188"/>
                </a:cubicBezTo>
                <a:lnTo>
                  <a:pt x="452914" y="332854"/>
                </a:lnTo>
                <a:cubicBezTo>
                  <a:pt x="452804" y="332743"/>
                  <a:pt x="452656" y="332632"/>
                  <a:pt x="452507" y="332483"/>
                </a:cubicBezTo>
                <a:lnTo>
                  <a:pt x="452101" y="332149"/>
                </a:lnTo>
                <a:lnTo>
                  <a:pt x="451731" y="331890"/>
                </a:lnTo>
                <a:lnTo>
                  <a:pt x="451176" y="331555"/>
                </a:lnTo>
                <a:lnTo>
                  <a:pt x="450955" y="331407"/>
                </a:lnTo>
                <a:lnTo>
                  <a:pt x="171859" y="168323"/>
                </a:lnTo>
                <a:lnTo>
                  <a:pt x="281140" y="105005"/>
                </a:lnTo>
                <a:lnTo>
                  <a:pt x="525292" y="246453"/>
                </a:lnTo>
                <a:lnTo>
                  <a:pt x="566526" y="270355"/>
                </a:lnTo>
                <a:lnTo>
                  <a:pt x="566526" y="532501"/>
                </a:lnTo>
                <a:close/>
                <a:moveTo>
                  <a:pt x="587601" y="449351"/>
                </a:moveTo>
                <a:lnTo>
                  <a:pt x="736342" y="363169"/>
                </a:lnTo>
                <a:lnTo>
                  <a:pt x="736342" y="398243"/>
                </a:lnTo>
                <a:lnTo>
                  <a:pt x="587601" y="484387"/>
                </a:lnTo>
                <a:close/>
                <a:moveTo>
                  <a:pt x="235163" y="295883"/>
                </a:moveTo>
                <a:lnTo>
                  <a:pt x="267411" y="277176"/>
                </a:lnTo>
                <a:cubicBezTo>
                  <a:pt x="272440" y="274281"/>
                  <a:pt x="278875" y="275989"/>
                  <a:pt x="281796" y="281037"/>
                </a:cubicBezTo>
                <a:cubicBezTo>
                  <a:pt x="284681" y="286084"/>
                  <a:pt x="282980" y="292542"/>
                  <a:pt x="277950" y="295473"/>
                </a:cubicBezTo>
                <a:lnTo>
                  <a:pt x="245702" y="314181"/>
                </a:lnTo>
                <a:lnTo>
                  <a:pt x="245665" y="314181"/>
                </a:lnTo>
                <a:cubicBezTo>
                  <a:pt x="240636" y="317075"/>
                  <a:pt x="234201" y="315368"/>
                  <a:pt x="231317" y="310320"/>
                </a:cubicBezTo>
                <a:cubicBezTo>
                  <a:pt x="228396" y="305235"/>
                  <a:pt x="230133" y="298778"/>
                  <a:pt x="235163" y="295883"/>
                </a:cubicBezTo>
                <a:close/>
                <a:moveTo>
                  <a:pt x="522135" y="153950"/>
                </a:moveTo>
                <a:lnTo>
                  <a:pt x="489888" y="172656"/>
                </a:lnTo>
                <a:cubicBezTo>
                  <a:pt x="487484" y="174103"/>
                  <a:pt x="484562" y="174512"/>
                  <a:pt x="481862" y="173807"/>
                </a:cubicBezTo>
                <a:cubicBezTo>
                  <a:pt x="479126" y="173102"/>
                  <a:pt x="476796" y="171320"/>
                  <a:pt x="475391" y="168871"/>
                </a:cubicBezTo>
                <a:cubicBezTo>
                  <a:pt x="473986" y="166421"/>
                  <a:pt x="473615" y="163526"/>
                  <a:pt x="474356" y="160779"/>
                </a:cubicBezTo>
                <a:cubicBezTo>
                  <a:pt x="475095" y="158070"/>
                  <a:pt x="476907" y="155732"/>
                  <a:pt x="479385" y="154358"/>
                </a:cubicBezTo>
                <a:lnTo>
                  <a:pt x="511632" y="135652"/>
                </a:lnTo>
                <a:lnTo>
                  <a:pt x="511632" y="135689"/>
                </a:lnTo>
                <a:cubicBezTo>
                  <a:pt x="514036" y="134242"/>
                  <a:pt x="516958" y="133796"/>
                  <a:pt x="519658" y="134538"/>
                </a:cubicBezTo>
                <a:cubicBezTo>
                  <a:pt x="522394" y="135244"/>
                  <a:pt x="524724" y="137026"/>
                  <a:pt x="526129" y="139475"/>
                </a:cubicBezTo>
                <a:cubicBezTo>
                  <a:pt x="527534" y="141925"/>
                  <a:pt x="527905" y="144820"/>
                  <a:pt x="527164" y="147566"/>
                </a:cubicBezTo>
                <a:cubicBezTo>
                  <a:pt x="526425" y="150275"/>
                  <a:pt x="524613" y="152577"/>
                  <a:pt x="522135" y="153950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318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D4FDF-51D6-DD4C-8905-6EAE87B0F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rcRect b="13077"/>
          <a:stretch/>
        </p:blipFill>
        <p:spPr>
          <a:xfrm>
            <a:off x="-1" y="0"/>
            <a:ext cx="5266269" cy="6863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485777" y="512763"/>
            <a:ext cx="478049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ФОРМУЛА </a:t>
            </a:r>
            <a:br>
              <a:rPr lang="uk-UA" dirty="0"/>
            </a:br>
            <a:r>
              <a:rPr lang="uk-UA" dirty="0"/>
              <a:t>ПРИБУТКОВОЇ </a:t>
            </a:r>
          </a:p>
          <a:p>
            <a:r>
              <a:rPr lang="uk-UA" dirty="0"/>
              <a:t>ВИННОЇ КАРТИ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09E8C2-F7C0-BF44-91E2-1E48D746DB19}"/>
              </a:ext>
            </a:extLst>
          </p:cNvPr>
          <p:cNvSpPr txBox="1"/>
          <p:nvPr/>
        </p:nvSpPr>
        <p:spPr>
          <a:xfrm>
            <a:off x="6722534" y="521357"/>
            <a:ext cx="41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Грамотний асортимент</a:t>
            </a:r>
          </a:p>
        </p:txBody>
      </p:sp>
      <p:grpSp>
        <p:nvGrpSpPr>
          <p:cNvPr id="17" name="Graphic 19">
            <a:extLst>
              <a:ext uri="{FF2B5EF4-FFF2-40B4-BE49-F238E27FC236}">
                <a16:creationId xmlns:a16="http://schemas.microsoft.com/office/drawing/2014/main" id="{E88850E4-EF1B-204D-A9FF-CE4BA2E94012}"/>
              </a:ext>
            </a:extLst>
          </p:cNvPr>
          <p:cNvGrpSpPr/>
          <p:nvPr/>
        </p:nvGrpSpPr>
        <p:grpSpPr>
          <a:xfrm>
            <a:off x="6110959" y="275046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8077364-BEEA-6147-A932-458CED5D0F6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49F40D5-AE8C-7544-9A3D-FBB165ABA465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F9A257-1F50-B040-BB26-8B13C25D34FC}"/>
              </a:ext>
            </a:extLst>
          </p:cNvPr>
          <p:cNvSpPr txBox="1"/>
          <p:nvPr/>
        </p:nvSpPr>
        <p:spPr>
          <a:xfrm>
            <a:off x="6724249" y="1046103"/>
            <a:ext cx="4660951" cy="1515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en-UA" dirty="0"/>
              <a:t>20% – </a:t>
            </a:r>
            <a:r>
              <a:rPr lang="uk-UA" dirty="0"/>
              <a:t>популярні вина</a:t>
            </a:r>
          </a:p>
          <a:p>
            <a:r>
              <a:rPr lang="en-UA" dirty="0"/>
              <a:t>60% – </a:t>
            </a:r>
            <a:r>
              <a:rPr lang="uk-UA" dirty="0"/>
              <a:t>середній сегмент</a:t>
            </a:r>
          </a:p>
          <a:p>
            <a:r>
              <a:rPr lang="en-UA" dirty="0"/>
              <a:t>20% – </a:t>
            </a:r>
            <a:r>
              <a:rPr lang="uk-UA" dirty="0"/>
              <a:t>ексклюзиви</a:t>
            </a:r>
          </a:p>
          <a:p>
            <a:r>
              <a:rPr lang="uk-UA" dirty="0"/>
              <a:t>Включення </a:t>
            </a:r>
            <a:r>
              <a:rPr lang="uk-UA" dirty="0" err="1"/>
              <a:t>трендових</a:t>
            </a:r>
            <a:r>
              <a:rPr lang="uk-UA" dirty="0"/>
              <a:t> категорій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3EBD-6712-2B4B-9F70-D05407D07E33}"/>
              </a:ext>
            </a:extLst>
          </p:cNvPr>
          <p:cNvSpPr/>
          <p:nvPr/>
        </p:nvSpPr>
        <p:spPr>
          <a:xfrm>
            <a:off x="6722534" y="987427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C223E-F4EA-234D-92AC-48BC6841F04A}"/>
              </a:ext>
            </a:extLst>
          </p:cNvPr>
          <p:cNvGrpSpPr/>
          <p:nvPr/>
        </p:nvGrpSpPr>
        <p:grpSpPr>
          <a:xfrm>
            <a:off x="7143533" y="1144002"/>
            <a:ext cx="601250" cy="601250"/>
            <a:chOff x="3218360" y="3554204"/>
            <a:chExt cx="601250" cy="60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EAECD4-35CB-1C49-848C-91389098046B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F5F1F9-1482-B241-8A59-7FE9150AAD39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45472F-7F56-A44D-B7B7-45013CCC1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1A84056-723B-874C-871C-861FF777CBF4}"/>
              </a:ext>
            </a:extLst>
          </p:cNvPr>
          <p:cNvSpPr txBox="1"/>
          <p:nvPr/>
        </p:nvSpPr>
        <p:spPr>
          <a:xfrm>
            <a:off x="6722533" y="1929717"/>
            <a:ext cx="403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Оптимальне ціноутворення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5B9666-9FFC-0A45-916D-D5A8D837E019}"/>
              </a:ext>
            </a:extLst>
          </p:cNvPr>
          <p:cNvSpPr/>
          <p:nvPr/>
        </p:nvSpPr>
        <p:spPr>
          <a:xfrm>
            <a:off x="5993775" y="1992416"/>
            <a:ext cx="511437" cy="582488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CEF90-FEC5-0644-8FF1-855872864D4B}"/>
              </a:ext>
            </a:extLst>
          </p:cNvPr>
          <p:cNvSpPr txBox="1"/>
          <p:nvPr/>
        </p:nvSpPr>
        <p:spPr>
          <a:xfrm>
            <a:off x="6792034" y="2400480"/>
            <a:ext cx="5480024" cy="7720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«Ціна за келих = вартість пляшки /4»</a:t>
            </a:r>
          </a:p>
          <a:p>
            <a:r>
              <a:rPr lang="uk-UA" dirty="0"/>
              <a:t>Створення «золотої середини»</a:t>
            </a:r>
            <a:r>
              <a:rPr lang="en-UA" dirty="0"/>
              <a:t> </a:t>
            </a:r>
            <a:endParaRPr lang="uk-U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F3620-E62C-274C-B1C5-4D5714AAE29D}"/>
              </a:ext>
            </a:extLst>
          </p:cNvPr>
          <p:cNvSpPr/>
          <p:nvPr/>
        </p:nvSpPr>
        <p:spPr>
          <a:xfrm>
            <a:off x="6722534" y="2393453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89510E-60FB-E340-9CE1-7332194961BE}"/>
              </a:ext>
            </a:extLst>
          </p:cNvPr>
          <p:cNvGrpSpPr/>
          <p:nvPr/>
        </p:nvGrpSpPr>
        <p:grpSpPr>
          <a:xfrm>
            <a:off x="7143533" y="2550028"/>
            <a:ext cx="601250" cy="601250"/>
            <a:chOff x="3218360" y="3554204"/>
            <a:chExt cx="601250" cy="60125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906628-EE7E-D34A-8221-EFD8D8D1BEFF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580268-ED94-3044-9985-C649657F139B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0659C7-A2CC-FD40-B936-450E2FB60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FC9B0BF-2757-8C45-BE9F-540A1AA1CA80}"/>
              </a:ext>
            </a:extLst>
          </p:cNvPr>
          <p:cNvSpPr txBox="1"/>
          <p:nvPr/>
        </p:nvSpPr>
        <p:spPr>
          <a:xfrm>
            <a:off x="6722533" y="3605332"/>
            <a:ext cx="4182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Ефективний продаж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EC8859-92B3-FB41-AFD5-765B2D173069}"/>
              </a:ext>
            </a:extLst>
          </p:cNvPr>
          <p:cNvGrpSpPr/>
          <p:nvPr/>
        </p:nvGrpSpPr>
        <p:grpSpPr>
          <a:xfrm>
            <a:off x="5993775" y="3575876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95452A-157E-5042-8021-DC21F8881431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0BA135-686D-9542-AF27-B098B5CBB2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E9EDCAC-615E-EA45-AA03-BFD0A27E92A8}"/>
              </a:ext>
            </a:extLst>
          </p:cNvPr>
          <p:cNvSpPr txBox="1"/>
          <p:nvPr/>
        </p:nvSpPr>
        <p:spPr>
          <a:xfrm>
            <a:off x="6898117" y="4095538"/>
            <a:ext cx="403013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Візуально зрозуміле меню</a:t>
            </a:r>
          </a:p>
          <a:p>
            <a:r>
              <a:rPr lang="uk-UA" dirty="0"/>
              <a:t>Робота команди</a:t>
            </a:r>
          </a:p>
          <a:p>
            <a:r>
              <a:rPr lang="uk-UA" dirty="0"/>
              <a:t>Спеціальні пропозиції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8E8167-CEAA-0940-8192-B78108A5CD5B}"/>
              </a:ext>
            </a:extLst>
          </p:cNvPr>
          <p:cNvSpPr/>
          <p:nvPr/>
        </p:nvSpPr>
        <p:spPr>
          <a:xfrm>
            <a:off x="6790806" y="7497375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01C778-437B-724A-8E8D-9FFB8379C671}"/>
              </a:ext>
            </a:extLst>
          </p:cNvPr>
          <p:cNvGrpSpPr/>
          <p:nvPr/>
        </p:nvGrpSpPr>
        <p:grpSpPr>
          <a:xfrm>
            <a:off x="7211805" y="7653950"/>
            <a:ext cx="601250" cy="601250"/>
            <a:chOff x="3218360" y="3554204"/>
            <a:chExt cx="601250" cy="60125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159E5F-4F84-174B-AE00-082DDC2BFA49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0CCA54C-DDBC-E843-B50A-491A45453EE8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21671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4080DD8-4E8B-A747-B819-9A76C919FD2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18985" y="3737933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684E8AD-9DF6-824A-ABDE-E094BB2317DA}"/>
              </a:ext>
            </a:extLst>
          </p:cNvPr>
          <p:cNvSpPr txBox="1"/>
          <p:nvPr/>
        </p:nvSpPr>
        <p:spPr>
          <a:xfrm>
            <a:off x="6722533" y="8475161"/>
            <a:ext cx="6099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Збільшення прибутку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655080-8ABF-9945-80C6-6BC3E28D1988}"/>
              </a:ext>
            </a:extLst>
          </p:cNvPr>
          <p:cNvSpPr txBox="1"/>
          <p:nvPr/>
        </p:nvSpPr>
        <p:spPr>
          <a:xfrm>
            <a:off x="6719000" y="8909041"/>
            <a:ext cx="3596403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Високий середній чек </a:t>
            </a:r>
          </a:p>
          <a:p>
            <a:r>
              <a:rPr lang="uk-UA" dirty="0"/>
              <a:t>Задоволені гості </a:t>
            </a:r>
          </a:p>
          <a:p>
            <a:r>
              <a:rPr lang="uk-UA" dirty="0"/>
              <a:t>Унікальність закладу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D55819B-FD8F-764F-9614-C0999A3B716D}"/>
              </a:ext>
            </a:extLst>
          </p:cNvPr>
          <p:cNvSpPr/>
          <p:nvPr/>
        </p:nvSpPr>
        <p:spPr>
          <a:xfrm>
            <a:off x="6038699" y="8478819"/>
            <a:ext cx="511437" cy="464471"/>
          </a:xfrm>
          <a:custGeom>
            <a:avLst/>
            <a:gdLst>
              <a:gd name="connsiteX0" fmla="*/ 757274 w 757300"/>
              <a:gd name="connsiteY0" fmla="*/ 165170 h 687756"/>
              <a:gd name="connsiteX1" fmla="*/ 757274 w 757300"/>
              <a:gd name="connsiteY1" fmla="*/ 164873 h 687756"/>
              <a:gd name="connsiteX2" fmla="*/ 757089 w 757300"/>
              <a:gd name="connsiteY2" fmla="*/ 163908 h 687756"/>
              <a:gd name="connsiteX3" fmla="*/ 757015 w 757300"/>
              <a:gd name="connsiteY3" fmla="*/ 163611 h 687756"/>
              <a:gd name="connsiteX4" fmla="*/ 756608 w 757300"/>
              <a:gd name="connsiteY4" fmla="*/ 162497 h 687756"/>
              <a:gd name="connsiteX5" fmla="*/ 756608 w 757300"/>
              <a:gd name="connsiteY5" fmla="*/ 162423 h 687756"/>
              <a:gd name="connsiteX6" fmla="*/ 756054 w 757300"/>
              <a:gd name="connsiteY6" fmla="*/ 161272 h 687756"/>
              <a:gd name="connsiteX7" fmla="*/ 755943 w 757300"/>
              <a:gd name="connsiteY7" fmla="*/ 161087 h 687756"/>
              <a:gd name="connsiteX8" fmla="*/ 755388 w 757300"/>
              <a:gd name="connsiteY8" fmla="*/ 160234 h 687756"/>
              <a:gd name="connsiteX9" fmla="*/ 755202 w 757300"/>
              <a:gd name="connsiteY9" fmla="*/ 159974 h 687756"/>
              <a:gd name="connsiteX10" fmla="*/ 754500 w 757300"/>
              <a:gd name="connsiteY10" fmla="*/ 159157 h 687756"/>
              <a:gd name="connsiteX11" fmla="*/ 754389 w 757300"/>
              <a:gd name="connsiteY11" fmla="*/ 159046 h 687756"/>
              <a:gd name="connsiteX12" fmla="*/ 754352 w 757300"/>
              <a:gd name="connsiteY12" fmla="*/ 159046 h 687756"/>
              <a:gd name="connsiteX13" fmla="*/ 753427 w 757300"/>
              <a:gd name="connsiteY13" fmla="*/ 158192 h 687756"/>
              <a:gd name="connsiteX14" fmla="*/ 753169 w 757300"/>
              <a:gd name="connsiteY14" fmla="*/ 158007 h 687756"/>
              <a:gd name="connsiteX15" fmla="*/ 752356 w 757300"/>
              <a:gd name="connsiteY15" fmla="*/ 157450 h 687756"/>
              <a:gd name="connsiteX16" fmla="*/ 752207 w 757300"/>
              <a:gd name="connsiteY16" fmla="*/ 157339 h 687756"/>
              <a:gd name="connsiteX17" fmla="*/ 486754 w 757300"/>
              <a:gd name="connsiteY17" fmla="*/ 1420 h 687756"/>
              <a:gd name="connsiteX18" fmla="*/ 476177 w 757300"/>
              <a:gd name="connsiteY18" fmla="*/ 1420 h 687756"/>
              <a:gd name="connsiteX19" fmla="*/ 310311 w 757300"/>
              <a:gd name="connsiteY19" fmla="*/ 97508 h 687756"/>
              <a:gd name="connsiteX20" fmla="*/ 286421 w 757300"/>
              <a:gd name="connsiteY20" fmla="*/ 83664 h 687756"/>
              <a:gd name="connsiteX21" fmla="*/ 275881 w 757300"/>
              <a:gd name="connsiteY21" fmla="*/ 83664 h 687756"/>
              <a:gd name="connsiteX22" fmla="*/ 145630 w 757300"/>
              <a:gd name="connsiteY22" fmla="*/ 159156 h 687756"/>
              <a:gd name="connsiteX23" fmla="*/ 140380 w 757300"/>
              <a:gd name="connsiteY23" fmla="*/ 168286 h 687756"/>
              <a:gd name="connsiteX24" fmla="*/ 145630 w 757300"/>
              <a:gd name="connsiteY24" fmla="*/ 177417 h 687756"/>
              <a:gd name="connsiteX25" fmla="*/ 158981 w 757300"/>
              <a:gd name="connsiteY25" fmla="*/ 185211 h 687756"/>
              <a:gd name="connsiteX26" fmla="*/ 5214 w 757300"/>
              <a:gd name="connsiteY26" fmla="*/ 274288 h 687756"/>
              <a:gd name="connsiteX27" fmla="*/ 5066 w 757300"/>
              <a:gd name="connsiteY27" fmla="*/ 274399 h 687756"/>
              <a:gd name="connsiteX28" fmla="*/ 4216 w 757300"/>
              <a:gd name="connsiteY28" fmla="*/ 274956 h 687756"/>
              <a:gd name="connsiteX29" fmla="*/ 3956 w 757300"/>
              <a:gd name="connsiteY29" fmla="*/ 275178 h 687756"/>
              <a:gd name="connsiteX30" fmla="*/ 2995 w 757300"/>
              <a:gd name="connsiteY30" fmla="*/ 275995 h 687756"/>
              <a:gd name="connsiteX31" fmla="*/ 2995 w 757300"/>
              <a:gd name="connsiteY31" fmla="*/ 276032 h 687756"/>
              <a:gd name="connsiteX32" fmla="*/ 3032 w 757300"/>
              <a:gd name="connsiteY32" fmla="*/ 275995 h 687756"/>
              <a:gd name="connsiteX33" fmla="*/ 2255 w 757300"/>
              <a:gd name="connsiteY33" fmla="*/ 276886 h 687756"/>
              <a:gd name="connsiteX34" fmla="*/ 2070 w 757300"/>
              <a:gd name="connsiteY34" fmla="*/ 277146 h 687756"/>
              <a:gd name="connsiteX35" fmla="*/ 1516 w 757300"/>
              <a:gd name="connsiteY35" fmla="*/ 277962 h 687756"/>
              <a:gd name="connsiteX36" fmla="*/ 1368 w 757300"/>
              <a:gd name="connsiteY36" fmla="*/ 278221 h 687756"/>
              <a:gd name="connsiteX37" fmla="*/ 406 w 757300"/>
              <a:gd name="connsiteY37" fmla="*/ 280523 h 687756"/>
              <a:gd name="connsiteX38" fmla="*/ 332 w 757300"/>
              <a:gd name="connsiteY38" fmla="*/ 280820 h 687756"/>
              <a:gd name="connsiteX39" fmla="*/ 148 w 757300"/>
              <a:gd name="connsiteY39" fmla="*/ 281784 h 687756"/>
              <a:gd name="connsiteX40" fmla="*/ 74 w 757300"/>
              <a:gd name="connsiteY40" fmla="*/ 282119 h 687756"/>
              <a:gd name="connsiteX41" fmla="*/ 0 w 757300"/>
              <a:gd name="connsiteY41" fmla="*/ 283307 h 687756"/>
              <a:gd name="connsiteX42" fmla="*/ 0 w 757300"/>
              <a:gd name="connsiteY42" fmla="*/ 521585 h 687756"/>
              <a:gd name="connsiteX43" fmla="*/ 0 w 757300"/>
              <a:gd name="connsiteY43" fmla="*/ 522216 h 687756"/>
              <a:gd name="connsiteX44" fmla="*/ 74 w 757300"/>
              <a:gd name="connsiteY44" fmla="*/ 522698 h 687756"/>
              <a:gd name="connsiteX45" fmla="*/ 148 w 757300"/>
              <a:gd name="connsiteY45" fmla="*/ 523218 h 687756"/>
              <a:gd name="connsiteX46" fmla="*/ 148 w 757300"/>
              <a:gd name="connsiteY46" fmla="*/ 523181 h 687756"/>
              <a:gd name="connsiteX47" fmla="*/ 258 w 757300"/>
              <a:gd name="connsiteY47" fmla="*/ 523775 h 687756"/>
              <a:gd name="connsiteX48" fmla="*/ 369 w 757300"/>
              <a:gd name="connsiteY48" fmla="*/ 524220 h 687756"/>
              <a:gd name="connsiteX49" fmla="*/ 555 w 757300"/>
              <a:gd name="connsiteY49" fmla="*/ 524776 h 687756"/>
              <a:gd name="connsiteX50" fmla="*/ 702 w 757300"/>
              <a:gd name="connsiteY50" fmla="*/ 525185 h 687756"/>
              <a:gd name="connsiteX51" fmla="*/ 924 w 757300"/>
              <a:gd name="connsiteY51" fmla="*/ 525705 h 687756"/>
              <a:gd name="connsiteX52" fmla="*/ 1110 w 757300"/>
              <a:gd name="connsiteY52" fmla="*/ 526113 h 687756"/>
              <a:gd name="connsiteX53" fmla="*/ 1368 w 757300"/>
              <a:gd name="connsiteY53" fmla="*/ 526595 h 687756"/>
              <a:gd name="connsiteX54" fmla="*/ 1626 w 757300"/>
              <a:gd name="connsiteY54" fmla="*/ 527041 h 687756"/>
              <a:gd name="connsiteX55" fmla="*/ 1886 w 757300"/>
              <a:gd name="connsiteY55" fmla="*/ 527412 h 687756"/>
              <a:gd name="connsiteX56" fmla="*/ 2218 w 757300"/>
              <a:gd name="connsiteY56" fmla="*/ 527895 h 687756"/>
              <a:gd name="connsiteX57" fmla="*/ 2478 w 757300"/>
              <a:gd name="connsiteY57" fmla="*/ 528228 h 687756"/>
              <a:gd name="connsiteX58" fmla="*/ 2885 w 757300"/>
              <a:gd name="connsiteY58" fmla="*/ 528674 h 687756"/>
              <a:gd name="connsiteX59" fmla="*/ 3180 w 757300"/>
              <a:gd name="connsiteY59" fmla="*/ 528970 h 687756"/>
              <a:gd name="connsiteX60" fmla="*/ 3587 w 757300"/>
              <a:gd name="connsiteY60" fmla="*/ 529342 h 687756"/>
              <a:gd name="connsiteX61" fmla="*/ 3993 w 757300"/>
              <a:gd name="connsiteY61" fmla="*/ 529676 h 687756"/>
              <a:gd name="connsiteX62" fmla="*/ 4400 w 757300"/>
              <a:gd name="connsiteY62" fmla="*/ 529973 h 687756"/>
              <a:gd name="connsiteX63" fmla="*/ 4918 w 757300"/>
              <a:gd name="connsiteY63" fmla="*/ 530307 h 687756"/>
              <a:gd name="connsiteX64" fmla="*/ 5140 w 757300"/>
              <a:gd name="connsiteY64" fmla="*/ 530455 h 687756"/>
              <a:gd name="connsiteX65" fmla="*/ 270555 w 757300"/>
              <a:gd name="connsiteY65" fmla="*/ 686337 h 687756"/>
              <a:gd name="connsiteX66" fmla="*/ 281132 w 757300"/>
              <a:gd name="connsiteY66" fmla="*/ 686337 h 687756"/>
              <a:gd name="connsiteX67" fmla="*/ 435969 w 757300"/>
              <a:gd name="connsiteY67" fmla="*/ 596629 h 687756"/>
              <a:gd name="connsiteX68" fmla="*/ 436043 w 757300"/>
              <a:gd name="connsiteY68" fmla="*/ 614222 h 687756"/>
              <a:gd name="connsiteX69" fmla="*/ 441294 w 757300"/>
              <a:gd name="connsiteY69" fmla="*/ 623352 h 687756"/>
              <a:gd name="connsiteX70" fmla="*/ 451797 w 757300"/>
              <a:gd name="connsiteY70" fmla="*/ 623315 h 687756"/>
              <a:gd name="connsiteX71" fmla="*/ 582304 w 757300"/>
              <a:gd name="connsiteY71" fmla="*/ 547675 h 687756"/>
              <a:gd name="connsiteX72" fmla="*/ 582340 w 757300"/>
              <a:gd name="connsiteY72" fmla="*/ 547712 h 687756"/>
              <a:gd name="connsiteX73" fmla="*/ 587592 w 757300"/>
              <a:gd name="connsiteY73" fmla="*/ 538545 h 687756"/>
              <a:gd name="connsiteX74" fmla="*/ 587592 w 757300"/>
              <a:gd name="connsiteY74" fmla="*/ 508779 h 687756"/>
              <a:gd name="connsiteX75" fmla="*/ 752086 w 757300"/>
              <a:gd name="connsiteY75" fmla="*/ 413469 h 687756"/>
              <a:gd name="connsiteX76" fmla="*/ 752308 w 757300"/>
              <a:gd name="connsiteY76" fmla="*/ 413321 h 687756"/>
              <a:gd name="connsiteX77" fmla="*/ 752863 w 757300"/>
              <a:gd name="connsiteY77" fmla="*/ 412987 h 687756"/>
              <a:gd name="connsiteX78" fmla="*/ 753232 w 757300"/>
              <a:gd name="connsiteY78" fmla="*/ 412690 h 687756"/>
              <a:gd name="connsiteX79" fmla="*/ 753639 w 757300"/>
              <a:gd name="connsiteY79" fmla="*/ 412356 h 687756"/>
              <a:gd name="connsiteX80" fmla="*/ 754047 w 757300"/>
              <a:gd name="connsiteY80" fmla="*/ 411984 h 687756"/>
              <a:gd name="connsiteX81" fmla="*/ 754379 w 757300"/>
              <a:gd name="connsiteY81" fmla="*/ 411688 h 687756"/>
              <a:gd name="connsiteX82" fmla="*/ 754786 w 757300"/>
              <a:gd name="connsiteY82" fmla="*/ 411242 h 687756"/>
              <a:gd name="connsiteX83" fmla="*/ 755044 w 757300"/>
              <a:gd name="connsiteY83" fmla="*/ 410909 h 687756"/>
              <a:gd name="connsiteX84" fmla="*/ 755378 w 757300"/>
              <a:gd name="connsiteY84" fmla="*/ 410463 h 687756"/>
              <a:gd name="connsiteX85" fmla="*/ 755636 w 757300"/>
              <a:gd name="connsiteY85" fmla="*/ 410092 h 687756"/>
              <a:gd name="connsiteX86" fmla="*/ 755895 w 757300"/>
              <a:gd name="connsiteY86" fmla="*/ 409646 h 687756"/>
              <a:gd name="connsiteX87" fmla="*/ 756154 w 757300"/>
              <a:gd name="connsiteY87" fmla="*/ 409164 h 687756"/>
              <a:gd name="connsiteX88" fmla="*/ 756339 w 757300"/>
              <a:gd name="connsiteY88" fmla="*/ 408756 h 687756"/>
              <a:gd name="connsiteX89" fmla="*/ 756561 w 757300"/>
              <a:gd name="connsiteY89" fmla="*/ 408199 h 687756"/>
              <a:gd name="connsiteX90" fmla="*/ 756709 w 757300"/>
              <a:gd name="connsiteY90" fmla="*/ 407827 h 687756"/>
              <a:gd name="connsiteX91" fmla="*/ 756893 w 757300"/>
              <a:gd name="connsiteY91" fmla="*/ 407234 h 687756"/>
              <a:gd name="connsiteX92" fmla="*/ 757005 w 757300"/>
              <a:gd name="connsiteY92" fmla="*/ 406826 h 687756"/>
              <a:gd name="connsiteX93" fmla="*/ 757116 w 757300"/>
              <a:gd name="connsiteY93" fmla="*/ 406269 h 687756"/>
              <a:gd name="connsiteX94" fmla="*/ 757190 w 757300"/>
              <a:gd name="connsiteY94" fmla="*/ 405749 h 687756"/>
              <a:gd name="connsiteX95" fmla="*/ 757263 w 757300"/>
              <a:gd name="connsiteY95" fmla="*/ 405267 h 687756"/>
              <a:gd name="connsiteX96" fmla="*/ 757263 w 757300"/>
              <a:gd name="connsiteY96" fmla="*/ 404636 h 687756"/>
              <a:gd name="connsiteX97" fmla="*/ 757263 w 757300"/>
              <a:gd name="connsiteY97" fmla="*/ 404339 h 687756"/>
              <a:gd name="connsiteX98" fmla="*/ 757300 w 757300"/>
              <a:gd name="connsiteY98" fmla="*/ 166432 h 687756"/>
              <a:gd name="connsiteX99" fmla="*/ 757263 w 757300"/>
              <a:gd name="connsiteY99" fmla="*/ 165169 h 687756"/>
              <a:gd name="connsiteX100" fmla="*/ 587601 w 757300"/>
              <a:gd name="connsiteY100" fmla="*/ 330372 h 687756"/>
              <a:gd name="connsiteX101" fmla="*/ 736342 w 757300"/>
              <a:gd name="connsiteY101" fmla="*/ 244191 h 687756"/>
              <a:gd name="connsiteX102" fmla="*/ 736305 w 757300"/>
              <a:gd name="connsiteY102" fmla="*/ 279265 h 687756"/>
              <a:gd name="connsiteX103" fmla="*/ 587602 w 757300"/>
              <a:gd name="connsiteY103" fmla="*/ 365446 h 687756"/>
              <a:gd name="connsiteX104" fmla="*/ 736304 w 757300"/>
              <a:gd name="connsiteY104" fmla="*/ 219803 h 687756"/>
              <a:gd name="connsiteX105" fmla="*/ 587601 w 757300"/>
              <a:gd name="connsiteY105" fmla="*/ 305985 h 687756"/>
              <a:gd name="connsiteX106" fmla="*/ 587601 w 757300"/>
              <a:gd name="connsiteY106" fmla="*/ 270911 h 687756"/>
              <a:gd name="connsiteX107" fmla="*/ 736342 w 757300"/>
              <a:gd name="connsiteY107" fmla="*/ 184730 h 687756"/>
              <a:gd name="connsiteX108" fmla="*/ 587601 w 757300"/>
              <a:gd name="connsiteY108" fmla="*/ 389832 h 687756"/>
              <a:gd name="connsiteX109" fmla="*/ 736342 w 757300"/>
              <a:gd name="connsiteY109" fmla="*/ 303651 h 687756"/>
              <a:gd name="connsiteX110" fmla="*/ 736342 w 757300"/>
              <a:gd name="connsiteY110" fmla="*/ 338762 h 687756"/>
              <a:gd name="connsiteX111" fmla="*/ 587601 w 757300"/>
              <a:gd name="connsiteY111" fmla="*/ 424943 h 687756"/>
              <a:gd name="connsiteX112" fmla="*/ 481426 w 757300"/>
              <a:gd name="connsiteY112" fmla="*/ 22724 h 687756"/>
              <a:gd name="connsiteX113" fmla="*/ 725909 w 757300"/>
              <a:gd name="connsiteY113" fmla="*/ 166358 h 687756"/>
              <a:gd name="connsiteX114" fmla="*/ 577538 w 757300"/>
              <a:gd name="connsiteY114" fmla="*/ 252354 h 687756"/>
              <a:gd name="connsiteX115" fmla="*/ 551540 w 757300"/>
              <a:gd name="connsiteY115" fmla="*/ 237285 h 687756"/>
              <a:gd name="connsiteX116" fmla="*/ 658529 w 757300"/>
              <a:gd name="connsiteY116" fmla="*/ 175303 h 687756"/>
              <a:gd name="connsiteX117" fmla="*/ 658492 w 757300"/>
              <a:gd name="connsiteY117" fmla="*/ 175303 h 687756"/>
              <a:gd name="connsiteX118" fmla="*/ 663781 w 757300"/>
              <a:gd name="connsiteY118" fmla="*/ 166173 h 687756"/>
              <a:gd name="connsiteX119" fmla="*/ 658566 w 757300"/>
              <a:gd name="connsiteY119" fmla="*/ 157042 h 687756"/>
              <a:gd name="connsiteX120" fmla="*/ 486565 w 757300"/>
              <a:gd name="connsiteY120" fmla="*/ 55975 h 687756"/>
              <a:gd name="connsiteX121" fmla="*/ 475988 w 757300"/>
              <a:gd name="connsiteY121" fmla="*/ 55975 h 687756"/>
              <a:gd name="connsiteX122" fmla="*/ 357354 w 757300"/>
              <a:gd name="connsiteY122" fmla="*/ 124750 h 687756"/>
              <a:gd name="connsiteX123" fmla="*/ 331319 w 757300"/>
              <a:gd name="connsiteY123" fmla="*/ 109681 h 687756"/>
              <a:gd name="connsiteX124" fmla="*/ 378394 w 757300"/>
              <a:gd name="connsiteY124" fmla="*/ 136960 h 687756"/>
              <a:gd name="connsiteX125" fmla="*/ 481237 w 757300"/>
              <a:gd name="connsiteY125" fmla="*/ 77353 h 687756"/>
              <a:gd name="connsiteX126" fmla="*/ 632268 w 757300"/>
              <a:gd name="connsiteY126" fmla="*/ 166095 h 687756"/>
              <a:gd name="connsiteX127" fmla="*/ 530495 w 757300"/>
              <a:gd name="connsiteY127" fmla="*/ 225108 h 687756"/>
              <a:gd name="connsiteX128" fmla="*/ 179912 w 757300"/>
              <a:gd name="connsiteY128" fmla="*/ 197458 h 687756"/>
              <a:gd name="connsiteX129" fmla="*/ 205800 w 757300"/>
              <a:gd name="connsiteY129" fmla="*/ 212601 h 687756"/>
              <a:gd name="connsiteX130" fmla="*/ 98810 w 757300"/>
              <a:gd name="connsiteY130" fmla="*/ 274583 h 687756"/>
              <a:gd name="connsiteX131" fmla="*/ 98810 w 757300"/>
              <a:gd name="connsiteY131" fmla="*/ 274546 h 687756"/>
              <a:gd name="connsiteX132" fmla="*/ 93558 w 757300"/>
              <a:gd name="connsiteY132" fmla="*/ 283676 h 687756"/>
              <a:gd name="connsiteX133" fmla="*/ 98773 w 757300"/>
              <a:gd name="connsiteY133" fmla="*/ 292807 h 687756"/>
              <a:gd name="connsiteX134" fmla="*/ 270737 w 757300"/>
              <a:gd name="connsiteY134" fmla="*/ 393836 h 687756"/>
              <a:gd name="connsiteX135" fmla="*/ 281313 w 757300"/>
              <a:gd name="connsiteY135" fmla="*/ 393836 h 687756"/>
              <a:gd name="connsiteX136" fmla="*/ 399209 w 757300"/>
              <a:gd name="connsiteY136" fmla="*/ 325545 h 687756"/>
              <a:gd name="connsiteX137" fmla="*/ 425097 w 757300"/>
              <a:gd name="connsiteY137" fmla="*/ 340688 h 687756"/>
              <a:gd name="connsiteX138" fmla="*/ 275874 w 757300"/>
              <a:gd name="connsiteY138" fmla="*/ 427167 h 687756"/>
              <a:gd name="connsiteX139" fmla="*/ 31391 w 757300"/>
              <a:gd name="connsiteY139" fmla="*/ 283495 h 687756"/>
              <a:gd name="connsiteX140" fmla="*/ 378242 w 757300"/>
              <a:gd name="connsiteY140" fmla="*/ 313290 h 687756"/>
              <a:gd name="connsiteX141" fmla="*/ 276062 w 757300"/>
              <a:gd name="connsiteY141" fmla="*/ 372489 h 687756"/>
              <a:gd name="connsiteX142" fmla="*/ 124993 w 757300"/>
              <a:gd name="connsiteY142" fmla="*/ 283785 h 687756"/>
              <a:gd name="connsiteX143" fmla="*/ 226728 w 757300"/>
              <a:gd name="connsiteY143" fmla="*/ 224883 h 687756"/>
              <a:gd name="connsiteX144" fmla="*/ 21004 w 757300"/>
              <a:gd name="connsiteY144" fmla="*/ 361318 h 687756"/>
              <a:gd name="connsiteX145" fmla="*/ 270552 w 757300"/>
              <a:gd name="connsiteY145" fmla="*/ 507925 h 687756"/>
              <a:gd name="connsiteX146" fmla="*/ 281129 w 757300"/>
              <a:gd name="connsiteY146" fmla="*/ 507925 h 687756"/>
              <a:gd name="connsiteX147" fmla="*/ 435341 w 757300"/>
              <a:gd name="connsiteY147" fmla="*/ 418553 h 687756"/>
              <a:gd name="connsiteX148" fmla="*/ 435452 w 757300"/>
              <a:gd name="connsiteY148" fmla="*/ 453589 h 687756"/>
              <a:gd name="connsiteX149" fmla="*/ 275881 w 757300"/>
              <a:gd name="connsiteY149" fmla="*/ 546081 h 687756"/>
              <a:gd name="connsiteX150" fmla="*/ 21003 w 757300"/>
              <a:gd name="connsiteY150" fmla="*/ 396318 h 687756"/>
              <a:gd name="connsiteX151" fmla="*/ 435273 w 757300"/>
              <a:gd name="connsiteY151" fmla="*/ 394238 h 687756"/>
              <a:gd name="connsiteX152" fmla="*/ 275882 w 757300"/>
              <a:gd name="connsiteY152" fmla="*/ 486581 h 687756"/>
              <a:gd name="connsiteX153" fmla="*/ 21004 w 757300"/>
              <a:gd name="connsiteY153" fmla="*/ 336857 h 687756"/>
              <a:gd name="connsiteX154" fmla="*/ 21004 w 757300"/>
              <a:gd name="connsiteY154" fmla="*/ 301820 h 687756"/>
              <a:gd name="connsiteX155" fmla="*/ 270552 w 757300"/>
              <a:gd name="connsiteY155" fmla="*/ 448428 h 687756"/>
              <a:gd name="connsiteX156" fmla="*/ 281129 w 757300"/>
              <a:gd name="connsiteY156" fmla="*/ 448428 h 687756"/>
              <a:gd name="connsiteX157" fmla="*/ 435161 w 757300"/>
              <a:gd name="connsiteY157" fmla="*/ 359166 h 687756"/>
              <a:gd name="connsiteX158" fmla="*/ 21004 w 757300"/>
              <a:gd name="connsiteY158" fmla="*/ 420776 h 687756"/>
              <a:gd name="connsiteX159" fmla="*/ 270552 w 757300"/>
              <a:gd name="connsiteY159" fmla="*/ 567384 h 687756"/>
              <a:gd name="connsiteX160" fmla="*/ 281129 w 757300"/>
              <a:gd name="connsiteY160" fmla="*/ 567384 h 687756"/>
              <a:gd name="connsiteX161" fmla="*/ 435559 w 757300"/>
              <a:gd name="connsiteY161" fmla="*/ 477899 h 687756"/>
              <a:gd name="connsiteX162" fmla="*/ 435670 w 757300"/>
              <a:gd name="connsiteY162" fmla="*/ 512936 h 687756"/>
              <a:gd name="connsiteX163" fmla="*/ 275872 w 757300"/>
              <a:gd name="connsiteY163" fmla="*/ 605538 h 687756"/>
              <a:gd name="connsiteX164" fmla="*/ 20994 w 757300"/>
              <a:gd name="connsiteY164" fmla="*/ 455776 h 687756"/>
              <a:gd name="connsiteX165" fmla="*/ 275882 w 757300"/>
              <a:gd name="connsiteY165" fmla="*/ 665031 h 687756"/>
              <a:gd name="connsiteX166" fmla="*/ 21004 w 757300"/>
              <a:gd name="connsiteY166" fmla="*/ 515268 h 687756"/>
              <a:gd name="connsiteX167" fmla="*/ 21004 w 757300"/>
              <a:gd name="connsiteY167" fmla="*/ 480269 h 687756"/>
              <a:gd name="connsiteX168" fmla="*/ 270552 w 757300"/>
              <a:gd name="connsiteY168" fmla="*/ 626838 h 687756"/>
              <a:gd name="connsiteX169" fmla="*/ 281129 w 757300"/>
              <a:gd name="connsiteY169" fmla="*/ 626838 h 687756"/>
              <a:gd name="connsiteX170" fmla="*/ 435786 w 757300"/>
              <a:gd name="connsiteY170" fmla="*/ 537205 h 687756"/>
              <a:gd name="connsiteX171" fmla="*/ 435897 w 757300"/>
              <a:gd name="connsiteY171" fmla="*/ 572242 h 687756"/>
              <a:gd name="connsiteX172" fmla="*/ 457019 w 757300"/>
              <a:gd name="connsiteY172" fmla="*/ 595997 h 687756"/>
              <a:gd name="connsiteX173" fmla="*/ 456132 w 757300"/>
              <a:gd name="connsiteY173" fmla="*/ 340426 h 687756"/>
              <a:gd name="connsiteX174" fmla="*/ 456132 w 757300"/>
              <a:gd name="connsiteY174" fmla="*/ 340166 h 687756"/>
              <a:gd name="connsiteX175" fmla="*/ 456132 w 757300"/>
              <a:gd name="connsiteY175" fmla="*/ 339573 h 687756"/>
              <a:gd name="connsiteX176" fmla="*/ 456057 w 757300"/>
              <a:gd name="connsiteY176" fmla="*/ 339090 h 687756"/>
              <a:gd name="connsiteX177" fmla="*/ 455984 w 757300"/>
              <a:gd name="connsiteY177" fmla="*/ 338570 h 687756"/>
              <a:gd name="connsiteX178" fmla="*/ 455873 w 757300"/>
              <a:gd name="connsiteY178" fmla="*/ 338013 h 687756"/>
              <a:gd name="connsiteX179" fmla="*/ 455762 w 757300"/>
              <a:gd name="connsiteY179" fmla="*/ 337605 h 687756"/>
              <a:gd name="connsiteX180" fmla="*/ 455577 w 757300"/>
              <a:gd name="connsiteY180" fmla="*/ 337011 h 687756"/>
              <a:gd name="connsiteX181" fmla="*/ 455429 w 757300"/>
              <a:gd name="connsiteY181" fmla="*/ 336640 h 687756"/>
              <a:gd name="connsiteX182" fmla="*/ 455207 w 757300"/>
              <a:gd name="connsiteY182" fmla="*/ 336084 h 687756"/>
              <a:gd name="connsiteX183" fmla="*/ 455023 w 757300"/>
              <a:gd name="connsiteY183" fmla="*/ 335675 h 687756"/>
              <a:gd name="connsiteX184" fmla="*/ 454763 w 757300"/>
              <a:gd name="connsiteY184" fmla="*/ 335192 h 687756"/>
              <a:gd name="connsiteX185" fmla="*/ 454505 w 757300"/>
              <a:gd name="connsiteY185" fmla="*/ 334747 h 687756"/>
              <a:gd name="connsiteX186" fmla="*/ 454245 w 757300"/>
              <a:gd name="connsiteY186" fmla="*/ 334376 h 687756"/>
              <a:gd name="connsiteX187" fmla="*/ 453913 w 757300"/>
              <a:gd name="connsiteY187" fmla="*/ 333931 h 687756"/>
              <a:gd name="connsiteX188" fmla="*/ 453617 w 757300"/>
              <a:gd name="connsiteY188" fmla="*/ 333597 h 687756"/>
              <a:gd name="connsiteX189" fmla="*/ 453248 w 757300"/>
              <a:gd name="connsiteY189" fmla="*/ 333188 h 687756"/>
              <a:gd name="connsiteX190" fmla="*/ 452914 w 757300"/>
              <a:gd name="connsiteY190" fmla="*/ 332854 h 687756"/>
              <a:gd name="connsiteX191" fmla="*/ 452507 w 757300"/>
              <a:gd name="connsiteY191" fmla="*/ 332483 h 687756"/>
              <a:gd name="connsiteX192" fmla="*/ 452101 w 757300"/>
              <a:gd name="connsiteY192" fmla="*/ 332149 h 687756"/>
              <a:gd name="connsiteX193" fmla="*/ 451731 w 757300"/>
              <a:gd name="connsiteY193" fmla="*/ 331890 h 687756"/>
              <a:gd name="connsiteX194" fmla="*/ 451176 w 757300"/>
              <a:gd name="connsiteY194" fmla="*/ 331555 h 687756"/>
              <a:gd name="connsiteX195" fmla="*/ 450955 w 757300"/>
              <a:gd name="connsiteY195" fmla="*/ 331407 h 687756"/>
              <a:gd name="connsiteX196" fmla="*/ 171859 w 757300"/>
              <a:gd name="connsiteY196" fmla="*/ 168323 h 687756"/>
              <a:gd name="connsiteX197" fmla="*/ 281140 w 757300"/>
              <a:gd name="connsiteY197" fmla="*/ 105005 h 687756"/>
              <a:gd name="connsiteX198" fmla="*/ 525292 w 757300"/>
              <a:gd name="connsiteY198" fmla="*/ 246453 h 687756"/>
              <a:gd name="connsiteX199" fmla="*/ 566526 w 757300"/>
              <a:gd name="connsiteY199" fmla="*/ 270355 h 687756"/>
              <a:gd name="connsiteX200" fmla="*/ 566526 w 757300"/>
              <a:gd name="connsiteY200" fmla="*/ 532501 h 687756"/>
              <a:gd name="connsiteX201" fmla="*/ 587601 w 757300"/>
              <a:gd name="connsiteY201" fmla="*/ 449351 h 687756"/>
              <a:gd name="connsiteX202" fmla="*/ 736342 w 757300"/>
              <a:gd name="connsiteY202" fmla="*/ 363169 h 687756"/>
              <a:gd name="connsiteX203" fmla="*/ 736342 w 757300"/>
              <a:gd name="connsiteY203" fmla="*/ 398243 h 687756"/>
              <a:gd name="connsiteX204" fmla="*/ 587601 w 757300"/>
              <a:gd name="connsiteY204" fmla="*/ 484387 h 687756"/>
              <a:gd name="connsiteX205" fmla="*/ 235163 w 757300"/>
              <a:gd name="connsiteY205" fmla="*/ 295883 h 687756"/>
              <a:gd name="connsiteX206" fmla="*/ 267411 w 757300"/>
              <a:gd name="connsiteY206" fmla="*/ 277176 h 687756"/>
              <a:gd name="connsiteX207" fmla="*/ 281796 w 757300"/>
              <a:gd name="connsiteY207" fmla="*/ 281037 h 687756"/>
              <a:gd name="connsiteX208" fmla="*/ 277950 w 757300"/>
              <a:gd name="connsiteY208" fmla="*/ 295473 h 687756"/>
              <a:gd name="connsiteX209" fmla="*/ 245702 w 757300"/>
              <a:gd name="connsiteY209" fmla="*/ 314181 h 687756"/>
              <a:gd name="connsiteX210" fmla="*/ 245665 w 757300"/>
              <a:gd name="connsiteY210" fmla="*/ 314181 h 687756"/>
              <a:gd name="connsiteX211" fmla="*/ 231317 w 757300"/>
              <a:gd name="connsiteY211" fmla="*/ 310320 h 687756"/>
              <a:gd name="connsiteX212" fmla="*/ 235163 w 757300"/>
              <a:gd name="connsiteY212" fmla="*/ 295883 h 687756"/>
              <a:gd name="connsiteX213" fmla="*/ 522135 w 757300"/>
              <a:gd name="connsiteY213" fmla="*/ 153950 h 687756"/>
              <a:gd name="connsiteX214" fmla="*/ 489888 w 757300"/>
              <a:gd name="connsiteY214" fmla="*/ 172656 h 687756"/>
              <a:gd name="connsiteX215" fmla="*/ 481862 w 757300"/>
              <a:gd name="connsiteY215" fmla="*/ 173807 h 687756"/>
              <a:gd name="connsiteX216" fmla="*/ 475391 w 757300"/>
              <a:gd name="connsiteY216" fmla="*/ 168871 h 687756"/>
              <a:gd name="connsiteX217" fmla="*/ 474356 w 757300"/>
              <a:gd name="connsiteY217" fmla="*/ 160779 h 687756"/>
              <a:gd name="connsiteX218" fmla="*/ 479385 w 757300"/>
              <a:gd name="connsiteY218" fmla="*/ 154358 h 687756"/>
              <a:gd name="connsiteX219" fmla="*/ 511632 w 757300"/>
              <a:gd name="connsiteY219" fmla="*/ 135652 h 687756"/>
              <a:gd name="connsiteX220" fmla="*/ 511632 w 757300"/>
              <a:gd name="connsiteY220" fmla="*/ 135689 h 687756"/>
              <a:gd name="connsiteX221" fmla="*/ 519658 w 757300"/>
              <a:gd name="connsiteY221" fmla="*/ 134538 h 687756"/>
              <a:gd name="connsiteX222" fmla="*/ 526129 w 757300"/>
              <a:gd name="connsiteY222" fmla="*/ 139475 h 687756"/>
              <a:gd name="connsiteX223" fmla="*/ 527164 w 757300"/>
              <a:gd name="connsiteY223" fmla="*/ 147566 h 687756"/>
              <a:gd name="connsiteX224" fmla="*/ 522135 w 757300"/>
              <a:gd name="connsiteY224" fmla="*/ 153950 h 6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757300" h="687756">
                <a:moveTo>
                  <a:pt x="757274" y="165170"/>
                </a:moveTo>
                <a:lnTo>
                  <a:pt x="757274" y="164873"/>
                </a:lnTo>
                <a:cubicBezTo>
                  <a:pt x="757237" y="164539"/>
                  <a:pt x="757163" y="164242"/>
                  <a:pt x="757089" y="163908"/>
                </a:cubicBezTo>
                <a:lnTo>
                  <a:pt x="757015" y="163611"/>
                </a:lnTo>
                <a:cubicBezTo>
                  <a:pt x="756904" y="163240"/>
                  <a:pt x="756756" y="162869"/>
                  <a:pt x="756608" y="162497"/>
                </a:cubicBezTo>
                <a:lnTo>
                  <a:pt x="756608" y="162423"/>
                </a:lnTo>
                <a:cubicBezTo>
                  <a:pt x="756461" y="162053"/>
                  <a:pt x="756275" y="161644"/>
                  <a:pt x="756054" y="161272"/>
                </a:cubicBezTo>
                <a:lnTo>
                  <a:pt x="755943" y="161087"/>
                </a:lnTo>
                <a:cubicBezTo>
                  <a:pt x="755757" y="160791"/>
                  <a:pt x="755573" y="160493"/>
                  <a:pt x="755388" y="160234"/>
                </a:cubicBezTo>
                <a:lnTo>
                  <a:pt x="755202" y="159974"/>
                </a:lnTo>
                <a:cubicBezTo>
                  <a:pt x="754981" y="159677"/>
                  <a:pt x="754723" y="159417"/>
                  <a:pt x="754500" y="159157"/>
                </a:cubicBezTo>
                <a:lnTo>
                  <a:pt x="754389" y="159046"/>
                </a:lnTo>
                <a:lnTo>
                  <a:pt x="754352" y="159046"/>
                </a:lnTo>
                <a:cubicBezTo>
                  <a:pt x="754057" y="158749"/>
                  <a:pt x="753761" y="158452"/>
                  <a:pt x="753427" y="158192"/>
                </a:cubicBezTo>
                <a:lnTo>
                  <a:pt x="753169" y="158007"/>
                </a:lnTo>
                <a:cubicBezTo>
                  <a:pt x="752910" y="157822"/>
                  <a:pt x="752614" y="157635"/>
                  <a:pt x="752356" y="157450"/>
                </a:cubicBezTo>
                <a:lnTo>
                  <a:pt x="752207" y="157339"/>
                </a:lnTo>
                <a:lnTo>
                  <a:pt x="486754" y="1420"/>
                </a:lnTo>
                <a:cubicBezTo>
                  <a:pt x="483500" y="-473"/>
                  <a:pt x="479469" y="-473"/>
                  <a:pt x="476177" y="1420"/>
                </a:cubicBezTo>
                <a:lnTo>
                  <a:pt x="310311" y="97508"/>
                </a:lnTo>
                <a:lnTo>
                  <a:pt x="286421" y="83664"/>
                </a:lnTo>
                <a:cubicBezTo>
                  <a:pt x="283167" y="81772"/>
                  <a:pt x="279136" y="81772"/>
                  <a:pt x="275881" y="83664"/>
                </a:cubicBezTo>
                <a:lnTo>
                  <a:pt x="145630" y="159156"/>
                </a:lnTo>
                <a:cubicBezTo>
                  <a:pt x="142376" y="161049"/>
                  <a:pt x="140380" y="164501"/>
                  <a:pt x="140380" y="168286"/>
                </a:cubicBezTo>
                <a:cubicBezTo>
                  <a:pt x="140380" y="172036"/>
                  <a:pt x="142376" y="175524"/>
                  <a:pt x="145630" y="177417"/>
                </a:cubicBezTo>
                <a:lnTo>
                  <a:pt x="158981" y="185211"/>
                </a:lnTo>
                <a:lnTo>
                  <a:pt x="5214" y="274288"/>
                </a:lnTo>
                <a:lnTo>
                  <a:pt x="5066" y="274399"/>
                </a:lnTo>
                <a:cubicBezTo>
                  <a:pt x="4771" y="274584"/>
                  <a:pt x="4511" y="274771"/>
                  <a:pt x="4216" y="274956"/>
                </a:cubicBezTo>
                <a:lnTo>
                  <a:pt x="3956" y="275178"/>
                </a:lnTo>
                <a:cubicBezTo>
                  <a:pt x="3624" y="275438"/>
                  <a:pt x="3328" y="275698"/>
                  <a:pt x="2995" y="275995"/>
                </a:cubicBezTo>
                <a:lnTo>
                  <a:pt x="2995" y="276032"/>
                </a:lnTo>
                <a:lnTo>
                  <a:pt x="3032" y="275995"/>
                </a:lnTo>
                <a:cubicBezTo>
                  <a:pt x="2736" y="276292"/>
                  <a:pt x="2478" y="276589"/>
                  <a:pt x="2255" y="276886"/>
                </a:cubicBezTo>
                <a:lnTo>
                  <a:pt x="2070" y="277146"/>
                </a:lnTo>
                <a:cubicBezTo>
                  <a:pt x="1886" y="277405"/>
                  <a:pt x="1701" y="277665"/>
                  <a:pt x="1516" y="277962"/>
                </a:cubicBezTo>
                <a:lnTo>
                  <a:pt x="1368" y="278221"/>
                </a:lnTo>
                <a:cubicBezTo>
                  <a:pt x="961" y="278964"/>
                  <a:pt x="629" y="279744"/>
                  <a:pt x="406" y="280523"/>
                </a:cubicBezTo>
                <a:lnTo>
                  <a:pt x="332" y="280820"/>
                </a:lnTo>
                <a:cubicBezTo>
                  <a:pt x="258" y="281117"/>
                  <a:pt x="185" y="281451"/>
                  <a:pt x="148" y="281784"/>
                </a:cubicBezTo>
                <a:lnTo>
                  <a:pt x="74" y="282119"/>
                </a:lnTo>
                <a:cubicBezTo>
                  <a:pt x="37" y="282528"/>
                  <a:pt x="0" y="282898"/>
                  <a:pt x="0" y="283307"/>
                </a:cubicBezTo>
                <a:lnTo>
                  <a:pt x="0" y="521585"/>
                </a:lnTo>
                <a:lnTo>
                  <a:pt x="0" y="522216"/>
                </a:lnTo>
                <a:cubicBezTo>
                  <a:pt x="37" y="522364"/>
                  <a:pt x="37" y="522550"/>
                  <a:pt x="74" y="522698"/>
                </a:cubicBezTo>
                <a:cubicBezTo>
                  <a:pt x="74" y="522884"/>
                  <a:pt x="111" y="523032"/>
                  <a:pt x="148" y="523218"/>
                </a:cubicBezTo>
                <a:lnTo>
                  <a:pt x="148" y="523181"/>
                </a:lnTo>
                <a:cubicBezTo>
                  <a:pt x="185" y="523403"/>
                  <a:pt x="222" y="523589"/>
                  <a:pt x="258" y="523775"/>
                </a:cubicBezTo>
                <a:lnTo>
                  <a:pt x="369" y="524220"/>
                </a:lnTo>
                <a:cubicBezTo>
                  <a:pt x="406" y="524406"/>
                  <a:pt x="480" y="524591"/>
                  <a:pt x="555" y="524776"/>
                </a:cubicBezTo>
                <a:lnTo>
                  <a:pt x="702" y="525185"/>
                </a:lnTo>
                <a:cubicBezTo>
                  <a:pt x="776" y="525370"/>
                  <a:pt x="850" y="525519"/>
                  <a:pt x="924" y="525705"/>
                </a:cubicBezTo>
                <a:lnTo>
                  <a:pt x="1110" y="526113"/>
                </a:lnTo>
                <a:lnTo>
                  <a:pt x="1368" y="526595"/>
                </a:lnTo>
                <a:cubicBezTo>
                  <a:pt x="1442" y="526744"/>
                  <a:pt x="1553" y="526892"/>
                  <a:pt x="1626" y="527041"/>
                </a:cubicBezTo>
                <a:lnTo>
                  <a:pt x="1886" y="527412"/>
                </a:lnTo>
                <a:cubicBezTo>
                  <a:pt x="1997" y="527560"/>
                  <a:pt x="2107" y="527709"/>
                  <a:pt x="2218" y="527895"/>
                </a:cubicBezTo>
                <a:lnTo>
                  <a:pt x="2478" y="528228"/>
                </a:lnTo>
                <a:lnTo>
                  <a:pt x="2885" y="528674"/>
                </a:lnTo>
                <a:lnTo>
                  <a:pt x="3180" y="528970"/>
                </a:lnTo>
                <a:lnTo>
                  <a:pt x="3587" y="529342"/>
                </a:lnTo>
                <a:lnTo>
                  <a:pt x="3993" y="529676"/>
                </a:lnTo>
                <a:cubicBezTo>
                  <a:pt x="4142" y="529787"/>
                  <a:pt x="4253" y="529862"/>
                  <a:pt x="4400" y="529973"/>
                </a:cubicBezTo>
                <a:cubicBezTo>
                  <a:pt x="4548" y="530084"/>
                  <a:pt x="4734" y="530195"/>
                  <a:pt x="4918" y="530307"/>
                </a:cubicBezTo>
                <a:lnTo>
                  <a:pt x="5140" y="530455"/>
                </a:lnTo>
                <a:lnTo>
                  <a:pt x="270555" y="686337"/>
                </a:lnTo>
                <a:cubicBezTo>
                  <a:pt x="273810" y="688229"/>
                  <a:pt x="277841" y="688229"/>
                  <a:pt x="281132" y="686337"/>
                </a:cubicBezTo>
                <a:lnTo>
                  <a:pt x="435969" y="596629"/>
                </a:lnTo>
                <a:lnTo>
                  <a:pt x="436043" y="614222"/>
                </a:lnTo>
                <a:cubicBezTo>
                  <a:pt x="436043" y="617971"/>
                  <a:pt x="438040" y="621460"/>
                  <a:pt x="441294" y="623352"/>
                </a:cubicBezTo>
                <a:cubicBezTo>
                  <a:pt x="444549" y="625208"/>
                  <a:pt x="448543" y="625208"/>
                  <a:pt x="451797" y="623315"/>
                </a:cubicBezTo>
                <a:lnTo>
                  <a:pt x="582304" y="547675"/>
                </a:lnTo>
                <a:lnTo>
                  <a:pt x="582340" y="547712"/>
                </a:lnTo>
                <a:cubicBezTo>
                  <a:pt x="585595" y="545819"/>
                  <a:pt x="587592" y="542330"/>
                  <a:pt x="587592" y="538545"/>
                </a:cubicBezTo>
                <a:lnTo>
                  <a:pt x="587592" y="508779"/>
                </a:lnTo>
                <a:lnTo>
                  <a:pt x="752086" y="413469"/>
                </a:lnTo>
                <a:lnTo>
                  <a:pt x="752308" y="413321"/>
                </a:lnTo>
                <a:lnTo>
                  <a:pt x="752863" y="412987"/>
                </a:lnTo>
                <a:lnTo>
                  <a:pt x="753232" y="412690"/>
                </a:lnTo>
                <a:lnTo>
                  <a:pt x="753639" y="412356"/>
                </a:lnTo>
                <a:lnTo>
                  <a:pt x="754047" y="411984"/>
                </a:lnTo>
                <a:lnTo>
                  <a:pt x="754379" y="411688"/>
                </a:lnTo>
                <a:lnTo>
                  <a:pt x="754786" y="411242"/>
                </a:lnTo>
                <a:lnTo>
                  <a:pt x="755044" y="410909"/>
                </a:lnTo>
                <a:cubicBezTo>
                  <a:pt x="755155" y="410760"/>
                  <a:pt x="755267" y="410611"/>
                  <a:pt x="755378" y="410463"/>
                </a:cubicBezTo>
                <a:cubicBezTo>
                  <a:pt x="755488" y="410315"/>
                  <a:pt x="755562" y="410203"/>
                  <a:pt x="755636" y="410092"/>
                </a:cubicBezTo>
                <a:cubicBezTo>
                  <a:pt x="755710" y="409943"/>
                  <a:pt x="755822" y="409795"/>
                  <a:pt x="755895" y="409646"/>
                </a:cubicBezTo>
                <a:lnTo>
                  <a:pt x="756154" y="409164"/>
                </a:lnTo>
                <a:lnTo>
                  <a:pt x="756339" y="408756"/>
                </a:lnTo>
                <a:cubicBezTo>
                  <a:pt x="756413" y="408570"/>
                  <a:pt x="756487" y="408384"/>
                  <a:pt x="756561" y="408199"/>
                </a:cubicBezTo>
                <a:lnTo>
                  <a:pt x="756709" y="407827"/>
                </a:lnTo>
                <a:cubicBezTo>
                  <a:pt x="756783" y="407642"/>
                  <a:pt x="756856" y="407457"/>
                  <a:pt x="756893" y="407234"/>
                </a:cubicBezTo>
                <a:lnTo>
                  <a:pt x="757005" y="406826"/>
                </a:lnTo>
                <a:cubicBezTo>
                  <a:pt x="757005" y="406640"/>
                  <a:pt x="757079" y="406454"/>
                  <a:pt x="757116" y="406269"/>
                </a:cubicBezTo>
                <a:cubicBezTo>
                  <a:pt x="757153" y="406083"/>
                  <a:pt x="757153" y="405935"/>
                  <a:pt x="757190" y="405749"/>
                </a:cubicBezTo>
                <a:cubicBezTo>
                  <a:pt x="757227" y="405564"/>
                  <a:pt x="757190" y="405415"/>
                  <a:pt x="757263" y="405267"/>
                </a:cubicBezTo>
                <a:cubicBezTo>
                  <a:pt x="757337" y="405118"/>
                  <a:pt x="757263" y="404858"/>
                  <a:pt x="757263" y="404636"/>
                </a:cubicBezTo>
                <a:lnTo>
                  <a:pt x="757263" y="404339"/>
                </a:lnTo>
                <a:lnTo>
                  <a:pt x="757300" y="166432"/>
                </a:lnTo>
                <a:cubicBezTo>
                  <a:pt x="757300" y="166023"/>
                  <a:pt x="757300" y="165578"/>
                  <a:pt x="757263" y="165169"/>
                </a:cubicBezTo>
                <a:close/>
                <a:moveTo>
                  <a:pt x="587601" y="330372"/>
                </a:moveTo>
                <a:lnTo>
                  <a:pt x="736342" y="244191"/>
                </a:lnTo>
                <a:lnTo>
                  <a:pt x="736305" y="279265"/>
                </a:lnTo>
                <a:lnTo>
                  <a:pt x="587602" y="365446"/>
                </a:lnTo>
                <a:close/>
                <a:moveTo>
                  <a:pt x="736304" y="219803"/>
                </a:moveTo>
                <a:lnTo>
                  <a:pt x="587601" y="305985"/>
                </a:lnTo>
                <a:lnTo>
                  <a:pt x="587601" y="270911"/>
                </a:lnTo>
                <a:lnTo>
                  <a:pt x="736342" y="184730"/>
                </a:lnTo>
                <a:close/>
                <a:moveTo>
                  <a:pt x="587601" y="389832"/>
                </a:moveTo>
                <a:lnTo>
                  <a:pt x="736342" y="303651"/>
                </a:lnTo>
                <a:lnTo>
                  <a:pt x="736342" y="338762"/>
                </a:lnTo>
                <a:lnTo>
                  <a:pt x="587601" y="424943"/>
                </a:lnTo>
                <a:close/>
                <a:moveTo>
                  <a:pt x="481426" y="22724"/>
                </a:moveTo>
                <a:lnTo>
                  <a:pt x="725909" y="166358"/>
                </a:lnTo>
                <a:lnTo>
                  <a:pt x="577538" y="252354"/>
                </a:lnTo>
                <a:lnTo>
                  <a:pt x="551540" y="237285"/>
                </a:lnTo>
                <a:lnTo>
                  <a:pt x="658529" y="175303"/>
                </a:lnTo>
                <a:lnTo>
                  <a:pt x="658492" y="175303"/>
                </a:lnTo>
                <a:cubicBezTo>
                  <a:pt x="661746" y="173411"/>
                  <a:pt x="663744" y="169959"/>
                  <a:pt x="663781" y="166173"/>
                </a:cubicBezTo>
                <a:cubicBezTo>
                  <a:pt x="663781" y="162424"/>
                  <a:pt x="661783" y="158935"/>
                  <a:pt x="658566" y="157042"/>
                </a:cubicBezTo>
                <a:lnTo>
                  <a:pt x="486565" y="55975"/>
                </a:lnTo>
                <a:cubicBezTo>
                  <a:pt x="483311" y="54082"/>
                  <a:pt x="479280" y="54082"/>
                  <a:pt x="475988" y="55975"/>
                </a:cubicBezTo>
                <a:lnTo>
                  <a:pt x="357354" y="124750"/>
                </a:lnTo>
                <a:lnTo>
                  <a:pt x="331319" y="109681"/>
                </a:lnTo>
                <a:close/>
                <a:moveTo>
                  <a:pt x="378394" y="136960"/>
                </a:moveTo>
                <a:lnTo>
                  <a:pt x="481237" y="77353"/>
                </a:lnTo>
                <a:lnTo>
                  <a:pt x="632268" y="166095"/>
                </a:lnTo>
                <a:lnTo>
                  <a:pt x="530495" y="225108"/>
                </a:lnTo>
                <a:close/>
                <a:moveTo>
                  <a:pt x="179912" y="197458"/>
                </a:moveTo>
                <a:lnTo>
                  <a:pt x="205800" y="212601"/>
                </a:lnTo>
                <a:lnTo>
                  <a:pt x="98810" y="274583"/>
                </a:lnTo>
                <a:lnTo>
                  <a:pt x="98810" y="274546"/>
                </a:lnTo>
                <a:cubicBezTo>
                  <a:pt x="95593" y="276439"/>
                  <a:pt x="93558" y="279928"/>
                  <a:pt x="93558" y="283676"/>
                </a:cubicBezTo>
                <a:cubicBezTo>
                  <a:pt x="93558" y="287426"/>
                  <a:pt x="95518" y="290914"/>
                  <a:pt x="98773" y="292807"/>
                </a:cubicBezTo>
                <a:lnTo>
                  <a:pt x="270737" y="393836"/>
                </a:lnTo>
                <a:cubicBezTo>
                  <a:pt x="273990" y="395729"/>
                  <a:pt x="278022" y="395729"/>
                  <a:pt x="281313" y="393836"/>
                </a:cubicBezTo>
                <a:lnTo>
                  <a:pt x="399209" y="325545"/>
                </a:lnTo>
                <a:lnTo>
                  <a:pt x="425097" y="340688"/>
                </a:lnTo>
                <a:lnTo>
                  <a:pt x="275874" y="427167"/>
                </a:lnTo>
                <a:lnTo>
                  <a:pt x="31391" y="283495"/>
                </a:lnTo>
                <a:close/>
                <a:moveTo>
                  <a:pt x="378242" y="313290"/>
                </a:moveTo>
                <a:lnTo>
                  <a:pt x="276062" y="372489"/>
                </a:lnTo>
                <a:lnTo>
                  <a:pt x="124993" y="283785"/>
                </a:lnTo>
                <a:lnTo>
                  <a:pt x="226728" y="224883"/>
                </a:lnTo>
                <a:close/>
                <a:moveTo>
                  <a:pt x="21004" y="361318"/>
                </a:moveTo>
                <a:lnTo>
                  <a:pt x="270552" y="507925"/>
                </a:lnTo>
                <a:cubicBezTo>
                  <a:pt x="273807" y="509818"/>
                  <a:pt x="277837" y="509818"/>
                  <a:pt x="281129" y="507925"/>
                </a:cubicBezTo>
                <a:lnTo>
                  <a:pt x="435341" y="418553"/>
                </a:lnTo>
                <a:lnTo>
                  <a:pt x="435452" y="453589"/>
                </a:lnTo>
                <a:lnTo>
                  <a:pt x="275881" y="546081"/>
                </a:lnTo>
                <a:lnTo>
                  <a:pt x="21003" y="396318"/>
                </a:lnTo>
                <a:close/>
                <a:moveTo>
                  <a:pt x="435273" y="394238"/>
                </a:moveTo>
                <a:lnTo>
                  <a:pt x="275882" y="486581"/>
                </a:lnTo>
                <a:lnTo>
                  <a:pt x="21004" y="336857"/>
                </a:lnTo>
                <a:lnTo>
                  <a:pt x="21004" y="301820"/>
                </a:lnTo>
                <a:lnTo>
                  <a:pt x="270552" y="448428"/>
                </a:lnTo>
                <a:cubicBezTo>
                  <a:pt x="273807" y="450358"/>
                  <a:pt x="277837" y="450358"/>
                  <a:pt x="281129" y="448428"/>
                </a:cubicBezTo>
                <a:lnTo>
                  <a:pt x="435161" y="359166"/>
                </a:lnTo>
                <a:close/>
                <a:moveTo>
                  <a:pt x="21004" y="420776"/>
                </a:moveTo>
                <a:lnTo>
                  <a:pt x="270552" y="567384"/>
                </a:lnTo>
                <a:cubicBezTo>
                  <a:pt x="273807" y="569277"/>
                  <a:pt x="277837" y="569277"/>
                  <a:pt x="281129" y="567384"/>
                </a:cubicBezTo>
                <a:lnTo>
                  <a:pt x="435559" y="477899"/>
                </a:lnTo>
                <a:lnTo>
                  <a:pt x="435670" y="512936"/>
                </a:lnTo>
                <a:lnTo>
                  <a:pt x="275872" y="605538"/>
                </a:lnTo>
                <a:lnTo>
                  <a:pt x="20994" y="455776"/>
                </a:lnTo>
                <a:close/>
                <a:moveTo>
                  <a:pt x="275882" y="665031"/>
                </a:moveTo>
                <a:lnTo>
                  <a:pt x="21004" y="515268"/>
                </a:lnTo>
                <a:lnTo>
                  <a:pt x="21004" y="480269"/>
                </a:lnTo>
                <a:lnTo>
                  <a:pt x="270552" y="626838"/>
                </a:lnTo>
                <a:cubicBezTo>
                  <a:pt x="273807" y="628768"/>
                  <a:pt x="277837" y="628768"/>
                  <a:pt x="281129" y="626838"/>
                </a:cubicBezTo>
                <a:lnTo>
                  <a:pt x="435786" y="537205"/>
                </a:lnTo>
                <a:lnTo>
                  <a:pt x="435897" y="572242"/>
                </a:lnTo>
                <a:close/>
                <a:moveTo>
                  <a:pt x="457019" y="595997"/>
                </a:moveTo>
                <a:lnTo>
                  <a:pt x="456132" y="340426"/>
                </a:lnTo>
                <a:lnTo>
                  <a:pt x="456132" y="340166"/>
                </a:lnTo>
                <a:lnTo>
                  <a:pt x="456132" y="339573"/>
                </a:lnTo>
                <a:cubicBezTo>
                  <a:pt x="456132" y="339386"/>
                  <a:pt x="456132" y="339238"/>
                  <a:pt x="456057" y="339090"/>
                </a:cubicBezTo>
                <a:cubicBezTo>
                  <a:pt x="455984" y="338942"/>
                  <a:pt x="456021" y="338755"/>
                  <a:pt x="455984" y="338570"/>
                </a:cubicBezTo>
                <a:cubicBezTo>
                  <a:pt x="455947" y="338385"/>
                  <a:pt x="455910" y="338199"/>
                  <a:pt x="455873" y="338013"/>
                </a:cubicBezTo>
                <a:lnTo>
                  <a:pt x="455762" y="337605"/>
                </a:lnTo>
                <a:cubicBezTo>
                  <a:pt x="455688" y="337419"/>
                  <a:pt x="455651" y="337234"/>
                  <a:pt x="455577" y="337011"/>
                </a:cubicBezTo>
                <a:lnTo>
                  <a:pt x="455429" y="336640"/>
                </a:lnTo>
                <a:cubicBezTo>
                  <a:pt x="455355" y="336454"/>
                  <a:pt x="455281" y="336269"/>
                  <a:pt x="455207" y="336084"/>
                </a:cubicBezTo>
                <a:lnTo>
                  <a:pt x="455023" y="335675"/>
                </a:lnTo>
                <a:lnTo>
                  <a:pt x="454763" y="335192"/>
                </a:lnTo>
                <a:cubicBezTo>
                  <a:pt x="454689" y="335044"/>
                  <a:pt x="454579" y="334896"/>
                  <a:pt x="454505" y="334747"/>
                </a:cubicBezTo>
                <a:cubicBezTo>
                  <a:pt x="454394" y="334598"/>
                  <a:pt x="454319" y="334487"/>
                  <a:pt x="454245" y="334376"/>
                </a:cubicBezTo>
                <a:lnTo>
                  <a:pt x="453913" y="333931"/>
                </a:lnTo>
                <a:lnTo>
                  <a:pt x="453617" y="333597"/>
                </a:lnTo>
                <a:cubicBezTo>
                  <a:pt x="453506" y="333448"/>
                  <a:pt x="453358" y="333300"/>
                  <a:pt x="453248" y="333188"/>
                </a:cubicBezTo>
                <a:lnTo>
                  <a:pt x="452914" y="332854"/>
                </a:lnTo>
                <a:cubicBezTo>
                  <a:pt x="452804" y="332743"/>
                  <a:pt x="452656" y="332632"/>
                  <a:pt x="452507" y="332483"/>
                </a:cubicBezTo>
                <a:lnTo>
                  <a:pt x="452101" y="332149"/>
                </a:lnTo>
                <a:lnTo>
                  <a:pt x="451731" y="331890"/>
                </a:lnTo>
                <a:lnTo>
                  <a:pt x="451176" y="331555"/>
                </a:lnTo>
                <a:lnTo>
                  <a:pt x="450955" y="331407"/>
                </a:lnTo>
                <a:lnTo>
                  <a:pt x="171859" y="168323"/>
                </a:lnTo>
                <a:lnTo>
                  <a:pt x="281140" y="105005"/>
                </a:lnTo>
                <a:lnTo>
                  <a:pt x="525292" y="246453"/>
                </a:lnTo>
                <a:lnTo>
                  <a:pt x="566526" y="270355"/>
                </a:lnTo>
                <a:lnTo>
                  <a:pt x="566526" y="532501"/>
                </a:lnTo>
                <a:close/>
                <a:moveTo>
                  <a:pt x="587601" y="449351"/>
                </a:moveTo>
                <a:lnTo>
                  <a:pt x="736342" y="363169"/>
                </a:lnTo>
                <a:lnTo>
                  <a:pt x="736342" y="398243"/>
                </a:lnTo>
                <a:lnTo>
                  <a:pt x="587601" y="484387"/>
                </a:lnTo>
                <a:close/>
                <a:moveTo>
                  <a:pt x="235163" y="295883"/>
                </a:moveTo>
                <a:lnTo>
                  <a:pt x="267411" y="277176"/>
                </a:lnTo>
                <a:cubicBezTo>
                  <a:pt x="272440" y="274281"/>
                  <a:pt x="278875" y="275989"/>
                  <a:pt x="281796" y="281037"/>
                </a:cubicBezTo>
                <a:cubicBezTo>
                  <a:pt x="284681" y="286084"/>
                  <a:pt x="282980" y="292542"/>
                  <a:pt x="277950" y="295473"/>
                </a:cubicBezTo>
                <a:lnTo>
                  <a:pt x="245702" y="314181"/>
                </a:lnTo>
                <a:lnTo>
                  <a:pt x="245665" y="314181"/>
                </a:lnTo>
                <a:cubicBezTo>
                  <a:pt x="240636" y="317075"/>
                  <a:pt x="234201" y="315368"/>
                  <a:pt x="231317" y="310320"/>
                </a:cubicBezTo>
                <a:cubicBezTo>
                  <a:pt x="228396" y="305235"/>
                  <a:pt x="230133" y="298778"/>
                  <a:pt x="235163" y="295883"/>
                </a:cubicBezTo>
                <a:close/>
                <a:moveTo>
                  <a:pt x="522135" y="153950"/>
                </a:moveTo>
                <a:lnTo>
                  <a:pt x="489888" y="172656"/>
                </a:lnTo>
                <a:cubicBezTo>
                  <a:pt x="487484" y="174103"/>
                  <a:pt x="484562" y="174512"/>
                  <a:pt x="481862" y="173807"/>
                </a:cubicBezTo>
                <a:cubicBezTo>
                  <a:pt x="479126" y="173102"/>
                  <a:pt x="476796" y="171320"/>
                  <a:pt x="475391" y="168871"/>
                </a:cubicBezTo>
                <a:cubicBezTo>
                  <a:pt x="473986" y="166421"/>
                  <a:pt x="473615" y="163526"/>
                  <a:pt x="474356" y="160779"/>
                </a:cubicBezTo>
                <a:cubicBezTo>
                  <a:pt x="475095" y="158070"/>
                  <a:pt x="476907" y="155732"/>
                  <a:pt x="479385" y="154358"/>
                </a:cubicBezTo>
                <a:lnTo>
                  <a:pt x="511632" y="135652"/>
                </a:lnTo>
                <a:lnTo>
                  <a:pt x="511632" y="135689"/>
                </a:lnTo>
                <a:cubicBezTo>
                  <a:pt x="514036" y="134242"/>
                  <a:pt x="516958" y="133796"/>
                  <a:pt x="519658" y="134538"/>
                </a:cubicBezTo>
                <a:cubicBezTo>
                  <a:pt x="522394" y="135244"/>
                  <a:pt x="524724" y="137026"/>
                  <a:pt x="526129" y="139475"/>
                </a:cubicBezTo>
                <a:cubicBezTo>
                  <a:pt x="527534" y="141925"/>
                  <a:pt x="527905" y="144820"/>
                  <a:pt x="527164" y="147566"/>
                </a:cubicBezTo>
                <a:cubicBezTo>
                  <a:pt x="526425" y="150275"/>
                  <a:pt x="524613" y="152577"/>
                  <a:pt x="522135" y="153950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42021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D4FDF-51D6-DD4C-8905-6EAE87B0F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rcRect b="13077"/>
          <a:stretch/>
        </p:blipFill>
        <p:spPr>
          <a:xfrm>
            <a:off x="-1" y="0"/>
            <a:ext cx="5266269" cy="6863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485777" y="501146"/>
            <a:ext cx="478049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ФОРМУЛА </a:t>
            </a:r>
            <a:br>
              <a:rPr lang="uk-UA" dirty="0"/>
            </a:br>
            <a:r>
              <a:rPr lang="uk-UA" dirty="0"/>
              <a:t>ПРИБУТКОВОЇ </a:t>
            </a:r>
          </a:p>
          <a:p>
            <a:r>
              <a:rPr lang="uk-UA" dirty="0"/>
              <a:t>ВИННОЇ КАРТИ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09E8C2-F7C0-BF44-91E2-1E48D746DB19}"/>
              </a:ext>
            </a:extLst>
          </p:cNvPr>
          <p:cNvSpPr txBox="1"/>
          <p:nvPr/>
        </p:nvSpPr>
        <p:spPr>
          <a:xfrm>
            <a:off x="6722534" y="521357"/>
            <a:ext cx="41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Грамотний асортимент</a:t>
            </a:r>
          </a:p>
        </p:txBody>
      </p:sp>
      <p:grpSp>
        <p:nvGrpSpPr>
          <p:cNvPr id="17" name="Graphic 19">
            <a:extLst>
              <a:ext uri="{FF2B5EF4-FFF2-40B4-BE49-F238E27FC236}">
                <a16:creationId xmlns:a16="http://schemas.microsoft.com/office/drawing/2014/main" id="{E88850E4-EF1B-204D-A9FF-CE4BA2E94012}"/>
              </a:ext>
            </a:extLst>
          </p:cNvPr>
          <p:cNvGrpSpPr/>
          <p:nvPr/>
        </p:nvGrpSpPr>
        <p:grpSpPr>
          <a:xfrm>
            <a:off x="6110959" y="275046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8077364-BEEA-6147-A932-458CED5D0F63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49F40D5-AE8C-7544-9A3D-FBB165ABA465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F9A257-1F50-B040-BB26-8B13C25D34FC}"/>
              </a:ext>
            </a:extLst>
          </p:cNvPr>
          <p:cNvSpPr txBox="1"/>
          <p:nvPr/>
        </p:nvSpPr>
        <p:spPr>
          <a:xfrm>
            <a:off x="6724249" y="1046103"/>
            <a:ext cx="4660951" cy="1515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en-UA" dirty="0"/>
              <a:t>20% – </a:t>
            </a:r>
            <a:r>
              <a:rPr lang="uk-UA" dirty="0"/>
              <a:t>популярні вина</a:t>
            </a:r>
          </a:p>
          <a:p>
            <a:r>
              <a:rPr lang="en-UA" dirty="0"/>
              <a:t>60% – </a:t>
            </a:r>
            <a:r>
              <a:rPr lang="uk-UA" dirty="0"/>
              <a:t>середній сегмент</a:t>
            </a:r>
          </a:p>
          <a:p>
            <a:r>
              <a:rPr lang="en-UA" dirty="0"/>
              <a:t>20% – </a:t>
            </a:r>
            <a:r>
              <a:rPr lang="uk-UA" dirty="0"/>
              <a:t>ексклюзиви</a:t>
            </a:r>
          </a:p>
          <a:p>
            <a:r>
              <a:rPr lang="uk-UA" dirty="0"/>
              <a:t>Включення </a:t>
            </a:r>
            <a:r>
              <a:rPr lang="uk-UA" dirty="0" err="1"/>
              <a:t>трендових</a:t>
            </a:r>
            <a:r>
              <a:rPr lang="uk-UA" dirty="0"/>
              <a:t> категорій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C3EBD-6712-2B4B-9F70-D05407D07E33}"/>
              </a:ext>
            </a:extLst>
          </p:cNvPr>
          <p:cNvSpPr/>
          <p:nvPr/>
        </p:nvSpPr>
        <p:spPr>
          <a:xfrm>
            <a:off x="6722534" y="987427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C223E-F4EA-234D-92AC-48BC6841F04A}"/>
              </a:ext>
            </a:extLst>
          </p:cNvPr>
          <p:cNvGrpSpPr/>
          <p:nvPr/>
        </p:nvGrpSpPr>
        <p:grpSpPr>
          <a:xfrm>
            <a:off x="7143533" y="1144002"/>
            <a:ext cx="601250" cy="601250"/>
            <a:chOff x="3218360" y="3554204"/>
            <a:chExt cx="601250" cy="60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EAECD4-35CB-1C49-848C-91389098046B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F5F1F9-1482-B241-8A59-7FE9150AAD39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45472F-7F56-A44D-B7B7-45013CCC1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1A84056-723B-874C-871C-861FF777CBF4}"/>
              </a:ext>
            </a:extLst>
          </p:cNvPr>
          <p:cNvSpPr txBox="1"/>
          <p:nvPr/>
        </p:nvSpPr>
        <p:spPr>
          <a:xfrm>
            <a:off x="6722533" y="1929717"/>
            <a:ext cx="403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Оптимальне ціноутворення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25B9666-9FFC-0A45-916D-D5A8D837E019}"/>
              </a:ext>
            </a:extLst>
          </p:cNvPr>
          <p:cNvSpPr/>
          <p:nvPr/>
        </p:nvSpPr>
        <p:spPr>
          <a:xfrm>
            <a:off x="5993775" y="1992416"/>
            <a:ext cx="511437" cy="582488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CEF90-FEC5-0644-8FF1-855872864D4B}"/>
              </a:ext>
            </a:extLst>
          </p:cNvPr>
          <p:cNvSpPr txBox="1"/>
          <p:nvPr/>
        </p:nvSpPr>
        <p:spPr>
          <a:xfrm>
            <a:off x="6792034" y="2400480"/>
            <a:ext cx="548002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«Ціна за келих = вартість пляшки /4»</a:t>
            </a:r>
          </a:p>
          <a:p>
            <a:r>
              <a:rPr lang="uk-UA" dirty="0"/>
              <a:t>Створення «золотої середини»</a:t>
            </a:r>
            <a:r>
              <a:rPr lang="en-UA" dirty="0"/>
              <a:t> </a:t>
            </a:r>
            <a:endParaRPr lang="uk-UA" dirty="0"/>
          </a:p>
          <a:p>
            <a:r>
              <a:rPr lang="uk-UA" dirty="0"/>
              <a:t>Використання психологічних цін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F3620-E62C-274C-B1C5-4D5714AAE29D}"/>
              </a:ext>
            </a:extLst>
          </p:cNvPr>
          <p:cNvSpPr/>
          <p:nvPr/>
        </p:nvSpPr>
        <p:spPr>
          <a:xfrm>
            <a:off x="6722534" y="2424742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89510E-60FB-E340-9CE1-7332194961BE}"/>
              </a:ext>
            </a:extLst>
          </p:cNvPr>
          <p:cNvGrpSpPr/>
          <p:nvPr/>
        </p:nvGrpSpPr>
        <p:grpSpPr>
          <a:xfrm>
            <a:off x="7143533" y="2574283"/>
            <a:ext cx="601250" cy="601250"/>
            <a:chOff x="3218360" y="3554204"/>
            <a:chExt cx="601250" cy="60125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906628-EE7E-D34A-8221-EFD8D8D1BEFF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580268-ED94-3044-9985-C649657F139B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0659C7-A2CC-FD40-B936-450E2FB60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FC9B0BF-2757-8C45-BE9F-540A1AA1CA80}"/>
              </a:ext>
            </a:extLst>
          </p:cNvPr>
          <p:cNvSpPr txBox="1"/>
          <p:nvPr/>
        </p:nvSpPr>
        <p:spPr>
          <a:xfrm>
            <a:off x="6722533" y="3622553"/>
            <a:ext cx="4182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Ефективний продаж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EC8859-92B3-FB41-AFD5-765B2D173069}"/>
              </a:ext>
            </a:extLst>
          </p:cNvPr>
          <p:cNvGrpSpPr/>
          <p:nvPr/>
        </p:nvGrpSpPr>
        <p:grpSpPr>
          <a:xfrm>
            <a:off x="5993775" y="3575876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95452A-157E-5042-8021-DC21F8881431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0BA135-686D-9542-AF27-B098B5CBB24C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E9EDCAC-615E-EA45-AA03-BFD0A27E92A8}"/>
              </a:ext>
            </a:extLst>
          </p:cNvPr>
          <p:cNvSpPr txBox="1"/>
          <p:nvPr/>
        </p:nvSpPr>
        <p:spPr>
          <a:xfrm>
            <a:off x="6898117" y="4154963"/>
            <a:ext cx="403013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Візуально зрозуміле меню</a:t>
            </a:r>
          </a:p>
          <a:p>
            <a:r>
              <a:rPr lang="uk-UA" dirty="0"/>
              <a:t>Робота команди</a:t>
            </a:r>
          </a:p>
          <a:p>
            <a:r>
              <a:rPr lang="uk-UA" dirty="0"/>
              <a:t>Спеціальні пропозиції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8E8167-CEAA-0940-8192-B78108A5CD5B}"/>
              </a:ext>
            </a:extLst>
          </p:cNvPr>
          <p:cNvSpPr/>
          <p:nvPr/>
        </p:nvSpPr>
        <p:spPr>
          <a:xfrm>
            <a:off x="6790806" y="4121958"/>
            <a:ext cx="5425920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01C778-437B-724A-8E8D-9FFB8379C671}"/>
              </a:ext>
            </a:extLst>
          </p:cNvPr>
          <p:cNvGrpSpPr/>
          <p:nvPr/>
        </p:nvGrpSpPr>
        <p:grpSpPr>
          <a:xfrm>
            <a:off x="7211805" y="4278533"/>
            <a:ext cx="601250" cy="601250"/>
            <a:chOff x="3218360" y="3554204"/>
            <a:chExt cx="601250" cy="60125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159E5F-4F84-174B-AE00-082DDC2BFA49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0CCA54C-DDBC-E843-B50A-491A45453EE8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21671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4080DD8-4E8B-A747-B819-9A76C919FD2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18985" y="3737933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684E8AD-9DF6-824A-ABDE-E094BB2317DA}"/>
              </a:ext>
            </a:extLst>
          </p:cNvPr>
          <p:cNvSpPr txBox="1"/>
          <p:nvPr/>
        </p:nvSpPr>
        <p:spPr>
          <a:xfrm>
            <a:off x="6722533" y="5071561"/>
            <a:ext cx="6099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Збільшення прибутку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655080-8ABF-9945-80C6-6BC3E28D1988}"/>
              </a:ext>
            </a:extLst>
          </p:cNvPr>
          <p:cNvSpPr txBox="1"/>
          <p:nvPr/>
        </p:nvSpPr>
        <p:spPr>
          <a:xfrm>
            <a:off x="6719000" y="5505441"/>
            <a:ext cx="3596403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Високий середній чек </a:t>
            </a:r>
          </a:p>
          <a:p>
            <a:r>
              <a:rPr lang="uk-UA" dirty="0"/>
              <a:t>Задоволені гості </a:t>
            </a:r>
          </a:p>
          <a:p>
            <a:r>
              <a:rPr lang="uk-UA" dirty="0"/>
              <a:t>Унікальність закладу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D55819B-FD8F-764F-9614-C0999A3B716D}"/>
              </a:ext>
            </a:extLst>
          </p:cNvPr>
          <p:cNvSpPr/>
          <p:nvPr/>
        </p:nvSpPr>
        <p:spPr>
          <a:xfrm>
            <a:off x="6038699" y="5075219"/>
            <a:ext cx="511437" cy="464471"/>
          </a:xfrm>
          <a:custGeom>
            <a:avLst/>
            <a:gdLst>
              <a:gd name="connsiteX0" fmla="*/ 757274 w 757300"/>
              <a:gd name="connsiteY0" fmla="*/ 165170 h 687756"/>
              <a:gd name="connsiteX1" fmla="*/ 757274 w 757300"/>
              <a:gd name="connsiteY1" fmla="*/ 164873 h 687756"/>
              <a:gd name="connsiteX2" fmla="*/ 757089 w 757300"/>
              <a:gd name="connsiteY2" fmla="*/ 163908 h 687756"/>
              <a:gd name="connsiteX3" fmla="*/ 757015 w 757300"/>
              <a:gd name="connsiteY3" fmla="*/ 163611 h 687756"/>
              <a:gd name="connsiteX4" fmla="*/ 756608 w 757300"/>
              <a:gd name="connsiteY4" fmla="*/ 162497 h 687756"/>
              <a:gd name="connsiteX5" fmla="*/ 756608 w 757300"/>
              <a:gd name="connsiteY5" fmla="*/ 162423 h 687756"/>
              <a:gd name="connsiteX6" fmla="*/ 756054 w 757300"/>
              <a:gd name="connsiteY6" fmla="*/ 161272 h 687756"/>
              <a:gd name="connsiteX7" fmla="*/ 755943 w 757300"/>
              <a:gd name="connsiteY7" fmla="*/ 161087 h 687756"/>
              <a:gd name="connsiteX8" fmla="*/ 755388 w 757300"/>
              <a:gd name="connsiteY8" fmla="*/ 160234 h 687756"/>
              <a:gd name="connsiteX9" fmla="*/ 755202 w 757300"/>
              <a:gd name="connsiteY9" fmla="*/ 159974 h 687756"/>
              <a:gd name="connsiteX10" fmla="*/ 754500 w 757300"/>
              <a:gd name="connsiteY10" fmla="*/ 159157 h 687756"/>
              <a:gd name="connsiteX11" fmla="*/ 754389 w 757300"/>
              <a:gd name="connsiteY11" fmla="*/ 159046 h 687756"/>
              <a:gd name="connsiteX12" fmla="*/ 754352 w 757300"/>
              <a:gd name="connsiteY12" fmla="*/ 159046 h 687756"/>
              <a:gd name="connsiteX13" fmla="*/ 753427 w 757300"/>
              <a:gd name="connsiteY13" fmla="*/ 158192 h 687756"/>
              <a:gd name="connsiteX14" fmla="*/ 753169 w 757300"/>
              <a:gd name="connsiteY14" fmla="*/ 158007 h 687756"/>
              <a:gd name="connsiteX15" fmla="*/ 752356 w 757300"/>
              <a:gd name="connsiteY15" fmla="*/ 157450 h 687756"/>
              <a:gd name="connsiteX16" fmla="*/ 752207 w 757300"/>
              <a:gd name="connsiteY16" fmla="*/ 157339 h 687756"/>
              <a:gd name="connsiteX17" fmla="*/ 486754 w 757300"/>
              <a:gd name="connsiteY17" fmla="*/ 1420 h 687756"/>
              <a:gd name="connsiteX18" fmla="*/ 476177 w 757300"/>
              <a:gd name="connsiteY18" fmla="*/ 1420 h 687756"/>
              <a:gd name="connsiteX19" fmla="*/ 310311 w 757300"/>
              <a:gd name="connsiteY19" fmla="*/ 97508 h 687756"/>
              <a:gd name="connsiteX20" fmla="*/ 286421 w 757300"/>
              <a:gd name="connsiteY20" fmla="*/ 83664 h 687756"/>
              <a:gd name="connsiteX21" fmla="*/ 275881 w 757300"/>
              <a:gd name="connsiteY21" fmla="*/ 83664 h 687756"/>
              <a:gd name="connsiteX22" fmla="*/ 145630 w 757300"/>
              <a:gd name="connsiteY22" fmla="*/ 159156 h 687756"/>
              <a:gd name="connsiteX23" fmla="*/ 140380 w 757300"/>
              <a:gd name="connsiteY23" fmla="*/ 168286 h 687756"/>
              <a:gd name="connsiteX24" fmla="*/ 145630 w 757300"/>
              <a:gd name="connsiteY24" fmla="*/ 177417 h 687756"/>
              <a:gd name="connsiteX25" fmla="*/ 158981 w 757300"/>
              <a:gd name="connsiteY25" fmla="*/ 185211 h 687756"/>
              <a:gd name="connsiteX26" fmla="*/ 5214 w 757300"/>
              <a:gd name="connsiteY26" fmla="*/ 274288 h 687756"/>
              <a:gd name="connsiteX27" fmla="*/ 5066 w 757300"/>
              <a:gd name="connsiteY27" fmla="*/ 274399 h 687756"/>
              <a:gd name="connsiteX28" fmla="*/ 4216 w 757300"/>
              <a:gd name="connsiteY28" fmla="*/ 274956 h 687756"/>
              <a:gd name="connsiteX29" fmla="*/ 3956 w 757300"/>
              <a:gd name="connsiteY29" fmla="*/ 275178 h 687756"/>
              <a:gd name="connsiteX30" fmla="*/ 2995 w 757300"/>
              <a:gd name="connsiteY30" fmla="*/ 275995 h 687756"/>
              <a:gd name="connsiteX31" fmla="*/ 2995 w 757300"/>
              <a:gd name="connsiteY31" fmla="*/ 276032 h 687756"/>
              <a:gd name="connsiteX32" fmla="*/ 3032 w 757300"/>
              <a:gd name="connsiteY32" fmla="*/ 275995 h 687756"/>
              <a:gd name="connsiteX33" fmla="*/ 2255 w 757300"/>
              <a:gd name="connsiteY33" fmla="*/ 276886 h 687756"/>
              <a:gd name="connsiteX34" fmla="*/ 2070 w 757300"/>
              <a:gd name="connsiteY34" fmla="*/ 277146 h 687756"/>
              <a:gd name="connsiteX35" fmla="*/ 1516 w 757300"/>
              <a:gd name="connsiteY35" fmla="*/ 277962 h 687756"/>
              <a:gd name="connsiteX36" fmla="*/ 1368 w 757300"/>
              <a:gd name="connsiteY36" fmla="*/ 278221 h 687756"/>
              <a:gd name="connsiteX37" fmla="*/ 406 w 757300"/>
              <a:gd name="connsiteY37" fmla="*/ 280523 h 687756"/>
              <a:gd name="connsiteX38" fmla="*/ 332 w 757300"/>
              <a:gd name="connsiteY38" fmla="*/ 280820 h 687756"/>
              <a:gd name="connsiteX39" fmla="*/ 148 w 757300"/>
              <a:gd name="connsiteY39" fmla="*/ 281784 h 687756"/>
              <a:gd name="connsiteX40" fmla="*/ 74 w 757300"/>
              <a:gd name="connsiteY40" fmla="*/ 282119 h 687756"/>
              <a:gd name="connsiteX41" fmla="*/ 0 w 757300"/>
              <a:gd name="connsiteY41" fmla="*/ 283307 h 687756"/>
              <a:gd name="connsiteX42" fmla="*/ 0 w 757300"/>
              <a:gd name="connsiteY42" fmla="*/ 521585 h 687756"/>
              <a:gd name="connsiteX43" fmla="*/ 0 w 757300"/>
              <a:gd name="connsiteY43" fmla="*/ 522216 h 687756"/>
              <a:gd name="connsiteX44" fmla="*/ 74 w 757300"/>
              <a:gd name="connsiteY44" fmla="*/ 522698 h 687756"/>
              <a:gd name="connsiteX45" fmla="*/ 148 w 757300"/>
              <a:gd name="connsiteY45" fmla="*/ 523218 h 687756"/>
              <a:gd name="connsiteX46" fmla="*/ 148 w 757300"/>
              <a:gd name="connsiteY46" fmla="*/ 523181 h 687756"/>
              <a:gd name="connsiteX47" fmla="*/ 258 w 757300"/>
              <a:gd name="connsiteY47" fmla="*/ 523775 h 687756"/>
              <a:gd name="connsiteX48" fmla="*/ 369 w 757300"/>
              <a:gd name="connsiteY48" fmla="*/ 524220 h 687756"/>
              <a:gd name="connsiteX49" fmla="*/ 555 w 757300"/>
              <a:gd name="connsiteY49" fmla="*/ 524776 h 687756"/>
              <a:gd name="connsiteX50" fmla="*/ 702 w 757300"/>
              <a:gd name="connsiteY50" fmla="*/ 525185 h 687756"/>
              <a:gd name="connsiteX51" fmla="*/ 924 w 757300"/>
              <a:gd name="connsiteY51" fmla="*/ 525705 h 687756"/>
              <a:gd name="connsiteX52" fmla="*/ 1110 w 757300"/>
              <a:gd name="connsiteY52" fmla="*/ 526113 h 687756"/>
              <a:gd name="connsiteX53" fmla="*/ 1368 w 757300"/>
              <a:gd name="connsiteY53" fmla="*/ 526595 h 687756"/>
              <a:gd name="connsiteX54" fmla="*/ 1626 w 757300"/>
              <a:gd name="connsiteY54" fmla="*/ 527041 h 687756"/>
              <a:gd name="connsiteX55" fmla="*/ 1886 w 757300"/>
              <a:gd name="connsiteY55" fmla="*/ 527412 h 687756"/>
              <a:gd name="connsiteX56" fmla="*/ 2218 w 757300"/>
              <a:gd name="connsiteY56" fmla="*/ 527895 h 687756"/>
              <a:gd name="connsiteX57" fmla="*/ 2478 w 757300"/>
              <a:gd name="connsiteY57" fmla="*/ 528228 h 687756"/>
              <a:gd name="connsiteX58" fmla="*/ 2885 w 757300"/>
              <a:gd name="connsiteY58" fmla="*/ 528674 h 687756"/>
              <a:gd name="connsiteX59" fmla="*/ 3180 w 757300"/>
              <a:gd name="connsiteY59" fmla="*/ 528970 h 687756"/>
              <a:gd name="connsiteX60" fmla="*/ 3587 w 757300"/>
              <a:gd name="connsiteY60" fmla="*/ 529342 h 687756"/>
              <a:gd name="connsiteX61" fmla="*/ 3993 w 757300"/>
              <a:gd name="connsiteY61" fmla="*/ 529676 h 687756"/>
              <a:gd name="connsiteX62" fmla="*/ 4400 w 757300"/>
              <a:gd name="connsiteY62" fmla="*/ 529973 h 687756"/>
              <a:gd name="connsiteX63" fmla="*/ 4918 w 757300"/>
              <a:gd name="connsiteY63" fmla="*/ 530307 h 687756"/>
              <a:gd name="connsiteX64" fmla="*/ 5140 w 757300"/>
              <a:gd name="connsiteY64" fmla="*/ 530455 h 687756"/>
              <a:gd name="connsiteX65" fmla="*/ 270555 w 757300"/>
              <a:gd name="connsiteY65" fmla="*/ 686337 h 687756"/>
              <a:gd name="connsiteX66" fmla="*/ 281132 w 757300"/>
              <a:gd name="connsiteY66" fmla="*/ 686337 h 687756"/>
              <a:gd name="connsiteX67" fmla="*/ 435969 w 757300"/>
              <a:gd name="connsiteY67" fmla="*/ 596629 h 687756"/>
              <a:gd name="connsiteX68" fmla="*/ 436043 w 757300"/>
              <a:gd name="connsiteY68" fmla="*/ 614222 h 687756"/>
              <a:gd name="connsiteX69" fmla="*/ 441294 w 757300"/>
              <a:gd name="connsiteY69" fmla="*/ 623352 h 687756"/>
              <a:gd name="connsiteX70" fmla="*/ 451797 w 757300"/>
              <a:gd name="connsiteY70" fmla="*/ 623315 h 687756"/>
              <a:gd name="connsiteX71" fmla="*/ 582304 w 757300"/>
              <a:gd name="connsiteY71" fmla="*/ 547675 h 687756"/>
              <a:gd name="connsiteX72" fmla="*/ 582340 w 757300"/>
              <a:gd name="connsiteY72" fmla="*/ 547712 h 687756"/>
              <a:gd name="connsiteX73" fmla="*/ 587592 w 757300"/>
              <a:gd name="connsiteY73" fmla="*/ 538545 h 687756"/>
              <a:gd name="connsiteX74" fmla="*/ 587592 w 757300"/>
              <a:gd name="connsiteY74" fmla="*/ 508779 h 687756"/>
              <a:gd name="connsiteX75" fmla="*/ 752086 w 757300"/>
              <a:gd name="connsiteY75" fmla="*/ 413469 h 687756"/>
              <a:gd name="connsiteX76" fmla="*/ 752308 w 757300"/>
              <a:gd name="connsiteY76" fmla="*/ 413321 h 687756"/>
              <a:gd name="connsiteX77" fmla="*/ 752863 w 757300"/>
              <a:gd name="connsiteY77" fmla="*/ 412987 h 687756"/>
              <a:gd name="connsiteX78" fmla="*/ 753232 w 757300"/>
              <a:gd name="connsiteY78" fmla="*/ 412690 h 687756"/>
              <a:gd name="connsiteX79" fmla="*/ 753639 w 757300"/>
              <a:gd name="connsiteY79" fmla="*/ 412356 h 687756"/>
              <a:gd name="connsiteX80" fmla="*/ 754047 w 757300"/>
              <a:gd name="connsiteY80" fmla="*/ 411984 h 687756"/>
              <a:gd name="connsiteX81" fmla="*/ 754379 w 757300"/>
              <a:gd name="connsiteY81" fmla="*/ 411688 h 687756"/>
              <a:gd name="connsiteX82" fmla="*/ 754786 w 757300"/>
              <a:gd name="connsiteY82" fmla="*/ 411242 h 687756"/>
              <a:gd name="connsiteX83" fmla="*/ 755044 w 757300"/>
              <a:gd name="connsiteY83" fmla="*/ 410909 h 687756"/>
              <a:gd name="connsiteX84" fmla="*/ 755378 w 757300"/>
              <a:gd name="connsiteY84" fmla="*/ 410463 h 687756"/>
              <a:gd name="connsiteX85" fmla="*/ 755636 w 757300"/>
              <a:gd name="connsiteY85" fmla="*/ 410092 h 687756"/>
              <a:gd name="connsiteX86" fmla="*/ 755895 w 757300"/>
              <a:gd name="connsiteY86" fmla="*/ 409646 h 687756"/>
              <a:gd name="connsiteX87" fmla="*/ 756154 w 757300"/>
              <a:gd name="connsiteY87" fmla="*/ 409164 h 687756"/>
              <a:gd name="connsiteX88" fmla="*/ 756339 w 757300"/>
              <a:gd name="connsiteY88" fmla="*/ 408756 h 687756"/>
              <a:gd name="connsiteX89" fmla="*/ 756561 w 757300"/>
              <a:gd name="connsiteY89" fmla="*/ 408199 h 687756"/>
              <a:gd name="connsiteX90" fmla="*/ 756709 w 757300"/>
              <a:gd name="connsiteY90" fmla="*/ 407827 h 687756"/>
              <a:gd name="connsiteX91" fmla="*/ 756893 w 757300"/>
              <a:gd name="connsiteY91" fmla="*/ 407234 h 687756"/>
              <a:gd name="connsiteX92" fmla="*/ 757005 w 757300"/>
              <a:gd name="connsiteY92" fmla="*/ 406826 h 687756"/>
              <a:gd name="connsiteX93" fmla="*/ 757116 w 757300"/>
              <a:gd name="connsiteY93" fmla="*/ 406269 h 687756"/>
              <a:gd name="connsiteX94" fmla="*/ 757190 w 757300"/>
              <a:gd name="connsiteY94" fmla="*/ 405749 h 687756"/>
              <a:gd name="connsiteX95" fmla="*/ 757263 w 757300"/>
              <a:gd name="connsiteY95" fmla="*/ 405267 h 687756"/>
              <a:gd name="connsiteX96" fmla="*/ 757263 w 757300"/>
              <a:gd name="connsiteY96" fmla="*/ 404636 h 687756"/>
              <a:gd name="connsiteX97" fmla="*/ 757263 w 757300"/>
              <a:gd name="connsiteY97" fmla="*/ 404339 h 687756"/>
              <a:gd name="connsiteX98" fmla="*/ 757300 w 757300"/>
              <a:gd name="connsiteY98" fmla="*/ 166432 h 687756"/>
              <a:gd name="connsiteX99" fmla="*/ 757263 w 757300"/>
              <a:gd name="connsiteY99" fmla="*/ 165169 h 687756"/>
              <a:gd name="connsiteX100" fmla="*/ 587601 w 757300"/>
              <a:gd name="connsiteY100" fmla="*/ 330372 h 687756"/>
              <a:gd name="connsiteX101" fmla="*/ 736342 w 757300"/>
              <a:gd name="connsiteY101" fmla="*/ 244191 h 687756"/>
              <a:gd name="connsiteX102" fmla="*/ 736305 w 757300"/>
              <a:gd name="connsiteY102" fmla="*/ 279265 h 687756"/>
              <a:gd name="connsiteX103" fmla="*/ 587602 w 757300"/>
              <a:gd name="connsiteY103" fmla="*/ 365446 h 687756"/>
              <a:gd name="connsiteX104" fmla="*/ 736304 w 757300"/>
              <a:gd name="connsiteY104" fmla="*/ 219803 h 687756"/>
              <a:gd name="connsiteX105" fmla="*/ 587601 w 757300"/>
              <a:gd name="connsiteY105" fmla="*/ 305985 h 687756"/>
              <a:gd name="connsiteX106" fmla="*/ 587601 w 757300"/>
              <a:gd name="connsiteY106" fmla="*/ 270911 h 687756"/>
              <a:gd name="connsiteX107" fmla="*/ 736342 w 757300"/>
              <a:gd name="connsiteY107" fmla="*/ 184730 h 687756"/>
              <a:gd name="connsiteX108" fmla="*/ 587601 w 757300"/>
              <a:gd name="connsiteY108" fmla="*/ 389832 h 687756"/>
              <a:gd name="connsiteX109" fmla="*/ 736342 w 757300"/>
              <a:gd name="connsiteY109" fmla="*/ 303651 h 687756"/>
              <a:gd name="connsiteX110" fmla="*/ 736342 w 757300"/>
              <a:gd name="connsiteY110" fmla="*/ 338762 h 687756"/>
              <a:gd name="connsiteX111" fmla="*/ 587601 w 757300"/>
              <a:gd name="connsiteY111" fmla="*/ 424943 h 687756"/>
              <a:gd name="connsiteX112" fmla="*/ 481426 w 757300"/>
              <a:gd name="connsiteY112" fmla="*/ 22724 h 687756"/>
              <a:gd name="connsiteX113" fmla="*/ 725909 w 757300"/>
              <a:gd name="connsiteY113" fmla="*/ 166358 h 687756"/>
              <a:gd name="connsiteX114" fmla="*/ 577538 w 757300"/>
              <a:gd name="connsiteY114" fmla="*/ 252354 h 687756"/>
              <a:gd name="connsiteX115" fmla="*/ 551540 w 757300"/>
              <a:gd name="connsiteY115" fmla="*/ 237285 h 687756"/>
              <a:gd name="connsiteX116" fmla="*/ 658529 w 757300"/>
              <a:gd name="connsiteY116" fmla="*/ 175303 h 687756"/>
              <a:gd name="connsiteX117" fmla="*/ 658492 w 757300"/>
              <a:gd name="connsiteY117" fmla="*/ 175303 h 687756"/>
              <a:gd name="connsiteX118" fmla="*/ 663781 w 757300"/>
              <a:gd name="connsiteY118" fmla="*/ 166173 h 687756"/>
              <a:gd name="connsiteX119" fmla="*/ 658566 w 757300"/>
              <a:gd name="connsiteY119" fmla="*/ 157042 h 687756"/>
              <a:gd name="connsiteX120" fmla="*/ 486565 w 757300"/>
              <a:gd name="connsiteY120" fmla="*/ 55975 h 687756"/>
              <a:gd name="connsiteX121" fmla="*/ 475988 w 757300"/>
              <a:gd name="connsiteY121" fmla="*/ 55975 h 687756"/>
              <a:gd name="connsiteX122" fmla="*/ 357354 w 757300"/>
              <a:gd name="connsiteY122" fmla="*/ 124750 h 687756"/>
              <a:gd name="connsiteX123" fmla="*/ 331319 w 757300"/>
              <a:gd name="connsiteY123" fmla="*/ 109681 h 687756"/>
              <a:gd name="connsiteX124" fmla="*/ 378394 w 757300"/>
              <a:gd name="connsiteY124" fmla="*/ 136960 h 687756"/>
              <a:gd name="connsiteX125" fmla="*/ 481237 w 757300"/>
              <a:gd name="connsiteY125" fmla="*/ 77353 h 687756"/>
              <a:gd name="connsiteX126" fmla="*/ 632268 w 757300"/>
              <a:gd name="connsiteY126" fmla="*/ 166095 h 687756"/>
              <a:gd name="connsiteX127" fmla="*/ 530495 w 757300"/>
              <a:gd name="connsiteY127" fmla="*/ 225108 h 687756"/>
              <a:gd name="connsiteX128" fmla="*/ 179912 w 757300"/>
              <a:gd name="connsiteY128" fmla="*/ 197458 h 687756"/>
              <a:gd name="connsiteX129" fmla="*/ 205800 w 757300"/>
              <a:gd name="connsiteY129" fmla="*/ 212601 h 687756"/>
              <a:gd name="connsiteX130" fmla="*/ 98810 w 757300"/>
              <a:gd name="connsiteY130" fmla="*/ 274583 h 687756"/>
              <a:gd name="connsiteX131" fmla="*/ 98810 w 757300"/>
              <a:gd name="connsiteY131" fmla="*/ 274546 h 687756"/>
              <a:gd name="connsiteX132" fmla="*/ 93558 w 757300"/>
              <a:gd name="connsiteY132" fmla="*/ 283676 h 687756"/>
              <a:gd name="connsiteX133" fmla="*/ 98773 w 757300"/>
              <a:gd name="connsiteY133" fmla="*/ 292807 h 687756"/>
              <a:gd name="connsiteX134" fmla="*/ 270737 w 757300"/>
              <a:gd name="connsiteY134" fmla="*/ 393836 h 687756"/>
              <a:gd name="connsiteX135" fmla="*/ 281313 w 757300"/>
              <a:gd name="connsiteY135" fmla="*/ 393836 h 687756"/>
              <a:gd name="connsiteX136" fmla="*/ 399209 w 757300"/>
              <a:gd name="connsiteY136" fmla="*/ 325545 h 687756"/>
              <a:gd name="connsiteX137" fmla="*/ 425097 w 757300"/>
              <a:gd name="connsiteY137" fmla="*/ 340688 h 687756"/>
              <a:gd name="connsiteX138" fmla="*/ 275874 w 757300"/>
              <a:gd name="connsiteY138" fmla="*/ 427167 h 687756"/>
              <a:gd name="connsiteX139" fmla="*/ 31391 w 757300"/>
              <a:gd name="connsiteY139" fmla="*/ 283495 h 687756"/>
              <a:gd name="connsiteX140" fmla="*/ 378242 w 757300"/>
              <a:gd name="connsiteY140" fmla="*/ 313290 h 687756"/>
              <a:gd name="connsiteX141" fmla="*/ 276062 w 757300"/>
              <a:gd name="connsiteY141" fmla="*/ 372489 h 687756"/>
              <a:gd name="connsiteX142" fmla="*/ 124993 w 757300"/>
              <a:gd name="connsiteY142" fmla="*/ 283785 h 687756"/>
              <a:gd name="connsiteX143" fmla="*/ 226728 w 757300"/>
              <a:gd name="connsiteY143" fmla="*/ 224883 h 687756"/>
              <a:gd name="connsiteX144" fmla="*/ 21004 w 757300"/>
              <a:gd name="connsiteY144" fmla="*/ 361318 h 687756"/>
              <a:gd name="connsiteX145" fmla="*/ 270552 w 757300"/>
              <a:gd name="connsiteY145" fmla="*/ 507925 h 687756"/>
              <a:gd name="connsiteX146" fmla="*/ 281129 w 757300"/>
              <a:gd name="connsiteY146" fmla="*/ 507925 h 687756"/>
              <a:gd name="connsiteX147" fmla="*/ 435341 w 757300"/>
              <a:gd name="connsiteY147" fmla="*/ 418553 h 687756"/>
              <a:gd name="connsiteX148" fmla="*/ 435452 w 757300"/>
              <a:gd name="connsiteY148" fmla="*/ 453589 h 687756"/>
              <a:gd name="connsiteX149" fmla="*/ 275881 w 757300"/>
              <a:gd name="connsiteY149" fmla="*/ 546081 h 687756"/>
              <a:gd name="connsiteX150" fmla="*/ 21003 w 757300"/>
              <a:gd name="connsiteY150" fmla="*/ 396318 h 687756"/>
              <a:gd name="connsiteX151" fmla="*/ 435273 w 757300"/>
              <a:gd name="connsiteY151" fmla="*/ 394238 h 687756"/>
              <a:gd name="connsiteX152" fmla="*/ 275882 w 757300"/>
              <a:gd name="connsiteY152" fmla="*/ 486581 h 687756"/>
              <a:gd name="connsiteX153" fmla="*/ 21004 w 757300"/>
              <a:gd name="connsiteY153" fmla="*/ 336857 h 687756"/>
              <a:gd name="connsiteX154" fmla="*/ 21004 w 757300"/>
              <a:gd name="connsiteY154" fmla="*/ 301820 h 687756"/>
              <a:gd name="connsiteX155" fmla="*/ 270552 w 757300"/>
              <a:gd name="connsiteY155" fmla="*/ 448428 h 687756"/>
              <a:gd name="connsiteX156" fmla="*/ 281129 w 757300"/>
              <a:gd name="connsiteY156" fmla="*/ 448428 h 687756"/>
              <a:gd name="connsiteX157" fmla="*/ 435161 w 757300"/>
              <a:gd name="connsiteY157" fmla="*/ 359166 h 687756"/>
              <a:gd name="connsiteX158" fmla="*/ 21004 w 757300"/>
              <a:gd name="connsiteY158" fmla="*/ 420776 h 687756"/>
              <a:gd name="connsiteX159" fmla="*/ 270552 w 757300"/>
              <a:gd name="connsiteY159" fmla="*/ 567384 h 687756"/>
              <a:gd name="connsiteX160" fmla="*/ 281129 w 757300"/>
              <a:gd name="connsiteY160" fmla="*/ 567384 h 687756"/>
              <a:gd name="connsiteX161" fmla="*/ 435559 w 757300"/>
              <a:gd name="connsiteY161" fmla="*/ 477899 h 687756"/>
              <a:gd name="connsiteX162" fmla="*/ 435670 w 757300"/>
              <a:gd name="connsiteY162" fmla="*/ 512936 h 687756"/>
              <a:gd name="connsiteX163" fmla="*/ 275872 w 757300"/>
              <a:gd name="connsiteY163" fmla="*/ 605538 h 687756"/>
              <a:gd name="connsiteX164" fmla="*/ 20994 w 757300"/>
              <a:gd name="connsiteY164" fmla="*/ 455776 h 687756"/>
              <a:gd name="connsiteX165" fmla="*/ 275882 w 757300"/>
              <a:gd name="connsiteY165" fmla="*/ 665031 h 687756"/>
              <a:gd name="connsiteX166" fmla="*/ 21004 w 757300"/>
              <a:gd name="connsiteY166" fmla="*/ 515268 h 687756"/>
              <a:gd name="connsiteX167" fmla="*/ 21004 w 757300"/>
              <a:gd name="connsiteY167" fmla="*/ 480269 h 687756"/>
              <a:gd name="connsiteX168" fmla="*/ 270552 w 757300"/>
              <a:gd name="connsiteY168" fmla="*/ 626838 h 687756"/>
              <a:gd name="connsiteX169" fmla="*/ 281129 w 757300"/>
              <a:gd name="connsiteY169" fmla="*/ 626838 h 687756"/>
              <a:gd name="connsiteX170" fmla="*/ 435786 w 757300"/>
              <a:gd name="connsiteY170" fmla="*/ 537205 h 687756"/>
              <a:gd name="connsiteX171" fmla="*/ 435897 w 757300"/>
              <a:gd name="connsiteY171" fmla="*/ 572242 h 687756"/>
              <a:gd name="connsiteX172" fmla="*/ 457019 w 757300"/>
              <a:gd name="connsiteY172" fmla="*/ 595997 h 687756"/>
              <a:gd name="connsiteX173" fmla="*/ 456132 w 757300"/>
              <a:gd name="connsiteY173" fmla="*/ 340426 h 687756"/>
              <a:gd name="connsiteX174" fmla="*/ 456132 w 757300"/>
              <a:gd name="connsiteY174" fmla="*/ 340166 h 687756"/>
              <a:gd name="connsiteX175" fmla="*/ 456132 w 757300"/>
              <a:gd name="connsiteY175" fmla="*/ 339573 h 687756"/>
              <a:gd name="connsiteX176" fmla="*/ 456057 w 757300"/>
              <a:gd name="connsiteY176" fmla="*/ 339090 h 687756"/>
              <a:gd name="connsiteX177" fmla="*/ 455984 w 757300"/>
              <a:gd name="connsiteY177" fmla="*/ 338570 h 687756"/>
              <a:gd name="connsiteX178" fmla="*/ 455873 w 757300"/>
              <a:gd name="connsiteY178" fmla="*/ 338013 h 687756"/>
              <a:gd name="connsiteX179" fmla="*/ 455762 w 757300"/>
              <a:gd name="connsiteY179" fmla="*/ 337605 h 687756"/>
              <a:gd name="connsiteX180" fmla="*/ 455577 w 757300"/>
              <a:gd name="connsiteY180" fmla="*/ 337011 h 687756"/>
              <a:gd name="connsiteX181" fmla="*/ 455429 w 757300"/>
              <a:gd name="connsiteY181" fmla="*/ 336640 h 687756"/>
              <a:gd name="connsiteX182" fmla="*/ 455207 w 757300"/>
              <a:gd name="connsiteY182" fmla="*/ 336084 h 687756"/>
              <a:gd name="connsiteX183" fmla="*/ 455023 w 757300"/>
              <a:gd name="connsiteY183" fmla="*/ 335675 h 687756"/>
              <a:gd name="connsiteX184" fmla="*/ 454763 w 757300"/>
              <a:gd name="connsiteY184" fmla="*/ 335192 h 687756"/>
              <a:gd name="connsiteX185" fmla="*/ 454505 w 757300"/>
              <a:gd name="connsiteY185" fmla="*/ 334747 h 687756"/>
              <a:gd name="connsiteX186" fmla="*/ 454245 w 757300"/>
              <a:gd name="connsiteY186" fmla="*/ 334376 h 687756"/>
              <a:gd name="connsiteX187" fmla="*/ 453913 w 757300"/>
              <a:gd name="connsiteY187" fmla="*/ 333931 h 687756"/>
              <a:gd name="connsiteX188" fmla="*/ 453617 w 757300"/>
              <a:gd name="connsiteY188" fmla="*/ 333597 h 687756"/>
              <a:gd name="connsiteX189" fmla="*/ 453248 w 757300"/>
              <a:gd name="connsiteY189" fmla="*/ 333188 h 687756"/>
              <a:gd name="connsiteX190" fmla="*/ 452914 w 757300"/>
              <a:gd name="connsiteY190" fmla="*/ 332854 h 687756"/>
              <a:gd name="connsiteX191" fmla="*/ 452507 w 757300"/>
              <a:gd name="connsiteY191" fmla="*/ 332483 h 687756"/>
              <a:gd name="connsiteX192" fmla="*/ 452101 w 757300"/>
              <a:gd name="connsiteY192" fmla="*/ 332149 h 687756"/>
              <a:gd name="connsiteX193" fmla="*/ 451731 w 757300"/>
              <a:gd name="connsiteY193" fmla="*/ 331890 h 687756"/>
              <a:gd name="connsiteX194" fmla="*/ 451176 w 757300"/>
              <a:gd name="connsiteY194" fmla="*/ 331555 h 687756"/>
              <a:gd name="connsiteX195" fmla="*/ 450955 w 757300"/>
              <a:gd name="connsiteY195" fmla="*/ 331407 h 687756"/>
              <a:gd name="connsiteX196" fmla="*/ 171859 w 757300"/>
              <a:gd name="connsiteY196" fmla="*/ 168323 h 687756"/>
              <a:gd name="connsiteX197" fmla="*/ 281140 w 757300"/>
              <a:gd name="connsiteY197" fmla="*/ 105005 h 687756"/>
              <a:gd name="connsiteX198" fmla="*/ 525292 w 757300"/>
              <a:gd name="connsiteY198" fmla="*/ 246453 h 687756"/>
              <a:gd name="connsiteX199" fmla="*/ 566526 w 757300"/>
              <a:gd name="connsiteY199" fmla="*/ 270355 h 687756"/>
              <a:gd name="connsiteX200" fmla="*/ 566526 w 757300"/>
              <a:gd name="connsiteY200" fmla="*/ 532501 h 687756"/>
              <a:gd name="connsiteX201" fmla="*/ 587601 w 757300"/>
              <a:gd name="connsiteY201" fmla="*/ 449351 h 687756"/>
              <a:gd name="connsiteX202" fmla="*/ 736342 w 757300"/>
              <a:gd name="connsiteY202" fmla="*/ 363169 h 687756"/>
              <a:gd name="connsiteX203" fmla="*/ 736342 w 757300"/>
              <a:gd name="connsiteY203" fmla="*/ 398243 h 687756"/>
              <a:gd name="connsiteX204" fmla="*/ 587601 w 757300"/>
              <a:gd name="connsiteY204" fmla="*/ 484387 h 687756"/>
              <a:gd name="connsiteX205" fmla="*/ 235163 w 757300"/>
              <a:gd name="connsiteY205" fmla="*/ 295883 h 687756"/>
              <a:gd name="connsiteX206" fmla="*/ 267411 w 757300"/>
              <a:gd name="connsiteY206" fmla="*/ 277176 h 687756"/>
              <a:gd name="connsiteX207" fmla="*/ 281796 w 757300"/>
              <a:gd name="connsiteY207" fmla="*/ 281037 h 687756"/>
              <a:gd name="connsiteX208" fmla="*/ 277950 w 757300"/>
              <a:gd name="connsiteY208" fmla="*/ 295473 h 687756"/>
              <a:gd name="connsiteX209" fmla="*/ 245702 w 757300"/>
              <a:gd name="connsiteY209" fmla="*/ 314181 h 687756"/>
              <a:gd name="connsiteX210" fmla="*/ 245665 w 757300"/>
              <a:gd name="connsiteY210" fmla="*/ 314181 h 687756"/>
              <a:gd name="connsiteX211" fmla="*/ 231317 w 757300"/>
              <a:gd name="connsiteY211" fmla="*/ 310320 h 687756"/>
              <a:gd name="connsiteX212" fmla="*/ 235163 w 757300"/>
              <a:gd name="connsiteY212" fmla="*/ 295883 h 687756"/>
              <a:gd name="connsiteX213" fmla="*/ 522135 w 757300"/>
              <a:gd name="connsiteY213" fmla="*/ 153950 h 687756"/>
              <a:gd name="connsiteX214" fmla="*/ 489888 w 757300"/>
              <a:gd name="connsiteY214" fmla="*/ 172656 h 687756"/>
              <a:gd name="connsiteX215" fmla="*/ 481862 w 757300"/>
              <a:gd name="connsiteY215" fmla="*/ 173807 h 687756"/>
              <a:gd name="connsiteX216" fmla="*/ 475391 w 757300"/>
              <a:gd name="connsiteY216" fmla="*/ 168871 h 687756"/>
              <a:gd name="connsiteX217" fmla="*/ 474356 w 757300"/>
              <a:gd name="connsiteY217" fmla="*/ 160779 h 687756"/>
              <a:gd name="connsiteX218" fmla="*/ 479385 w 757300"/>
              <a:gd name="connsiteY218" fmla="*/ 154358 h 687756"/>
              <a:gd name="connsiteX219" fmla="*/ 511632 w 757300"/>
              <a:gd name="connsiteY219" fmla="*/ 135652 h 687756"/>
              <a:gd name="connsiteX220" fmla="*/ 511632 w 757300"/>
              <a:gd name="connsiteY220" fmla="*/ 135689 h 687756"/>
              <a:gd name="connsiteX221" fmla="*/ 519658 w 757300"/>
              <a:gd name="connsiteY221" fmla="*/ 134538 h 687756"/>
              <a:gd name="connsiteX222" fmla="*/ 526129 w 757300"/>
              <a:gd name="connsiteY222" fmla="*/ 139475 h 687756"/>
              <a:gd name="connsiteX223" fmla="*/ 527164 w 757300"/>
              <a:gd name="connsiteY223" fmla="*/ 147566 h 687756"/>
              <a:gd name="connsiteX224" fmla="*/ 522135 w 757300"/>
              <a:gd name="connsiteY224" fmla="*/ 153950 h 6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757300" h="687756">
                <a:moveTo>
                  <a:pt x="757274" y="165170"/>
                </a:moveTo>
                <a:lnTo>
                  <a:pt x="757274" y="164873"/>
                </a:lnTo>
                <a:cubicBezTo>
                  <a:pt x="757237" y="164539"/>
                  <a:pt x="757163" y="164242"/>
                  <a:pt x="757089" y="163908"/>
                </a:cubicBezTo>
                <a:lnTo>
                  <a:pt x="757015" y="163611"/>
                </a:lnTo>
                <a:cubicBezTo>
                  <a:pt x="756904" y="163240"/>
                  <a:pt x="756756" y="162869"/>
                  <a:pt x="756608" y="162497"/>
                </a:cubicBezTo>
                <a:lnTo>
                  <a:pt x="756608" y="162423"/>
                </a:lnTo>
                <a:cubicBezTo>
                  <a:pt x="756461" y="162053"/>
                  <a:pt x="756275" y="161644"/>
                  <a:pt x="756054" y="161272"/>
                </a:cubicBezTo>
                <a:lnTo>
                  <a:pt x="755943" y="161087"/>
                </a:lnTo>
                <a:cubicBezTo>
                  <a:pt x="755757" y="160791"/>
                  <a:pt x="755573" y="160493"/>
                  <a:pt x="755388" y="160234"/>
                </a:cubicBezTo>
                <a:lnTo>
                  <a:pt x="755202" y="159974"/>
                </a:lnTo>
                <a:cubicBezTo>
                  <a:pt x="754981" y="159677"/>
                  <a:pt x="754723" y="159417"/>
                  <a:pt x="754500" y="159157"/>
                </a:cubicBezTo>
                <a:lnTo>
                  <a:pt x="754389" y="159046"/>
                </a:lnTo>
                <a:lnTo>
                  <a:pt x="754352" y="159046"/>
                </a:lnTo>
                <a:cubicBezTo>
                  <a:pt x="754057" y="158749"/>
                  <a:pt x="753761" y="158452"/>
                  <a:pt x="753427" y="158192"/>
                </a:cubicBezTo>
                <a:lnTo>
                  <a:pt x="753169" y="158007"/>
                </a:lnTo>
                <a:cubicBezTo>
                  <a:pt x="752910" y="157822"/>
                  <a:pt x="752614" y="157635"/>
                  <a:pt x="752356" y="157450"/>
                </a:cubicBezTo>
                <a:lnTo>
                  <a:pt x="752207" y="157339"/>
                </a:lnTo>
                <a:lnTo>
                  <a:pt x="486754" y="1420"/>
                </a:lnTo>
                <a:cubicBezTo>
                  <a:pt x="483500" y="-473"/>
                  <a:pt x="479469" y="-473"/>
                  <a:pt x="476177" y="1420"/>
                </a:cubicBezTo>
                <a:lnTo>
                  <a:pt x="310311" y="97508"/>
                </a:lnTo>
                <a:lnTo>
                  <a:pt x="286421" y="83664"/>
                </a:lnTo>
                <a:cubicBezTo>
                  <a:pt x="283167" y="81772"/>
                  <a:pt x="279136" y="81772"/>
                  <a:pt x="275881" y="83664"/>
                </a:cubicBezTo>
                <a:lnTo>
                  <a:pt x="145630" y="159156"/>
                </a:lnTo>
                <a:cubicBezTo>
                  <a:pt x="142376" y="161049"/>
                  <a:pt x="140380" y="164501"/>
                  <a:pt x="140380" y="168286"/>
                </a:cubicBezTo>
                <a:cubicBezTo>
                  <a:pt x="140380" y="172036"/>
                  <a:pt x="142376" y="175524"/>
                  <a:pt x="145630" y="177417"/>
                </a:cubicBezTo>
                <a:lnTo>
                  <a:pt x="158981" y="185211"/>
                </a:lnTo>
                <a:lnTo>
                  <a:pt x="5214" y="274288"/>
                </a:lnTo>
                <a:lnTo>
                  <a:pt x="5066" y="274399"/>
                </a:lnTo>
                <a:cubicBezTo>
                  <a:pt x="4771" y="274584"/>
                  <a:pt x="4511" y="274771"/>
                  <a:pt x="4216" y="274956"/>
                </a:cubicBezTo>
                <a:lnTo>
                  <a:pt x="3956" y="275178"/>
                </a:lnTo>
                <a:cubicBezTo>
                  <a:pt x="3624" y="275438"/>
                  <a:pt x="3328" y="275698"/>
                  <a:pt x="2995" y="275995"/>
                </a:cubicBezTo>
                <a:lnTo>
                  <a:pt x="2995" y="276032"/>
                </a:lnTo>
                <a:lnTo>
                  <a:pt x="3032" y="275995"/>
                </a:lnTo>
                <a:cubicBezTo>
                  <a:pt x="2736" y="276292"/>
                  <a:pt x="2478" y="276589"/>
                  <a:pt x="2255" y="276886"/>
                </a:cubicBezTo>
                <a:lnTo>
                  <a:pt x="2070" y="277146"/>
                </a:lnTo>
                <a:cubicBezTo>
                  <a:pt x="1886" y="277405"/>
                  <a:pt x="1701" y="277665"/>
                  <a:pt x="1516" y="277962"/>
                </a:cubicBezTo>
                <a:lnTo>
                  <a:pt x="1368" y="278221"/>
                </a:lnTo>
                <a:cubicBezTo>
                  <a:pt x="961" y="278964"/>
                  <a:pt x="629" y="279744"/>
                  <a:pt x="406" y="280523"/>
                </a:cubicBezTo>
                <a:lnTo>
                  <a:pt x="332" y="280820"/>
                </a:lnTo>
                <a:cubicBezTo>
                  <a:pt x="258" y="281117"/>
                  <a:pt x="185" y="281451"/>
                  <a:pt x="148" y="281784"/>
                </a:cubicBezTo>
                <a:lnTo>
                  <a:pt x="74" y="282119"/>
                </a:lnTo>
                <a:cubicBezTo>
                  <a:pt x="37" y="282528"/>
                  <a:pt x="0" y="282898"/>
                  <a:pt x="0" y="283307"/>
                </a:cubicBezTo>
                <a:lnTo>
                  <a:pt x="0" y="521585"/>
                </a:lnTo>
                <a:lnTo>
                  <a:pt x="0" y="522216"/>
                </a:lnTo>
                <a:cubicBezTo>
                  <a:pt x="37" y="522364"/>
                  <a:pt x="37" y="522550"/>
                  <a:pt x="74" y="522698"/>
                </a:cubicBezTo>
                <a:cubicBezTo>
                  <a:pt x="74" y="522884"/>
                  <a:pt x="111" y="523032"/>
                  <a:pt x="148" y="523218"/>
                </a:cubicBezTo>
                <a:lnTo>
                  <a:pt x="148" y="523181"/>
                </a:lnTo>
                <a:cubicBezTo>
                  <a:pt x="185" y="523403"/>
                  <a:pt x="222" y="523589"/>
                  <a:pt x="258" y="523775"/>
                </a:cubicBezTo>
                <a:lnTo>
                  <a:pt x="369" y="524220"/>
                </a:lnTo>
                <a:cubicBezTo>
                  <a:pt x="406" y="524406"/>
                  <a:pt x="480" y="524591"/>
                  <a:pt x="555" y="524776"/>
                </a:cubicBezTo>
                <a:lnTo>
                  <a:pt x="702" y="525185"/>
                </a:lnTo>
                <a:cubicBezTo>
                  <a:pt x="776" y="525370"/>
                  <a:pt x="850" y="525519"/>
                  <a:pt x="924" y="525705"/>
                </a:cubicBezTo>
                <a:lnTo>
                  <a:pt x="1110" y="526113"/>
                </a:lnTo>
                <a:lnTo>
                  <a:pt x="1368" y="526595"/>
                </a:lnTo>
                <a:cubicBezTo>
                  <a:pt x="1442" y="526744"/>
                  <a:pt x="1553" y="526892"/>
                  <a:pt x="1626" y="527041"/>
                </a:cubicBezTo>
                <a:lnTo>
                  <a:pt x="1886" y="527412"/>
                </a:lnTo>
                <a:cubicBezTo>
                  <a:pt x="1997" y="527560"/>
                  <a:pt x="2107" y="527709"/>
                  <a:pt x="2218" y="527895"/>
                </a:cubicBezTo>
                <a:lnTo>
                  <a:pt x="2478" y="528228"/>
                </a:lnTo>
                <a:lnTo>
                  <a:pt x="2885" y="528674"/>
                </a:lnTo>
                <a:lnTo>
                  <a:pt x="3180" y="528970"/>
                </a:lnTo>
                <a:lnTo>
                  <a:pt x="3587" y="529342"/>
                </a:lnTo>
                <a:lnTo>
                  <a:pt x="3993" y="529676"/>
                </a:lnTo>
                <a:cubicBezTo>
                  <a:pt x="4142" y="529787"/>
                  <a:pt x="4253" y="529862"/>
                  <a:pt x="4400" y="529973"/>
                </a:cubicBezTo>
                <a:cubicBezTo>
                  <a:pt x="4548" y="530084"/>
                  <a:pt x="4734" y="530195"/>
                  <a:pt x="4918" y="530307"/>
                </a:cubicBezTo>
                <a:lnTo>
                  <a:pt x="5140" y="530455"/>
                </a:lnTo>
                <a:lnTo>
                  <a:pt x="270555" y="686337"/>
                </a:lnTo>
                <a:cubicBezTo>
                  <a:pt x="273810" y="688229"/>
                  <a:pt x="277841" y="688229"/>
                  <a:pt x="281132" y="686337"/>
                </a:cubicBezTo>
                <a:lnTo>
                  <a:pt x="435969" y="596629"/>
                </a:lnTo>
                <a:lnTo>
                  <a:pt x="436043" y="614222"/>
                </a:lnTo>
                <a:cubicBezTo>
                  <a:pt x="436043" y="617971"/>
                  <a:pt x="438040" y="621460"/>
                  <a:pt x="441294" y="623352"/>
                </a:cubicBezTo>
                <a:cubicBezTo>
                  <a:pt x="444549" y="625208"/>
                  <a:pt x="448543" y="625208"/>
                  <a:pt x="451797" y="623315"/>
                </a:cubicBezTo>
                <a:lnTo>
                  <a:pt x="582304" y="547675"/>
                </a:lnTo>
                <a:lnTo>
                  <a:pt x="582340" y="547712"/>
                </a:lnTo>
                <a:cubicBezTo>
                  <a:pt x="585595" y="545819"/>
                  <a:pt x="587592" y="542330"/>
                  <a:pt x="587592" y="538545"/>
                </a:cubicBezTo>
                <a:lnTo>
                  <a:pt x="587592" y="508779"/>
                </a:lnTo>
                <a:lnTo>
                  <a:pt x="752086" y="413469"/>
                </a:lnTo>
                <a:lnTo>
                  <a:pt x="752308" y="413321"/>
                </a:lnTo>
                <a:lnTo>
                  <a:pt x="752863" y="412987"/>
                </a:lnTo>
                <a:lnTo>
                  <a:pt x="753232" y="412690"/>
                </a:lnTo>
                <a:lnTo>
                  <a:pt x="753639" y="412356"/>
                </a:lnTo>
                <a:lnTo>
                  <a:pt x="754047" y="411984"/>
                </a:lnTo>
                <a:lnTo>
                  <a:pt x="754379" y="411688"/>
                </a:lnTo>
                <a:lnTo>
                  <a:pt x="754786" y="411242"/>
                </a:lnTo>
                <a:lnTo>
                  <a:pt x="755044" y="410909"/>
                </a:lnTo>
                <a:cubicBezTo>
                  <a:pt x="755155" y="410760"/>
                  <a:pt x="755267" y="410611"/>
                  <a:pt x="755378" y="410463"/>
                </a:cubicBezTo>
                <a:cubicBezTo>
                  <a:pt x="755488" y="410315"/>
                  <a:pt x="755562" y="410203"/>
                  <a:pt x="755636" y="410092"/>
                </a:cubicBezTo>
                <a:cubicBezTo>
                  <a:pt x="755710" y="409943"/>
                  <a:pt x="755822" y="409795"/>
                  <a:pt x="755895" y="409646"/>
                </a:cubicBezTo>
                <a:lnTo>
                  <a:pt x="756154" y="409164"/>
                </a:lnTo>
                <a:lnTo>
                  <a:pt x="756339" y="408756"/>
                </a:lnTo>
                <a:cubicBezTo>
                  <a:pt x="756413" y="408570"/>
                  <a:pt x="756487" y="408384"/>
                  <a:pt x="756561" y="408199"/>
                </a:cubicBezTo>
                <a:lnTo>
                  <a:pt x="756709" y="407827"/>
                </a:lnTo>
                <a:cubicBezTo>
                  <a:pt x="756783" y="407642"/>
                  <a:pt x="756856" y="407457"/>
                  <a:pt x="756893" y="407234"/>
                </a:cubicBezTo>
                <a:lnTo>
                  <a:pt x="757005" y="406826"/>
                </a:lnTo>
                <a:cubicBezTo>
                  <a:pt x="757005" y="406640"/>
                  <a:pt x="757079" y="406454"/>
                  <a:pt x="757116" y="406269"/>
                </a:cubicBezTo>
                <a:cubicBezTo>
                  <a:pt x="757153" y="406083"/>
                  <a:pt x="757153" y="405935"/>
                  <a:pt x="757190" y="405749"/>
                </a:cubicBezTo>
                <a:cubicBezTo>
                  <a:pt x="757227" y="405564"/>
                  <a:pt x="757190" y="405415"/>
                  <a:pt x="757263" y="405267"/>
                </a:cubicBezTo>
                <a:cubicBezTo>
                  <a:pt x="757337" y="405118"/>
                  <a:pt x="757263" y="404858"/>
                  <a:pt x="757263" y="404636"/>
                </a:cubicBezTo>
                <a:lnTo>
                  <a:pt x="757263" y="404339"/>
                </a:lnTo>
                <a:lnTo>
                  <a:pt x="757300" y="166432"/>
                </a:lnTo>
                <a:cubicBezTo>
                  <a:pt x="757300" y="166023"/>
                  <a:pt x="757300" y="165578"/>
                  <a:pt x="757263" y="165169"/>
                </a:cubicBezTo>
                <a:close/>
                <a:moveTo>
                  <a:pt x="587601" y="330372"/>
                </a:moveTo>
                <a:lnTo>
                  <a:pt x="736342" y="244191"/>
                </a:lnTo>
                <a:lnTo>
                  <a:pt x="736305" y="279265"/>
                </a:lnTo>
                <a:lnTo>
                  <a:pt x="587602" y="365446"/>
                </a:lnTo>
                <a:close/>
                <a:moveTo>
                  <a:pt x="736304" y="219803"/>
                </a:moveTo>
                <a:lnTo>
                  <a:pt x="587601" y="305985"/>
                </a:lnTo>
                <a:lnTo>
                  <a:pt x="587601" y="270911"/>
                </a:lnTo>
                <a:lnTo>
                  <a:pt x="736342" y="184730"/>
                </a:lnTo>
                <a:close/>
                <a:moveTo>
                  <a:pt x="587601" y="389832"/>
                </a:moveTo>
                <a:lnTo>
                  <a:pt x="736342" y="303651"/>
                </a:lnTo>
                <a:lnTo>
                  <a:pt x="736342" y="338762"/>
                </a:lnTo>
                <a:lnTo>
                  <a:pt x="587601" y="424943"/>
                </a:lnTo>
                <a:close/>
                <a:moveTo>
                  <a:pt x="481426" y="22724"/>
                </a:moveTo>
                <a:lnTo>
                  <a:pt x="725909" y="166358"/>
                </a:lnTo>
                <a:lnTo>
                  <a:pt x="577538" y="252354"/>
                </a:lnTo>
                <a:lnTo>
                  <a:pt x="551540" y="237285"/>
                </a:lnTo>
                <a:lnTo>
                  <a:pt x="658529" y="175303"/>
                </a:lnTo>
                <a:lnTo>
                  <a:pt x="658492" y="175303"/>
                </a:lnTo>
                <a:cubicBezTo>
                  <a:pt x="661746" y="173411"/>
                  <a:pt x="663744" y="169959"/>
                  <a:pt x="663781" y="166173"/>
                </a:cubicBezTo>
                <a:cubicBezTo>
                  <a:pt x="663781" y="162424"/>
                  <a:pt x="661783" y="158935"/>
                  <a:pt x="658566" y="157042"/>
                </a:cubicBezTo>
                <a:lnTo>
                  <a:pt x="486565" y="55975"/>
                </a:lnTo>
                <a:cubicBezTo>
                  <a:pt x="483311" y="54082"/>
                  <a:pt x="479280" y="54082"/>
                  <a:pt x="475988" y="55975"/>
                </a:cubicBezTo>
                <a:lnTo>
                  <a:pt x="357354" y="124750"/>
                </a:lnTo>
                <a:lnTo>
                  <a:pt x="331319" y="109681"/>
                </a:lnTo>
                <a:close/>
                <a:moveTo>
                  <a:pt x="378394" y="136960"/>
                </a:moveTo>
                <a:lnTo>
                  <a:pt x="481237" y="77353"/>
                </a:lnTo>
                <a:lnTo>
                  <a:pt x="632268" y="166095"/>
                </a:lnTo>
                <a:lnTo>
                  <a:pt x="530495" y="225108"/>
                </a:lnTo>
                <a:close/>
                <a:moveTo>
                  <a:pt x="179912" y="197458"/>
                </a:moveTo>
                <a:lnTo>
                  <a:pt x="205800" y="212601"/>
                </a:lnTo>
                <a:lnTo>
                  <a:pt x="98810" y="274583"/>
                </a:lnTo>
                <a:lnTo>
                  <a:pt x="98810" y="274546"/>
                </a:lnTo>
                <a:cubicBezTo>
                  <a:pt x="95593" y="276439"/>
                  <a:pt x="93558" y="279928"/>
                  <a:pt x="93558" y="283676"/>
                </a:cubicBezTo>
                <a:cubicBezTo>
                  <a:pt x="93558" y="287426"/>
                  <a:pt x="95518" y="290914"/>
                  <a:pt x="98773" y="292807"/>
                </a:cubicBezTo>
                <a:lnTo>
                  <a:pt x="270737" y="393836"/>
                </a:lnTo>
                <a:cubicBezTo>
                  <a:pt x="273990" y="395729"/>
                  <a:pt x="278022" y="395729"/>
                  <a:pt x="281313" y="393836"/>
                </a:cubicBezTo>
                <a:lnTo>
                  <a:pt x="399209" y="325545"/>
                </a:lnTo>
                <a:lnTo>
                  <a:pt x="425097" y="340688"/>
                </a:lnTo>
                <a:lnTo>
                  <a:pt x="275874" y="427167"/>
                </a:lnTo>
                <a:lnTo>
                  <a:pt x="31391" y="283495"/>
                </a:lnTo>
                <a:close/>
                <a:moveTo>
                  <a:pt x="378242" y="313290"/>
                </a:moveTo>
                <a:lnTo>
                  <a:pt x="276062" y="372489"/>
                </a:lnTo>
                <a:lnTo>
                  <a:pt x="124993" y="283785"/>
                </a:lnTo>
                <a:lnTo>
                  <a:pt x="226728" y="224883"/>
                </a:lnTo>
                <a:close/>
                <a:moveTo>
                  <a:pt x="21004" y="361318"/>
                </a:moveTo>
                <a:lnTo>
                  <a:pt x="270552" y="507925"/>
                </a:lnTo>
                <a:cubicBezTo>
                  <a:pt x="273807" y="509818"/>
                  <a:pt x="277837" y="509818"/>
                  <a:pt x="281129" y="507925"/>
                </a:cubicBezTo>
                <a:lnTo>
                  <a:pt x="435341" y="418553"/>
                </a:lnTo>
                <a:lnTo>
                  <a:pt x="435452" y="453589"/>
                </a:lnTo>
                <a:lnTo>
                  <a:pt x="275881" y="546081"/>
                </a:lnTo>
                <a:lnTo>
                  <a:pt x="21003" y="396318"/>
                </a:lnTo>
                <a:close/>
                <a:moveTo>
                  <a:pt x="435273" y="394238"/>
                </a:moveTo>
                <a:lnTo>
                  <a:pt x="275882" y="486581"/>
                </a:lnTo>
                <a:lnTo>
                  <a:pt x="21004" y="336857"/>
                </a:lnTo>
                <a:lnTo>
                  <a:pt x="21004" y="301820"/>
                </a:lnTo>
                <a:lnTo>
                  <a:pt x="270552" y="448428"/>
                </a:lnTo>
                <a:cubicBezTo>
                  <a:pt x="273807" y="450358"/>
                  <a:pt x="277837" y="450358"/>
                  <a:pt x="281129" y="448428"/>
                </a:cubicBezTo>
                <a:lnTo>
                  <a:pt x="435161" y="359166"/>
                </a:lnTo>
                <a:close/>
                <a:moveTo>
                  <a:pt x="21004" y="420776"/>
                </a:moveTo>
                <a:lnTo>
                  <a:pt x="270552" y="567384"/>
                </a:lnTo>
                <a:cubicBezTo>
                  <a:pt x="273807" y="569277"/>
                  <a:pt x="277837" y="569277"/>
                  <a:pt x="281129" y="567384"/>
                </a:cubicBezTo>
                <a:lnTo>
                  <a:pt x="435559" y="477899"/>
                </a:lnTo>
                <a:lnTo>
                  <a:pt x="435670" y="512936"/>
                </a:lnTo>
                <a:lnTo>
                  <a:pt x="275872" y="605538"/>
                </a:lnTo>
                <a:lnTo>
                  <a:pt x="20994" y="455776"/>
                </a:lnTo>
                <a:close/>
                <a:moveTo>
                  <a:pt x="275882" y="665031"/>
                </a:moveTo>
                <a:lnTo>
                  <a:pt x="21004" y="515268"/>
                </a:lnTo>
                <a:lnTo>
                  <a:pt x="21004" y="480269"/>
                </a:lnTo>
                <a:lnTo>
                  <a:pt x="270552" y="626838"/>
                </a:lnTo>
                <a:cubicBezTo>
                  <a:pt x="273807" y="628768"/>
                  <a:pt x="277837" y="628768"/>
                  <a:pt x="281129" y="626838"/>
                </a:cubicBezTo>
                <a:lnTo>
                  <a:pt x="435786" y="537205"/>
                </a:lnTo>
                <a:lnTo>
                  <a:pt x="435897" y="572242"/>
                </a:lnTo>
                <a:close/>
                <a:moveTo>
                  <a:pt x="457019" y="595997"/>
                </a:moveTo>
                <a:lnTo>
                  <a:pt x="456132" y="340426"/>
                </a:lnTo>
                <a:lnTo>
                  <a:pt x="456132" y="340166"/>
                </a:lnTo>
                <a:lnTo>
                  <a:pt x="456132" y="339573"/>
                </a:lnTo>
                <a:cubicBezTo>
                  <a:pt x="456132" y="339386"/>
                  <a:pt x="456132" y="339238"/>
                  <a:pt x="456057" y="339090"/>
                </a:cubicBezTo>
                <a:cubicBezTo>
                  <a:pt x="455984" y="338942"/>
                  <a:pt x="456021" y="338755"/>
                  <a:pt x="455984" y="338570"/>
                </a:cubicBezTo>
                <a:cubicBezTo>
                  <a:pt x="455947" y="338385"/>
                  <a:pt x="455910" y="338199"/>
                  <a:pt x="455873" y="338013"/>
                </a:cubicBezTo>
                <a:lnTo>
                  <a:pt x="455762" y="337605"/>
                </a:lnTo>
                <a:cubicBezTo>
                  <a:pt x="455688" y="337419"/>
                  <a:pt x="455651" y="337234"/>
                  <a:pt x="455577" y="337011"/>
                </a:cubicBezTo>
                <a:lnTo>
                  <a:pt x="455429" y="336640"/>
                </a:lnTo>
                <a:cubicBezTo>
                  <a:pt x="455355" y="336454"/>
                  <a:pt x="455281" y="336269"/>
                  <a:pt x="455207" y="336084"/>
                </a:cubicBezTo>
                <a:lnTo>
                  <a:pt x="455023" y="335675"/>
                </a:lnTo>
                <a:lnTo>
                  <a:pt x="454763" y="335192"/>
                </a:lnTo>
                <a:cubicBezTo>
                  <a:pt x="454689" y="335044"/>
                  <a:pt x="454579" y="334896"/>
                  <a:pt x="454505" y="334747"/>
                </a:cubicBezTo>
                <a:cubicBezTo>
                  <a:pt x="454394" y="334598"/>
                  <a:pt x="454319" y="334487"/>
                  <a:pt x="454245" y="334376"/>
                </a:cubicBezTo>
                <a:lnTo>
                  <a:pt x="453913" y="333931"/>
                </a:lnTo>
                <a:lnTo>
                  <a:pt x="453617" y="333597"/>
                </a:lnTo>
                <a:cubicBezTo>
                  <a:pt x="453506" y="333448"/>
                  <a:pt x="453358" y="333300"/>
                  <a:pt x="453248" y="333188"/>
                </a:cubicBezTo>
                <a:lnTo>
                  <a:pt x="452914" y="332854"/>
                </a:lnTo>
                <a:cubicBezTo>
                  <a:pt x="452804" y="332743"/>
                  <a:pt x="452656" y="332632"/>
                  <a:pt x="452507" y="332483"/>
                </a:cubicBezTo>
                <a:lnTo>
                  <a:pt x="452101" y="332149"/>
                </a:lnTo>
                <a:lnTo>
                  <a:pt x="451731" y="331890"/>
                </a:lnTo>
                <a:lnTo>
                  <a:pt x="451176" y="331555"/>
                </a:lnTo>
                <a:lnTo>
                  <a:pt x="450955" y="331407"/>
                </a:lnTo>
                <a:lnTo>
                  <a:pt x="171859" y="168323"/>
                </a:lnTo>
                <a:lnTo>
                  <a:pt x="281140" y="105005"/>
                </a:lnTo>
                <a:lnTo>
                  <a:pt x="525292" y="246453"/>
                </a:lnTo>
                <a:lnTo>
                  <a:pt x="566526" y="270355"/>
                </a:lnTo>
                <a:lnTo>
                  <a:pt x="566526" y="532501"/>
                </a:lnTo>
                <a:close/>
                <a:moveTo>
                  <a:pt x="587601" y="449351"/>
                </a:moveTo>
                <a:lnTo>
                  <a:pt x="736342" y="363169"/>
                </a:lnTo>
                <a:lnTo>
                  <a:pt x="736342" y="398243"/>
                </a:lnTo>
                <a:lnTo>
                  <a:pt x="587601" y="484387"/>
                </a:lnTo>
                <a:close/>
                <a:moveTo>
                  <a:pt x="235163" y="295883"/>
                </a:moveTo>
                <a:lnTo>
                  <a:pt x="267411" y="277176"/>
                </a:lnTo>
                <a:cubicBezTo>
                  <a:pt x="272440" y="274281"/>
                  <a:pt x="278875" y="275989"/>
                  <a:pt x="281796" y="281037"/>
                </a:cubicBezTo>
                <a:cubicBezTo>
                  <a:pt x="284681" y="286084"/>
                  <a:pt x="282980" y="292542"/>
                  <a:pt x="277950" y="295473"/>
                </a:cubicBezTo>
                <a:lnTo>
                  <a:pt x="245702" y="314181"/>
                </a:lnTo>
                <a:lnTo>
                  <a:pt x="245665" y="314181"/>
                </a:lnTo>
                <a:cubicBezTo>
                  <a:pt x="240636" y="317075"/>
                  <a:pt x="234201" y="315368"/>
                  <a:pt x="231317" y="310320"/>
                </a:cubicBezTo>
                <a:cubicBezTo>
                  <a:pt x="228396" y="305235"/>
                  <a:pt x="230133" y="298778"/>
                  <a:pt x="235163" y="295883"/>
                </a:cubicBezTo>
                <a:close/>
                <a:moveTo>
                  <a:pt x="522135" y="153950"/>
                </a:moveTo>
                <a:lnTo>
                  <a:pt x="489888" y="172656"/>
                </a:lnTo>
                <a:cubicBezTo>
                  <a:pt x="487484" y="174103"/>
                  <a:pt x="484562" y="174512"/>
                  <a:pt x="481862" y="173807"/>
                </a:cubicBezTo>
                <a:cubicBezTo>
                  <a:pt x="479126" y="173102"/>
                  <a:pt x="476796" y="171320"/>
                  <a:pt x="475391" y="168871"/>
                </a:cubicBezTo>
                <a:cubicBezTo>
                  <a:pt x="473986" y="166421"/>
                  <a:pt x="473615" y="163526"/>
                  <a:pt x="474356" y="160779"/>
                </a:cubicBezTo>
                <a:cubicBezTo>
                  <a:pt x="475095" y="158070"/>
                  <a:pt x="476907" y="155732"/>
                  <a:pt x="479385" y="154358"/>
                </a:cubicBezTo>
                <a:lnTo>
                  <a:pt x="511632" y="135652"/>
                </a:lnTo>
                <a:lnTo>
                  <a:pt x="511632" y="135689"/>
                </a:lnTo>
                <a:cubicBezTo>
                  <a:pt x="514036" y="134242"/>
                  <a:pt x="516958" y="133796"/>
                  <a:pt x="519658" y="134538"/>
                </a:cubicBezTo>
                <a:cubicBezTo>
                  <a:pt x="522394" y="135244"/>
                  <a:pt x="524724" y="137026"/>
                  <a:pt x="526129" y="139475"/>
                </a:cubicBezTo>
                <a:cubicBezTo>
                  <a:pt x="527534" y="141925"/>
                  <a:pt x="527905" y="144820"/>
                  <a:pt x="527164" y="147566"/>
                </a:cubicBezTo>
                <a:cubicBezTo>
                  <a:pt x="526425" y="150275"/>
                  <a:pt x="524613" y="152577"/>
                  <a:pt x="522135" y="153950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7AF5AE6-7627-A949-9388-676BE2431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4801" r="7700"/>
          <a:stretch/>
        </p:blipFill>
        <p:spPr>
          <a:xfrm>
            <a:off x="12216726" y="0"/>
            <a:ext cx="4800600" cy="685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6708581-C020-5641-A862-DF1CFB66D6E2}"/>
              </a:ext>
            </a:extLst>
          </p:cNvPr>
          <p:cNvSpPr txBox="1"/>
          <p:nvPr/>
        </p:nvSpPr>
        <p:spPr>
          <a:xfrm>
            <a:off x="12735848" y="283042"/>
            <a:ext cx="4018388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ЯК СОМЕЛЬЄ ЗБІЛЬШУЄ СЕРЕДНІЙ ЧЕК</a:t>
            </a:r>
            <a:r>
              <a:rPr lang="en-UA" sz="3600" dirty="0"/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07D6EF-D1FF-8B4E-9F7F-E3A273DA8B6A}"/>
              </a:ext>
            </a:extLst>
          </p:cNvPr>
          <p:cNvSpPr txBox="1"/>
          <p:nvPr/>
        </p:nvSpPr>
        <p:spPr>
          <a:xfrm>
            <a:off x="17741062" y="638267"/>
            <a:ext cx="5832511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 err="1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Допродажі</a:t>
            </a:r>
            <a:r>
              <a:rPr lang="uk-UA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(</a:t>
            </a:r>
            <a:r>
              <a:rPr lang="en-US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Upselling &amp; Cross-selling)</a:t>
            </a:r>
          </a:p>
        </p:txBody>
      </p:sp>
    </p:spTree>
    <p:extLst>
      <p:ext uri="{BB962C8B-B14F-4D97-AF65-F5344CB8AC3E}">
        <p14:creationId xmlns:p14="http://schemas.microsoft.com/office/powerpoint/2010/main" val="114352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D169C6-A8CA-084D-9CB0-03642E4FF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4801" r="7700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pic>
        <p:nvPicPr>
          <p:cNvPr id="16" name="!!Picture 9">
            <a:extLst>
              <a:ext uri="{FF2B5EF4-FFF2-40B4-BE49-F238E27FC236}">
                <a16:creationId xmlns:a16="http://schemas.microsoft.com/office/drawing/2014/main" id="{93DAB29B-C0F5-9045-960E-F8F7D6E95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91" t="462" r="21886" b="-78"/>
          <a:stretch/>
        </p:blipFill>
        <p:spPr>
          <a:xfrm>
            <a:off x="0" y="6858000"/>
            <a:ext cx="48006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9955BE-BF7A-F441-A77F-AF58388DB6A0}"/>
              </a:ext>
            </a:extLst>
          </p:cNvPr>
          <p:cNvSpPr txBox="1"/>
          <p:nvPr/>
        </p:nvSpPr>
        <p:spPr>
          <a:xfrm>
            <a:off x="519122" y="283042"/>
            <a:ext cx="4018388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ЯК СОМЕЛЬЄ ЗБІЛЬШУЄ СЕРЕДНІЙ ЧЕК</a:t>
            </a:r>
            <a:r>
              <a:rPr lang="en-UA" sz="36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C2B2EB-AE52-6241-B3D5-F76A1554A991}"/>
              </a:ext>
            </a:extLst>
          </p:cNvPr>
          <p:cNvSpPr txBox="1"/>
          <p:nvPr/>
        </p:nvSpPr>
        <p:spPr>
          <a:xfrm>
            <a:off x="5547262" y="8674239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Контроль </a:t>
            </a:r>
            <a:r>
              <a:rPr lang="uk-UA" sz="2000" dirty="0" err="1">
                <a:solidFill>
                  <a:schemeClr val="tx1"/>
                </a:solidFill>
              </a:rPr>
              <a:t>маржинальності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6DA66F-CA28-354E-868D-8F345329E311}"/>
              </a:ext>
            </a:extLst>
          </p:cNvPr>
          <p:cNvSpPr txBox="1"/>
          <p:nvPr/>
        </p:nvSpPr>
        <p:spPr>
          <a:xfrm>
            <a:off x="5524336" y="638267"/>
            <a:ext cx="5832511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 err="1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Допродажі</a:t>
            </a:r>
            <a:r>
              <a:rPr lang="uk-UA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(</a:t>
            </a:r>
            <a:r>
              <a:rPr lang="en-US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Upselling &amp; Cross-selling)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7E391-B162-B645-BE59-F82B7B070ABF}"/>
              </a:ext>
            </a:extLst>
          </p:cNvPr>
          <p:cNvSpPr txBox="1"/>
          <p:nvPr/>
        </p:nvSpPr>
        <p:spPr>
          <a:xfrm>
            <a:off x="5547263" y="7161709"/>
            <a:ext cx="5809584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</a:p>
          <a:p>
            <a:r>
              <a:rPr lang="uk-UA" sz="2000" dirty="0">
                <a:solidFill>
                  <a:schemeClr val="tx1"/>
                </a:solidFill>
              </a:rPr>
              <a:t>Формування винної культури гостя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94CF4A-9396-AB41-8BD6-B348210A7013}"/>
              </a:ext>
            </a:extLst>
          </p:cNvPr>
          <p:cNvSpPr txBox="1"/>
          <p:nvPr/>
        </p:nvSpPr>
        <p:spPr>
          <a:xfrm>
            <a:off x="5547262" y="10186769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Грамотна презентація винної карти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94A8F63-7498-B74C-9205-1D2EB59640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rcRect b="13077"/>
          <a:stretch/>
        </p:blipFill>
        <p:spPr>
          <a:xfrm>
            <a:off x="-12976072" y="0"/>
            <a:ext cx="5266269" cy="686345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F3CC11E0-1EA5-9A4B-9999-28B3AC35A287}"/>
              </a:ext>
            </a:extLst>
          </p:cNvPr>
          <p:cNvSpPr txBox="1"/>
          <p:nvPr/>
        </p:nvSpPr>
        <p:spPr>
          <a:xfrm>
            <a:off x="-12490294" y="501146"/>
            <a:ext cx="4780492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uk-UA" dirty="0"/>
              <a:t>ФОРМУЛА </a:t>
            </a:r>
            <a:br>
              <a:rPr lang="uk-UA" dirty="0"/>
            </a:br>
            <a:r>
              <a:rPr lang="uk-UA" dirty="0"/>
              <a:t>ПРИБУТКОВОЇ </a:t>
            </a:r>
          </a:p>
          <a:p>
            <a:r>
              <a:rPr lang="uk-UA" dirty="0"/>
              <a:t>ВИННОЇ КАРТИ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6B2F28F-C6F4-2A47-9DF2-49B8ABA1B809}"/>
              </a:ext>
            </a:extLst>
          </p:cNvPr>
          <p:cNvSpPr txBox="1"/>
          <p:nvPr/>
        </p:nvSpPr>
        <p:spPr>
          <a:xfrm>
            <a:off x="-6253537" y="521357"/>
            <a:ext cx="41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Грамотний асортимент</a:t>
            </a:r>
          </a:p>
        </p:txBody>
      </p:sp>
      <p:grpSp>
        <p:nvGrpSpPr>
          <p:cNvPr id="94" name="Graphic 19">
            <a:extLst>
              <a:ext uri="{FF2B5EF4-FFF2-40B4-BE49-F238E27FC236}">
                <a16:creationId xmlns:a16="http://schemas.microsoft.com/office/drawing/2014/main" id="{AF35A28E-9DB2-3A40-BCA5-99591E49F627}"/>
              </a:ext>
            </a:extLst>
          </p:cNvPr>
          <p:cNvGrpSpPr/>
          <p:nvPr/>
        </p:nvGrpSpPr>
        <p:grpSpPr>
          <a:xfrm>
            <a:off x="-6865112" y="275046"/>
            <a:ext cx="404090" cy="850392"/>
            <a:chOff x="6668215" y="4567423"/>
            <a:chExt cx="404090" cy="850392"/>
          </a:xfrm>
          <a:solidFill>
            <a:srgbClr val="C40036"/>
          </a:solidFill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1524410-CE9C-E44C-A72B-78A9A19192A5}"/>
                </a:ext>
              </a:extLst>
            </p:cNvPr>
            <p:cNvSpPr/>
            <p:nvPr/>
          </p:nvSpPr>
          <p:spPr>
            <a:xfrm>
              <a:off x="6668215" y="4567423"/>
              <a:ext cx="214947" cy="850392"/>
            </a:xfrm>
            <a:custGeom>
              <a:avLst/>
              <a:gdLst>
                <a:gd name="connsiteX0" fmla="*/ 147618 w 214947"/>
                <a:gd name="connsiteY0" fmla="*/ 274624 h 850392"/>
                <a:gd name="connsiteX1" fmla="*/ 141413 w 214947"/>
                <a:gd name="connsiteY1" fmla="*/ 265796 h 850392"/>
                <a:gd name="connsiteX2" fmla="*/ 141413 w 214947"/>
                <a:gd name="connsiteY2" fmla="*/ 54978 h 850392"/>
                <a:gd name="connsiteX3" fmla="*/ 148175 w 214947"/>
                <a:gd name="connsiteY3" fmla="*/ 48254 h 850392"/>
                <a:gd name="connsiteX4" fmla="*/ 148175 w 214947"/>
                <a:gd name="connsiteY4" fmla="*/ 19026 h 850392"/>
                <a:gd name="connsiteX5" fmla="*/ 141413 w 214947"/>
                <a:gd name="connsiteY5" fmla="*/ 12302 h 850392"/>
                <a:gd name="connsiteX6" fmla="*/ 141413 w 214947"/>
                <a:gd name="connsiteY6" fmla="*/ 6729 h 850392"/>
                <a:gd name="connsiteX7" fmla="*/ 134624 w 214947"/>
                <a:gd name="connsiteY7" fmla="*/ 0 h 850392"/>
                <a:gd name="connsiteX8" fmla="*/ 80324 w 214947"/>
                <a:gd name="connsiteY8" fmla="*/ 0 h 850392"/>
                <a:gd name="connsiteX9" fmla="*/ 73535 w 214947"/>
                <a:gd name="connsiteY9" fmla="*/ 6729 h 850392"/>
                <a:gd name="connsiteX10" fmla="*/ 73535 w 214947"/>
                <a:gd name="connsiteY10" fmla="*/ 12596 h 850392"/>
                <a:gd name="connsiteX11" fmla="*/ 68249 w 214947"/>
                <a:gd name="connsiteY11" fmla="*/ 19026 h 850392"/>
                <a:gd name="connsiteX12" fmla="*/ 68249 w 214947"/>
                <a:gd name="connsiteY12" fmla="*/ 48254 h 850392"/>
                <a:gd name="connsiteX13" fmla="*/ 73535 w 214947"/>
                <a:gd name="connsiteY13" fmla="*/ 54684 h 850392"/>
                <a:gd name="connsiteX14" fmla="*/ 73535 w 214947"/>
                <a:gd name="connsiteY14" fmla="*/ 265796 h 850392"/>
                <a:gd name="connsiteX15" fmla="*/ 67330 w 214947"/>
                <a:gd name="connsiteY15" fmla="*/ 274624 h 850392"/>
                <a:gd name="connsiteX16" fmla="*/ 0 w 214947"/>
                <a:gd name="connsiteY16" fmla="*/ 373434 h 850392"/>
                <a:gd name="connsiteX17" fmla="*/ 0 w 214947"/>
                <a:gd name="connsiteY17" fmla="*/ 833558 h 850392"/>
                <a:gd name="connsiteX18" fmla="*/ 16970 w 214947"/>
                <a:gd name="connsiteY18" fmla="*/ 850392 h 850392"/>
                <a:gd name="connsiteX19" fmla="*/ 197979 w 214947"/>
                <a:gd name="connsiteY19" fmla="*/ 850392 h 850392"/>
                <a:gd name="connsiteX20" fmla="*/ 214948 w 214947"/>
                <a:gd name="connsiteY20" fmla="*/ 833558 h 850392"/>
                <a:gd name="connsiteX21" fmla="*/ 214948 w 214947"/>
                <a:gd name="connsiteY21" fmla="*/ 373434 h 850392"/>
                <a:gd name="connsiteX22" fmla="*/ 147618 w 214947"/>
                <a:gd name="connsiteY22" fmla="*/ 274624 h 850392"/>
                <a:gd name="connsiteX23" fmla="*/ 91681 w 214947"/>
                <a:gd name="connsiteY23" fmla="*/ 79327 h 850392"/>
                <a:gd name="connsiteX24" fmla="*/ 96444 w 214947"/>
                <a:gd name="connsiteY24" fmla="*/ 74603 h 850392"/>
                <a:gd name="connsiteX25" fmla="*/ 117157 w 214947"/>
                <a:gd name="connsiteY25" fmla="*/ 74603 h 850392"/>
                <a:gd name="connsiteX26" fmla="*/ 121919 w 214947"/>
                <a:gd name="connsiteY26" fmla="*/ 79327 h 850392"/>
                <a:gd name="connsiteX27" fmla="*/ 121919 w 214947"/>
                <a:gd name="connsiteY27" fmla="*/ 235549 h 850392"/>
                <a:gd name="connsiteX28" fmla="*/ 117157 w 214947"/>
                <a:gd name="connsiteY28" fmla="*/ 240274 h 850392"/>
                <a:gd name="connsiteX29" fmla="*/ 96444 w 214947"/>
                <a:gd name="connsiteY29" fmla="*/ 240274 h 850392"/>
                <a:gd name="connsiteX30" fmla="*/ 91681 w 214947"/>
                <a:gd name="connsiteY30" fmla="*/ 235549 h 850392"/>
                <a:gd name="connsiteX31" fmla="*/ 91681 w 214947"/>
                <a:gd name="connsiteY31" fmla="*/ 79327 h 850392"/>
                <a:gd name="connsiteX32" fmla="*/ 196813 w 214947"/>
                <a:gd name="connsiteY32" fmla="*/ 737006 h 850392"/>
                <a:gd name="connsiteX33" fmla="*/ 18135 w 214947"/>
                <a:gd name="connsiteY33" fmla="*/ 737006 h 850392"/>
                <a:gd name="connsiteX34" fmla="*/ 18135 w 214947"/>
                <a:gd name="connsiteY34" fmla="*/ 401448 h 850392"/>
                <a:gd name="connsiteX35" fmla="*/ 196813 w 214947"/>
                <a:gd name="connsiteY35" fmla="*/ 401448 h 850392"/>
                <a:gd name="connsiteX36" fmla="*/ 196813 w 214947"/>
                <a:gd name="connsiteY36" fmla="*/ 737006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4947" h="850392">
                  <a:moveTo>
                    <a:pt x="147618" y="274624"/>
                  </a:moveTo>
                  <a:cubicBezTo>
                    <a:pt x="143933" y="273146"/>
                    <a:pt x="141413" y="269740"/>
                    <a:pt x="141413" y="265796"/>
                  </a:cubicBezTo>
                  <a:lnTo>
                    <a:pt x="141413" y="54978"/>
                  </a:lnTo>
                  <a:cubicBezTo>
                    <a:pt x="145145" y="54962"/>
                    <a:pt x="148175" y="51960"/>
                    <a:pt x="148175" y="48254"/>
                  </a:cubicBezTo>
                  <a:lnTo>
                    <a:pt x="148175" y="19026"/>
                  </a:lnTo>
                  <a:cubicBezTo>
                    <a:pt x="148175" y="15320"/>
                    <a:pt x="145145" y="12319"/>
                    <a:pt x="141413" y="12302"/>
                  </a:cubicBezTo>
                  <a:lnTo>
                    <a:pt x="141413" y="6729"/>
                  </a:lnTo>
                  <a:cubicBezTo>
                    <a:pt x="141413" y="3014"/>
                    <a:pt x="138369" y="0"/>
                    <a:pt x="134624" y="0"/>
                  </a:cubicBezTo>
                  <a:lnTo>
                    <a:pt x="80324" y="0"/>
                  </a:lnTo>
                  <a:cubicBezTo>
                    <a:pt x="76578" y="0"/>
                    <a:pt x="73535" y="3014"/>
                    <a:pt x="73535" y="6729"/>
                  </a:cubicBezTo>
                  <a:lnTo>
                    <a:pt x="73535" y="12596"/>
                  </a:lnTo>
                  <a:cubicBezTo>
                    <a:pt x="70535" y="13290"/>
                    <a:pt x="68249" y="15838"/>
                    <a:pt x="68249" y="19026"/>
                  </a:cubicBezTo>
                  <a:lnTo>
                    <a:pt x="68249" y="48254"/>
                  </a:lnTo>
                  <a:cubicBezTo>
                    <a:pt x="68249" y="51442"/>
                    <a:pt x="70535" y="53990"/>
                    <a:pt x="73535" y="54684"/>
                  </a:cubicBezTo>
                  <a:lnTo>
                    <a:pt x="73535" y="265796"/>
                  </a:lnTo>
                  <a:cubicBezTo>
                    <a:pt x="73535" y="269740"/>
                    <a:pt x="71015" y="273146"/>
                    <a:pt x="67330" y="274624"/>
                  </a:cubicBezTo>
                  <a:cubicBezTo>
                    <a:pt x="27911" y="290435"/>
                    <a:pt x="0" y="328732"/>
                    <a:pt x="0" y="373434"/>
                  </a:cubicBezTo>
                  <a:lnTo>
                    <a:pt x="0" y="833558"/>
                  </a:lnTo>
                  <a:cubicBezTo>
                    <a:pt x="0" y="842856"/>
                    <a:pt x="7597" y="850392"/>
                    <a:pt x="16970" y="850392"/>
                  </a:cubicBezTo>
                  <a:lnTo>
                    <a:pt x="197979" y="850392"/>
                  </a:lnTo>
                  <a:cubicBezTo>
                    <a:pt x="207350" y="850392"/>
                    <a:pt x="214948" y="842856"/>
                    <a:pt x="214948" y="833558"/>
                  </a:cubicBezTo>
                  <a:lnTo>
                    <a:pt x="214948" y="373434"/>
                  </a:lnTo>
                  <a:cubicBezTo>
                    <a:pt x="214948" y="328732"/>
                    <a:pt x="187037" y="290435"/>
                    <a:pt x="147618" y="274624"/>
                  </a:cubicBezTo>
                  <a:close/>
                  <a:moveTo>
                    <a:pt x="91681" y="79327"/>
                  </a:moveTo>
                  <a:cubicBezTo>
                    <a:pt x="91681" y="76718"/>
                    <a:pt x="93813" y="74603"/>
                    <a:pt x="96444" y="74603"/>
                  </a:cubicBezTo>
                  <a:lnTo>
                    <a:pt x="117157" y="74603"/>
                  </a:lnTo>
                  <a:cubicBezTo>
                    <a:pt x="119787" y="74603"/>
                    <a:pt x="121919" y="76718"/>
                    <a:pt x="121919" y="79327"/>
                  </a:cubicBezTo>
                  <a:lnTo>
                    <a:pt x="121919" y="235549"/>
                  </a:lnTo>
                  <a:cubicBezTo>
                    <a:pt x="121919" y="238159"/>
                    <a:pt x="119787" y="240274"/>
                    <a:pt x="117157" y="240274"/>
                  </a:cubicBezTo>
                  <a:lnTo>
                    <a:pt x="96444" y="240274"/>
                  </a:lnTo>
                  <a:cubicBezTo>
                    <a:pt x="93813" y="240274"/>
                    <a:pt x="91681" y="238159"/>
                    <a:pt x="91681" y="235549"/>
                  </a:cubicBezTo>
                  <a:lnTo>
                    <a:pt x="91681" y="79327"/>
                  </a:lnTo>
                  <a:close/>
                  <a:moveTo>
                    <a:pt x="196813" y="737006"/>
                  </a:moveTo>
                  <a:lnTo>
                    <a:pt x="18135" y="737006"/>
                  </a:lnTo>
                  <a:lnTo>
                    <a:pt x="18135" y="401448"/>
                  </a:lnTo>
                  <a:lnTo>
                    <a:pt x="196813" y="401448"/>
                  </a:lnTo>
                  <a:lnTo>
                    <a:pt x="196813" y="737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F42B96A-DFBD-B04B-910E-5AFDECAB3B47}"/>
                </a:ext>
              </a:extLst>
            </p:cNvPr>
            <p:cNvSpPr/>
            <p:nvPr/>
          </p:nvSpPr>
          <p:spPr>
            <a:xfrm>
              <a:off x="6924587" y="5116878"/>
              <a:ext cx="147719" cy="300937"/>
            </a:xfrm>
            <a:custGeom>
              <a:avLst/>
              <a:gdLst>
                <a:gd name="connsiteX0" fmla="*/ 120012 w 147719"/>
                <a:gd name="connsiteY0" fmla="*/ 4453 h 300937"/>
                <a:gd name="connsiteX1" fmla="*/ 112986 w 147719"/>
                <a:gd name="connsiteY1" fmla="*/ 0 h 300937"/>
                <a:gd name="connsiteX2" fmla="*/ 34723 w 147719"/>
                <a:gd name="connsiteY2" fmla="*/ 0 h 300937"/>
                <a:gd name="connsiteX3" fmla="*/ 27705 w 147719"/>
                <a:gd name="connsiteY3" fmla="*/ 4438 h 300937"/>
                <a:gd name="connsiteX4" fmla="*/ 1967 w 147719"/>
                <a:gd name="connsiteY4" fmla="*/ 123077 h 300937"/>
                <a:gd name="connsiteX5" fmla="*/ 59515 w 147719"/>
                <a:gd name="connsiteY5" fmla="*/ 173644 h 300937"/>
                <a:gd name="connsiteX6" fmla="*/ 69982 w 147719"/>
                <a:gd name="connsiteY6" fmla="*/ 187599 h 300937"/>
                <a:gd name="connsiteX7" fmla="*/ 69982 w 147719"/>
                <a:gd name="connsiteY7" fmla="*/ 269708 h 300937"/>
                <a:gd name="connsiteX8" fmla="*/ 58869 w 147719"/>
                <a:gd name="connsiteY8" fmla="*/ 281219 h 300937"/>
                <a:gd name="connsiteX9" fmla="*/ 22547 w 147719"/>
                <a:gd name="connsiteY9" fmla="*/ 290940 h 300937"/>
                <a:gd name="connsiteX10" fmla="*/ 73855 w 147719"/>
                <a:gd name="connsiteY10" fmla="*/ 300937 h 300937"/>
                <a:gd name="connsiteX11" fmla="*/ 125163 w 147719"/>
                <a:gd name="connsiteY11" fmla="*/ 290940 h 300937"/>
                <a:gd name="connsiteX12" fmla="*/ 88840 w 147719"/>
                <a:gd name="connsiteY12" fmla="*/ 281219 h 300937"/>
                <a:gd name="connsiteX13" fmla="*/ 77728 w 147719"/>
                <a:gd name="connsiteY13" fmla="*/ 269708 h 300937"/>
                <a:gd name="connsiteX14" fmla="*/ 77727 w 147719"/>
                <a:gd name="connsiteY14" fmla="*/ 187629 h 300937"/>
                <a:gd name="connsiteX15" fmla="*/ 88195 w 147719"/>
                <a:gd name="connsiteY15" fmla="*/ 173641 h 300937"/>
                <a:gd name="connsiteX16" fmla="*/ 145750 w 147719"/>
                <a:gd name="connsiteY16" fmla="*/ 123077 h 300937"/>
                <a:gd name="connsiteX17" fmla="*/ 120012 w 147719"/>
                <a:gd name="connsiteY17" fmla="*/ 4453 h 300937"/>
                <a:gd name="connsiteX18" fmla="*/ 8059 w 147719"/>
                <a:gd name="connsiteY18" fmla="*/ 96742 h 300937"/>
                <a:gd name="connsiteX19" fmla="*/ 34723 w 147719"/>
                <a:gd name="connsiteY19" fmla="*/ 7683 h 300937"/>
                <a:gd name="connsiteX20" fmla="*/ 112971 w 147719"/>
                <a:gd name="connsiteY20" fmla="*/ 7660 h 300937"/>
                <a:gd name="connsiteX21" fmla="*/ 139662 w 147719"/>
                <a:gd name="connsiteY21" fmla="*/ 96742 h 300937"/>
                <a:gd name="connsiteX22" fmla="*/ 8059 w 147719"/>
                <a:gd name="connsiteY22" fmla="*/ 96742 h 3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719" h="300937">
                  <a:moveTo>
                    <a:pt x="120012" y="4453"/>
                  </a:moveTo>
                  <a:cubicBezTo>
                    <a:pt x="118765" y="1749"/>
                    <a:pt x="116011" y="0"/>
                    <a:pt x="112986" y="0"/>
                  </a:cubicBezTo>
                  <a:lnTo>
                    <a:pt x="34723" y="0"/>
                  </a:lnTo>
                  <a:cubicBezTo>
                    <a:pt x="31668" y="0"/>
                    <a:pt x="28983" y="1700"/>
                    <a:pt x="27705" y="4438"/>
                  </a:cubicBezTo>
                  <a:cubicBezTo>
                    <a:pt x="21692" y="17358"/>
                    <a:pt x="-7804" y="83808"/>
                    <a:pt x="1967" y="123077"/>
                  </a:cubicBezTo>
                  <a:cubicBezTo>
                    <a:pt x="9765" y="154434"/>
                    <a:pt x="41371" y="168216"/>
                    <a:pt x="59515" y="173644"/>
                  </a:cubicBezTo>
                  <a:cubicBezTo>
                    <a:pt x="65656" y="175475"/>
                    <a:pt x="69861" y="181083"/>
                    <a:pt x="69982" y="187599"/>
                  </a:cubicBezTo>
                  <a:lnTo>
                    <a:pt x="69982" y="269708"/>
                  </a:lnTo>
                  <a:cubicBezTo>
                    <a:pt x="69982" y="275874"/>
                    <a:pt x="65081" y="280990"/>
                    <a:pt x="58869" y="281219"/>
                  </a:cubicBezTo>
                  <a:cubicBezTo>
                    <a:pt x="22667" y="282553"/>
                    <a:pt x="22547" y="288740"/>
                    <a:pt x="22547" y="290940"/>
                  </a:cubicBezTo>
                  <a:cubicBezTo>
                    <a:pt x="22547" y="293412"/>
                    <a:pt x="22547" y="300937"/>
                    <a:pt x="73855" y="300937"/>
                  </a:cubicBezTo>
                  <a:cubicBezTo>
                    <a:pt x="125163" y="300937"/>
                    <a:pt x="125163" y="293412"/>
                    <a:pt x="125163" y="290940"/>
                  </a:cubicBezTo>
                  <a:cubicBezTo>
                    <a:pt x="125163" y="288740"/>
                    <a:pt x="125043" y="282553"/>
                    <a:pt x="88840" y="281219"/>
                  </a:cubicBezTo>
                  <a:cubicBezTo>
                    <a:pt x="82629" y="280991"/>
                    <a:pt x="77728" y="275874"/>
                    <a:pt x="77728" y="269708"/>
                  </a:cubicBezTo>
                  <a:lnTo>
                    <a:pt x="77727" y="187629"/>
                  </a:lnTo>
                  <a:cubicBezTo>
                    <a:pt x="77833" y="181102"/>
                    <a:pt x="82046" y="175479"/>
                    <a:pt x="88195" y="173641"/>
                  </a:cubicBezTo>
                  <a:cubicBezTo>
                    <a:pt x="106338" y="168216"/>
                    <a:pt x="137944" y="154437"/>
                    <a:pt x="145750" y="123077"/>
                  </a:cubicBezTo>
                  <a:cubicBezTo>
                    <a:pt x="155529" y="83755"/>
                    <a:pt x="126018" y="17350"/>
                    <a:pt x="120012" y="4453"/>
                  </a:cubicBezTo>
                  <a:close/>
                  <a:moveTo>
                    <a:pt x="8059" y="96742"/>
                  </a:moveTo>
                  <a:cubicBezTo>
                    <a:pt x="10803" y="61003"/>
                    <a:pt x="30066" y="17697"/>
                    <a:pt x="34723" y="7683"/>
                  </a:cubicBezTo>
                  <a:lnTo>
                    <a:pt x="112971" y="7660"/>
                  </a:lnTo>
                  <a:cubicBezTo>
                    <a:pt x="117642" y="17689"/>
                    <a:pt x="136922" y="60984"/>
                    <a:pt x="139662" y="96742"/>
                  </a:cubicBezTo>
                  <a:lnTo>
                    <a:pt x="8059" y="967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36D7984-6529-3A47-9A2B-9231FB636226}"/>
              </a:ext>
            </a:extLst>
          </p:cNvPr>
          <p:cNvSpPr txBox="1"/>
          <p:nvPr/>
        </p:nvSpPr>
        <p:spPr>
          <a:xfrm>
            <a:off x="-6251822" y="1046103"/>
            <a:ext cx="4660951" cy="1515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en-UA" dirty="0"/>
              <a:t>20% – </a:t>
            </a:r>
            <a:r>
              <a:rPr lang="uk-UA" dirty="0"/>
              <a:t>популярні вина</a:t>
            </a:r>
          </a:p>
          <a:p>
            <a:r>
              <a:rPr lang="en-UA" dirty="0"/>
              <a:t>60% – </a:t>
            </a:r>
            <a:r>
              <a:rPr lang="uk-UA" dirty="0"/>
              <a:t>середній сегмент</a:t>
            </a:r>
          </a:p>
          <a:p>
            <a:r>
              <a:rPr lang="en-UA" dirty="0"/>
              <a:t>20% – </a:t>
            </a:r>
            <a:r>
              <a:rPr lang="uk-UA" dirty="0"/>
              <a:t>ексклюзиви</a:t>
            </a:r>
          </a:p>
          <a:p>
            <a:r>
              <a:rPr lang="uk-UA" dirty="0"/>
              <a:t>Включення </a:t>
            </a:r>
            <a:r>
              <a:rPr lang="uk-UA" dirty="0" err="1"/>
              <a:t>трендових</a:t>
            </a:r>
            <a:r>
              <a:rPr lang="uk-UA" dirty="0"/>
              <a:t> категорій 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DA33F2E-D816-E94B-BBB4-80B03B7A15E4}"/>
              </a:ext>
            </a:extLst>
          </p:cNvPr>
          <p:cNvSpPr/>
          <p:nvPr/>
        </p:nvSpPr>
        <p:spPr>
          <a:xfrm>
            <a:off x="-6253537" y="987427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41992FF-A35A-3D48-931F-3DF70A372832}"/>
              </a:ext>
            </a:extLst>
          </p:cNvPr>
          <p:cNvGrpSpPr/>
          <p:nvPr/>
        </p:nvGrpSpPr>
        <p:grpSpPr>
          <a:xfrm>
            <a:off x="-5832538" y="1144002"/>
            <a:ext cx="601250" cy="601250"/>
            <a:chOff x="3218360" y="3554204"/>
            <a:chExt cx="601250" cy="60125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E6363A4-6450-8C49-B9A3-7E2DD4663AA6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77AED769-E259-AE45-8743-4A873F2EFB9C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ABE732A-CEE5-5E4F-9F0E-5FAD8015A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107245C6-978C-3A40-A43E-706C4DE8C7A0}"/>
              </a:ext>
            </a:extLst>
          </p:cNvPr>
          <p:cNvSpPr txBox="1"/>
          <p:nvPr/>
        </p:nvSpPr>
        <p:spPr>
          <a:xfrm>
            <a:off x="-6253538" y="1929717"/>
            <a:ext cx="403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Оптимальне ціноутворення</a:t>
            </a: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A3559E25-4E40-6C49-99BE-A890EE12DC70}"/>
              </a:ext>
            </a:extLst>
          </p:cNvPr>
          <p:cNvSpPr/>
          <p:nvPr/>
        </p:nvSpPr>
        <p:spPr>
          <a:xfrm>
            <a:off x="-6982296" y="1992416"/>
            <a:ext cx="511437" cy="582488"/>
          </a:xfrm>
          <a:custGeom>
            <a:avLst/>
            <a:gdLst>
              <a:gd name="connsiteX0" fmla="*/ 482054 w 668332"/>
              <a:gd name="connsiteY0" fmla="*/ 755148 h 755148"/>
              <a:gd name="connsiteX1" fmla="*/ 468556 w 668332"/>
              <a:gd name="connsiteY1" fmla="*/ 749618 h 755148"/>
              <a:gd name="connsiteX2" fmla="*/ 404652 w 668332"/>
              <a:gd name="connsiteY2" fmla="*/ 685186 h 755148"/>
              <a:gd name="connsiteX3" fmla="*/ 372478 w 668332"/>
              <a:gd name="connsiteY3" fmla="*/ 685186 h 755148"/>
              <a:gd name="connsiteX4" fmla="*/ 309868 w 668332"/>
              <a:gd name="connsiteY4" fmla="*/ 748245 h 755148"/>
              <a:gd name="connsiteX5" fmla="*/ 296370 w 668332"/>
              <a:gd name="connsiteY5" fmla="*/ 753886 h 755148"/>
              <a:gd name="connsiteX6" fmla="*/ 282834 w 668332"/>
              <a:gd name="connsiteY6" fmla="*/ 748245 h 755148"/>
              <a:gd name="connsiteX7" fmla="*/ 220705 w 668332"/>
              <a:gd name="connsiteY7" fmla="*/ 685372 h 755148"/>
              <a:gd name="connsiteX8" fmla="*/ 188458 w 668332"/>
              <a:gd name="connsiteY8" fmla="*/ 685372 h 755148"/>
              <a:gd name="connsiteX9" fmla="*/ 125330 w 668332"/>
              <a:gd name="connsiteY9" fmla="*/ 749210 h 755148"/>
              <a:gd name="connsiteX10" fmla="*/ 125367 w 668332"/>
              <a:gd name="connsiteY10" fmla="*/ 749210 h 755148"/>
              <a:gd name="connsiteX11" fmla="*/ 112423 w 668332"/>
              <a:gd name="connsiteY11" fmla="*/ 751920 h 755148"/>
              <a:gd name="connsiteX12" fmla="*/ 105027 w 668332"/>
              <a:gd name="connsiteY12" fmla="*/ 740896 h 755148"/>
              <a:gd name="connsiteX13" fmla="*/ 105027 w 668332"/>
              <a:gd name="connsiteY13" fmla="*/ 554724 h 755148"/>
              <a:gd name="connsiteX14" fmla="*/ 30879 w 668332"/>
              <a:gd name="connsiteY14" fmla="*/ 554724 h 755148"/>
              <a:gd name="connsiteX15" fmla="*/ 0 w 668332"/>
              <a:gd name="connsiteY15" fmla="*/ 523770 h 755148"/>
              <a:gd name="connsiteX16" fmla="*/ 0 w 668332"/>
              <a:gd name="connsiteY16" fmla="*/ 43128 h 755148"/>
              <a:gd name="connsiteX17" fmla="*/ 43010 w 668332"/>
              <a:gd name="connsiteY17" fmla="*/ 0 h 755148"/>
              <a:gd name="connsiteX18" fmla="*/ 570810 w 668332"/>
              <a:gd name="connsiteY18" fmla="*/ 0 h 755148"/>
              <a:gd name="connsiteX19" fmla="*/ 668333 w 668332"/>
              <a:gd name="connsiteY19" fmla="*/ 97875 h 755148"/>
              <a:gd name="connsiteX20" fmla="*/ 668333 w 668332"/>
              <a:gd name="connsiteY20" fmla="*/ 739928 h 755148"/>
              <a:gd name="connsiteX21" fmla="*/ 660788 w 668332"/>
              <a:gd name="connsiteY21" fmla="*/ 751026 h 755148"/>
              <a:gd name="connsiteX22" fmla="*/ 647734 w 668332"/>
              <a:gd name="connsiteY22" fmla="*/ 747945 h 755148"/>
              <a:gd name="connsiteX23" fmla="*/ 591707 w 668332"/>
              <a:gd name="connsiteY23" fmla="*/ 686668 h 755148"/>
              <a:gd name="connsiteX24" fmla="*/ 575546 w 668332"/>
              <a:gd name="connsiteY24" fmla="*/ 679356 h 755148"/>
              <a:gd name="connsiteX25" fmla="*/ 558978 w 668332"/>
              <a:gd name="connsiteY25" fmla="*/ 685963 h 755148"/>
              <a:gd name="connsiteX26" fmla="*/ 495666 w 668332"/>
              <a:gd name="connsiteY26" fmla="*/ 749615 h 755148"/>
              <a:gd name="connsiteX27" fmla="*/ 482057 w 668332"/>
              <a:gd name="connsiteY27" fmla="*/ 755145 h 755148"/>
              <a:gd name="connsiteX28" fmla="*/ 388565 w 668332"/>
              <a:gd name="connsiteY28" fmla="*/ 668632 h 755148"/>
              <a:gd name="connsiteX29" fmla="*/ 388565 w 668332"/>
              <a:gd name="connsiteY29" fmla="*/ 668669 h 755148"/>
              <a:gd name="connsiteX30" fmla="*/ 411530 w 668332"/>
              <a:gd name="connsiteY30" fmla="*/ 678542 h 755148"/>
              <a:gd name="connsiteX31" fmla="*/ 475435 w 668332"/>
              <a:gd name="connsiteY31" fmla="*/ 742863 h 755148"/>
              <a:gd name="connsiteX32" fmla="*/ 475435 w 668332"/>
              <a:gd name="connsiteY32" fmla="*/ 742900 h 755148"/>
              <a:gd name="connsiteX33" fmla="*/ 482054 w 668332"/>
              <a:gd name="connsiteY33" fmla="*/ 745572 h 755148"/>
              <a:gd name="connsiteX34" fmla="*/ 488563 w 668332"/>
              <a:gd name="connsiteY34" fmla="*/ 742900 h 755148"/>
              <a:gd name="connsiteX35" fmla="*/ 551875 w 668332"/>
              <a:gd name="connsiteY35" fmla="*/ 679359 h 755148"/>
              <a:gd name="connsiteX36" fmla="*/ 575654 w 668332"/>
              <a:gd name="connsiteY36" fmla="*/ 669449 h 755148"/>
              <a:gd name="connsiteX37" fmla="*/ 598915 w 668332"/>
              <a:gd name="connsiteY37" fmla="*/ 680027 h 755148"/>
              <a:gd name="connsiteX38" fmla="*/ 654943 w 668332"/>
              <a:gd name="connsiteY38" fmla="*/ 741192 h 755148"/>
              <a:gd name="connsiteX39" fmla="*/ 657088 w 668332"/>
              <a:gd name="connsiteY39" fmla="*/ 741712 h 755148"/>
              <a:gd name="connsiteX40" fmla="*/ 658382 w 668332"/>
              <a:gd name="connsiteY40" fmla="*/ 739930 h 755148"/>
              <a:gd name="connsiteX41" fmla="*/ 658382 w 668332"/>
              <a:gd name="connsiteY41" fmla="*/ 97877 h 755148"/>
              <a:gd name="connsiteX42" fmla="*/ 570810 w 668332"/>
              <a:gd name="connsiteY42" fmla="*/ 9877 h 755148"/>
              <a:gd name="connsiteX43" fmla="*/ 99330 w 668332"/>
              <a:gd name="connsiteY43" fmla="*/ 9877 h 755148"/>
              <a:gd name="connsiteX44" fmla="*/ 114899 w 668332"/>
              <a:gd name="connsiteY44" fmla="*/ 43133 h 755148"/>
              <a:gd name="connsiteX45" fmla="*/ 114899 w 668332"/>
              <a:gd name="connsiteY45" fmla="*/ 740902 h 755148"/>
              <a:gd name="connsiteX46" fmla="*/ 116193 w 668332"/>
              <a:gd name="connsiteY46" fmla="*/ 742684 h 755148"/>
              <a:gd name="connsiteX47" fmla="*/ 118338 w 668332"/>
              <a:gd name="connsiteY47" fmla="*/ 742684 h 755148"/>
              <a:gd name="connsiteX48" fmla="*/ 181466 w 668332"/>
              <a:gd name="connsiteY48" fmla="*/ 678734 h 755148"/>
              <a:gd name="connsiteX49" fmla="*/ 181466 w 668332"/>
              <a:gd name="connsiteY49" fmla="*/ 678771 h 755148"/>
              <a:gd name="connsiteX50" fmla="*/ 227730 w 668332"/>
              <a:gd name="connsiteY50" fmla="*/ 678771 h 755148"/>
              <a:gd name="connsiteX51" fmla="*/ 289859 w 668332"/>
              <a:gd name="connsiteY51" fmla="*/ 741608 h 755148"/>
              <a:gd name="connsiteX52" fmla="*/ 296368 w 668332"/>
              <a:gd name="connsiteY52" fmla="*/ 744391 h 755148"/>
              <a:gd name="connsiteX53" fmla="*/ 302876 w 668332"/>
              <a:gd name="connsiteY53" fmla="*/ 741608 h 755148"/>
              <a:gd name="connsiteX54" fmla="*/ 365486 w 668332"/>
              <a:gd name="connsiteY54" fmla="*/ 678660 h 755148"/>
              <a:gd name="connsiteX55" fmla="*/ 388563 w 668332"/>
              <a:gd name="connsiteY55" fmla="*/ 668676 h 755148"/>
              <a:gd name="connsiteX56" fmla="*/ 43416 w 668332"/>
              <a:gd name="connsiteY56" fmla="*/ 9876 h 755148"/>
              <a:gd name="connsiteX57" fmla="*/ 10281 w 668332"/>
              <a:gd name="connsiteY57" fmla="*/ 43131 h 755148"/>
              <a:gd name="connsiteX58" fmla="*/ 10281 w 668332"/>
              <a:gd name="connsiteY58" fmla="*/ 523773 h 755148"/>
              <a:gd name="connsiteX59" fmla="*/ 31287 w 668332"/>
              <a:gd name="connsiteY59" fmla="*/ 544855 h 755148"/>
              <a:gd name="connsiteX60" fmla="*/ 105435 w 668332"/>
              <a:gd name="connsiteY60" fmla="*/ 544855 h 755148"/>
              <a:gd name="connsiteX61" fmla="*/ 105435 w 668332"/>
              <a:gd name="connsiteY61" fmla="*/ 43129 h 755148"/>
              <a:gd name="connsiteX62" fmla="*/ 95746 w 668332"/>
              <a:gd name="connsiteY62" fmla="*/ 19635 h 755148"/>
              <a:gd name="connsiteX63" fmla="*/ 72299 w 668332"/>
              <a:gd name="connsiteY63" fmla="*/ 9874 h 755148"/>
              <a:gd name="connsiteX64" fmla="*/ 507313 w 668332"/>
              <a:gd name="connsiteY64" fmla="*/ 595328 h 755148"/>
              <a:gd name="connsiteX65" fmla="*/ 455243 w 668332"/>
              <a:gd name="connsiteY65" fmla="*/ 595328 h 755148"/>
              <a:gd name="connsiteX66" fmla="*/ 450287 w 668332"/>
              <a:gd name="connsiteY66" fmla="*/ 590355 h 755148"/>
              <a:gd name="connsiteX67" fmla="*/ 455243 w 668332"/>
              <a:gd name="connsiteY67" fmla="*/ 585419 h 755148"/>
              <a:gd name="connsiteX68" fmla="*/ 507313 w 668332"/>
              <a:gd name="connsiteY68" fmla="*/ 585419 h 755148"/>
              <a:gd name="connsiteX69" fmla="*/ 510789 w 668332"/>
              <a:gd name="connsiteY69" fmla="*/ 586866 h 755148"/>
              <a:gd name="connsiteX70" fmla="*/ 512231 w 668332"/>
              <a:gd name="connsiteY70" fmla="*/ 590355 h 755148"/>
              <a:gd name="connsiteX71" fmla="*/ 510789 w 668332"/>
              <a:gd name="connsiteY71" fmla="*/ 593881 h 755148"/>
              <a:gd name="connsiteX72" fmla="*/ 507313 w 668332"/>
              <a:gd name="connsiteY72" fmla="*/ 595328 h 755148"/>
              <a:gd name="connsiteX73" fmla="*/ 408683 w 668332"/>
              <a:gd name="connsiteY73" fmla="*/ 595328 h 755148"/>
              <a:gd name="connsiteX74" fmla="*/ 255247 w 668332"/>
              <a:gd name="connsiteY74" fmla="*/ 595328 h 755148"/>
              <a:gd name="connsiteX75" fmla="*/ 250291 w 668332"/>
              <a:gd name="connsiteY75" fmla="*/ 590355 h 755148"/>
              <a:gd name="connsiteX76" fmla="*/ 255247 w 668332"/>
              <a:gd name="connsiteY76" fmla="*/ 585419 h 755148"/>
              <a:gd name="connsiteX77" fmla="*/ 408976 w 668332"/>
              <a:gd name="connsiteY77" fmla="*/ 585419 h 755148"/>
              <a:gd name="connsiteX78" fmla="*/ 412452 w 668332"/>
              <a:gd name="connsiteY78" fmla="*/ 586866 h 755148"/>
              <a:gd name="connsiteX79" fmla="*/ 413895 w 668332"/>
              <a:gd name="connsiteY79" fmla="*/ 590355 h 755148"/>
              <a:gd name="connsiteX80" fmla="*/ 408976 w 668332"/>
              <a:gd name="connsiteY80" fmla="*/ 595328 h 755148"/>
              <a:gd name="connsiteX81" fmla="*/ 531350 w 668332"/>
              <a:gd name="connsiteY81" fmla="*/ 516162 h 755148"/>
              <a:gd name="connsiteX82" fmla="*/ 375358 w 668332"/>
              <a:gd name="connsiteY82" fmla="*/ 516125 h 755148"/>
              <a:gd name="connsiteX83" fmla="*/ 370402 w 668332"/>
              <a:gd name="connsiteY83" fmla="*/ 511189 h 755148"/>
              <a:gd name="connsiteX84" fmla="*/ 375358 w 668332"/>
              <a:gd name="connsiteY84" fmla="*/ 506252 h 755148"/>
              <a:gd name="connsiteX85" fmla="*/ 531350 w 668332"/>
              <a:gd name="connsiteY85" fmla="*/ 506252 h 755148"/>
              <a:gd name="connsiteX86" fmla="*/ 534863 w 668332"/>
              <a:gd name="connsiteY86" fmla="*/ 507700 h 755148"/>
              <a:gd name="connsiteX87" fmla="*/ 536306 w 668332"/>
              <a:gd name="connsiteY87" fmla="*/ 511189 h 755148"/>
              <a:gd name="connsiteX88" fmla="*/ 535085 w 668332"/>
              <a:gd name="connsiteY88" fmla="*/ 515086 h 755148"/>
              <a:gd name="connsiteX89" fmla="*/ 531350 w 668332"/>
              <a:gd name="connsiteY89" fmla="*/ 516719 h 755148"/>
              <a:gd name="connsiteX90" fmla="*/ 316083 w 668332"/>
              <a:gd name="connsiteY90" fmla="*/ 516162 h 755148"/>
              <a:gd name="connsiteX91" fmla="*/ 255249 w 668332"/>
              <a:gd name="connsiteY91" fmla="*/ 516125 h 755148"/>
              <a:gd name="connsiteX92" fmla="*/ 250293 w 668332"/>
              <a:gd name="connsiteY92" fmla="*/ 511189 h 755148"/>
              <a:gd name="connsiteX93" fmla="*/ 255249 w 668332"/>
              <a:gd name="connsiteY93" fmla="*/ 506252 h 755148"/>
              <a:gd name="connsiteX94" fmla="*/ 316379 w 668332"/>
              <a:gd name="connsiteY94" fmla="*/ 506252 h 755148"/>
              <a:gd name="connsiteX95" fmla="*/ 319855 w 668332"/>
              <a:gd name="connsiteY95" fmla="*/ 507700 h 755148"/>
              <a:gd name="connsiteX96" fmla="*/ 321297 w 668332"/>
              <a:gd name="connsiteY96" fmla="*/ 511189 h 755148"/>
              <a:gd name="connsiteX97" fmla="*/ 320040 w 668332"/>
              <a:gd name="connsiteY97" fmla="*/ 515049 h 755148"/>
              <a:gd name="connsiteX98" fmla="*/ 316379 w 668332"/>
              <a:gd name="connsiteY98" fmla="*/ 516719 h 755148"/>
              <a:gd name="connsiteX99" fmla="*/ 507019 w 668332"/>
              <a:gd name="connsiteY99" fmla="*/ 444122 h 755148"/>
              <a:gd name="connsiteX100" fmla="*/ 455245 w 668332"/>
              <a:gd name="connsiteY100" fmla="*/ 444085 h 755148"/>
              <a:gd name="connsiteX101" fmla="*/ 450289 w 668332"/>
              <a:gd name="connsiteY101" fmla="*/ 439148 h 755148"/>
              <a:gd name="connsiteX102" fmla="*/ 455245 w 668332"/>
              <a:gd name="connsiteY102" fmla="*/ 434175 h 755148"/>
              <a:gd name="connsiteX103" fmla="*/ 507315 w 668332"/>
              <a:gd name="connsiteY103" fmla="*/ 434175 h 755148"/>
              <a:gd name="connsiteX104" fmla="*/ 510791 w 668332"/>
              <a:gd name="connsiteY104" fmla="*/ 435622 h 755148"/>
              <a:gd name="connsiteX105" fmla="*/ 512233 w 668332"/>
              <a:gd name="connsiteY105" fmla="*/ 439148 h 755148"/>
              <a:gd name="connsiteX106" fmla="*/ 511013 w 668332"/>
              <a:gd name="connsiteY106" fmla="*/ 443008 h 755148"/>
              <a:gd name="connsiteX107" fmla="*/ 507315 w 668332"/>
              <a:gd name="connsiteY107" fmla="*/ 444678 h 755148"/>
              <a:gd name="connsiteX108" fmla="*/ 408389 w 668332"/>
              <a:gd name="connsiteY108" fmla="*/ 444122 h 755148"/>
              <a:gd name="connsiteX109" fmla="*/ 255247 w 668332"/>
              <a:gd name="connsiteY109" fmla="*/ 444085 h 755148"/>
              <a:gd name="connsiteX110" fmla="*/ 250291 w 668332"/>
              <a:gd name="connsiteY110" fmla="*/ 439148 h 755148"/>
              <a:gd name="connsiteX111" fmla="*/ 255247 w 668332"/>
              <a:gd name="connsiteY111" fmla="*/ 434175 h 755148"/>
              <a:gd name="connsiteX112" fmla="*/ 408976 w 668332"/>
              <a:gd name="connsiteY112" fmla="*/ 434175 h 755148"/>
              <a:gd name="connsiteX113" fmla="*/ 412452 w 668332"/>
              <a:gd name="connsiteY113" fmla="*/ 435622 h 755148"/>
              <a:gd name="connsiteX114" fmla="*/ 413895 w 668332"/>
              <a:gd name="connsiteY114" fmla="*/ 439148 h 755148"/>
              <a:gd name="connsiteX115" fmla="*/ 412637 w 668332"/>
              <a:gd name="connsiteY115" fmla="*/ 443008 h 755148"/>
              <a:gd name="connsiteX116" fmla="*/ 408976 w 668332"/>
              <a:gd name="connsiteY116" fmla="*/ 444678 h 755148"/>
              <a:gd name="connsiteX117" fmla="*/ 391711 w 668332"/>
              <a:gd name="connsiteY117" fmla="*/ 368667 h 755148"/>
              <a:gd name="connsiteX118" fmla="*/ 282989 w 668332"/>
              <a:gd name="connsiteY118" fmla="*/ 323461 h 755148"/>
              <a:gd name="connsiteX119" fmla="*/ 237982 w 668332"/>
              <a:gd name="connsiteY119" fmla="*/ 214346 h 755148"/>
              <a:gd name="connsiteX120" fmla="*/ 283062 w 668332"/>
              <a:gd name="connsiteY120" fmla="*/ 105231 h 755148"/>
              <a:gd name="connsiteX121" fmla="*/ 391785 w 668332"/>
              <a:gd name="connsiteY121" fmla="*/ 60061 h 755148"/>
              <a:gd name="connsiteX122" fmla="*/ 500507 w 668332"/>
              <a:gd name="connsiteY122" fmla="*/ 105342 h 755148"/>
              <a:gd name="connsiteX123" fmla="*/ 545476 w 668332"/>
              <a:gd name="connsiteY123" fmla="*/ 214457 h 755148"/>
              <a:gd name="connsiteX124" fmla="*/ 500359 w 668332"/>
              <a:gd name="connsiteY124" fmla="*/ 323505 h 755148"/>
              <a:gd name="connsiteX125" fmla="*/ 391703 w 668332"/>
              <a:gd name="connsiteY125" fmla="*/ 368674 h 755148"/>
              <a:gd name="connsiteX126" fmla="*/ 391711 w 668332"/>
              <a:gd name="connsiteY126" fmla="*/ 70073 h 755148"/>
              <a:gd name="connsiteX127" fmla="*/ 289975 w 668332"/>
              <a:gd name="connsiteY127" fmla="*/ 112347 h 755148"/>
              <a:gd name="connsiteX128" fmla="*/ 247854 w 668332"/>
              <a:gd name="connsiteY128" fmla="*/ 214450 h 755148"/>
              <a:gd name="connsiteX129" fmla="*/ 289975 w 668332"/>
              <a:gd name="connsiteY129" fmla="*/ 316553 h 755148"/>
              <a:gd name="connsiteX130" fmla="*/ 391711 w 668332"/>
              <a:gd name="connsiteY130" fmla="*/ 358864 h 755148"/>
              <a:gd name="connsiteX131" fmla="*/ 493446 w 668332"/>
              <a:gd name="connsiteY131" fmla="*/ 316553 h 755148"/>
              <a:gd name="connsiteX132" fmla="*/ 535605 w 668332"/>
              <a:gd name="connsiteY132" fmla="*/ 214450 h 755148"/>
              <a:gd name="connsiteX133" fmla="*/ 493446 w 668332"/>
              <a:gd name="connsiteY133" fmla="*/ 112385 h 755148"/>
              <a:gd name="connsiteX134" fmla="*/ 391711 w 668332"/>
              <a:gd name="connsiteY134" fmla="*/ 70074 h 755148"/>
              <a:gd name="connsiteX135" fmla="*/ 391711 w 668332"/>
              <a:gd name="connsiteY135" fmla="*/ 329473 h 755148"/>
              <a:gd name="connsiteX136" fmla="*/ 386792 w 668332"/>
              <a:gd name="connsiteY136" fmla="*/ 324537 h 755148"/>
              <a:gd name="connsiteX137" fmla="*/ 386792 w 668332"/>
              <a:gd name="connsiteY137" fmla="*/ 301748 h 755148"/>
              <a:gd name="connsiteX138" fmla="*/ 340935 w 668332"/>
              <a:gd name="connsiteY138" fmla="*/ 271574 h 755148"/>
              <a:gd name="connsiteX139" fmla="*/ 340787 w 668332"/>
              <a:gd name="connsiteY139" fmla="*/ 267714 h 755148"/>
              <a:gd name="connsiteX140" fmla="*/ 343486 w 668332"/>
              <a:gd name="connsiteY140" fmla="*/ 264893 h 755148"/>
              <a:gd name="connsiteX141" fmla="*/ 347332 w 668332"/>
              <a:gd name="connsiteY141" fmla="*/ 264930 h 755148"/>
              <a:gd name="connsiteX142" fmla="*/ 349995 w 668332"/>
              <a:gd name="connsiteY142" fmla="*/ 267714 h 755148"/>
              <a:gd name="connsiteX143" fmla="*/ 391710 w 668332"/>
              <a:gd name="connsiteY143" fmla="*/ 292061 h 755148"/>
              <a:gd name="connsiteX144" fmla="*/ 435903 w 668332"/>
              <a:gd name="connsiteY144" fmla="*/ 255726 h 755148"/>
              <a:gd name="connsiteX145" fmla="*/ 391710 w 668332"/>
              <a:gd name="connsiteY145" fmla="*/ 219204 h 755148"/>
              <a:gd name="connsiteX146" fmla="*/ 337680 w 668332"/>
              <a:gd name="connsiteY146" fmla="*/ 172995 h 755148"/>
              <a:gd name="connsiteX147" fmla="*/ 386976 w 668332"/>
              <a:gd name="connsiteY147" fmla="*/ 126972 h 755148"/>
              <a:gd name="connsiteX148" fmla="*/ 386976 w 668332"/>
              <a:gd name="connsiteY148" fmla="*/ 104406 h 755148"/>
              <a:gd name="connsiteX149" fmla="*/ 391932 w 668332"/>
              <a:gd name="connsiteY149" fmla="*/ 99470 h 755148"/>
              <a:gd name="connsiteX150" fmla="*/ 396850 w 668332"/>
              <a:gd name="connsiteY150" fmla="*/ 104406 h 755148"/>
              <a:gd name="connsiteX151" fmla="*/ 396850 w 668332"/>
              <a:gd name="connsiteY151" fmla="*/ 127157 h 755148"/>
              <a:gd name="connsiteX152" fmla="*/ 442596 w 668332"/>
              <a:gd name="connsiteY152" fmla="*/ 158037 h 755148"/>
              <a:gd name="connsiteX153" fmla="*/ 439896 w 668332"/>
              <a:gd name="connsiteY153" fmla="*/ 164532 h 755148"/>
              <a:gd name="connsiteX154" fmla="*/ 433425 w 668332"/>
              <a:gd name="connsiteY154" fmla="*/ 161823 h 755148"/>
              <a:gd name="connsiteX155" fmla="*/ 391524 w 668332"/>
              <a:gd name="connsiteY155" fmla="*/ 136881 h 755148"/>
              <a:gd name="connsiteX156" fmla="*/ 347331 w 668332"/>
              <a:gd name="connsiteY156" fmla="*/ 173217 h 755148"/>
              <a:gd name="connsiteX157" fmla="*/ 391524 w 668332"/>
              <a:gd name="connsiteY157" fmla="*/ 209552 h 755148"/>
              <a:gd name="connsiteX158" fmla="*/ 445554 w 668332"/>
              <a:gd name="connsiteY158" fmla="*/ 255761 h 755148"/>
              <a:gd name="connsiteX159" fmla="*/ 396258 w 668332"/>
              <a:gd name="connsiteY159" fmla="*/ 301784 h 755148"/>
              <a:gd name="connsiteX160" fmla="*/ 396258 w 668332"/>
              <a:gd name="connsiteY160" fmla="*/ 324536 h 755148"/>
              <a:gd name="connsiteX161" fmla="*/ 391709 w 668332"/>
              <a:gd name="connsiteY161" fmla="*/ 329472 h 75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68332" h="755148">
                <a:moveTo>
                  <a:pt x="482054" y="755148"/>
                </a:moveTo>
                <a:cubicBezTo>
                  <a:pt x="476988" y="755185"/>
                  <a:pt x="472143" y="753181"/>
                  <a:pt x="468556" y="749618"/>
                </a:cubicBezTo>
                <a:lnTo>
                  <a:pt x="404652" y="685186"/>
                </a:lnTo>
                <a:cubicBezTo>
                  <a:pt x="395628" y="676576"/>
                  <a:pt x="381501" y="676576"/>
                  <a:pt x="372478" y="685186"/>
                </a:cubicBezTo>
                <a:lnTo>
                  <a:pt x="309868" y="748245"/>
                </a:lnTo>
                <a:cubicBezTo>
                  <a:pt x="306318" y="751882"/>
                  <a:pt x="301436" y="753924"/>
                  <a:pt x="296370" y="753886"/>
                </a:cubicBezTo>
                <a:cubicBezTo>
                  <a:pt x="291303" y="753849"/>
                  <a:pt x="286421" y="751845"/>
                  <a:pt x="282834" y="748245"/>
                </a:cubicBezTo>
                <a:lnTo>
                  <a:pt x="220705" y="685372"/>
                </a:lnTo>
                <a:cubicBezTo>
                  <a:pt x="211719" y="676687"/>
                  <a:pt x="197481" y="676687"/>
                  <a:pt x="188458" y="685372"/>
                </a:cubicBezTo>
                <a:lnTo>
                  <a:pt x="125330" y="749210"/>
                </a:lnTo>
                <a:lnTo>
                  <a:pt x="125367" y="749210"/>
                </a:lnTo>
                <a:cubicBezTo>
                  <a:pt x="122002" y="752699"/>
                  <a:pt x="116861" y="753775"/>
                  <a:pt x="112423" y="751920"/>
                </a:cubicBezTo>
                <a:cubicBezTo>
                  <a:pt x="107949" y="750101"/>
                  <a:pt x="105027" y="745759"/>
                  <a:pt x="105027" y="740896"/>
                </a:cubicBezTo>
                <a:lnTo>
                  <a:pt x="105027" y="554724"/>
                </a:lnTo>
                <a:lnTo>
                  <a:pt x="30879" y="554724"/>
                </a:lnTo>
                <a:cubicBezTo>
                  <a:pt x="13831" y="554724"/>
                  <a:pt x="0" y="540880"/>
                  <a:pt x="0" y="523770"/>
                </a:cubicBezTo>
                <a:lnTo>
                  <a:pt x="0" y="43128"/>
                </a:lnTo>
                <a:cubicBezTo>
                  <a:pt x="0" y="19300"/>
                  <a:pt x="19268" y="0"/>
                  <a:pt x="43010" y="0"/>
                </a:cubicBezTo>
                <a:lnTo>
                  <a:pt x="570810" y="0"/>
                </a:lnTo>
                <a:cubicBezTo>
                  <a:pt x="624655" y="37"/>
                  <a:pt x="668295" y="43833"/>
                  <a:pt x="668333" y="97875"/>
                </a:cubicBezTo>
                <a:lnTo>
                  <a:pt x="668333" y="739928"/>
                </a:lnTo>
                <a:cubicBezTo>
                  <a:pt x="668370" y="744827"/>
                  <a:pt x="665374" y="749244"/>
                  <a:pt x="660788" y="751026"/>
                </a:cubicBezTo>
                <a:cubicBezTo>
                  <a:pt x="656203" y="752807"/>
                  <a:pt x="651026" y="751582"/>
                  <a:pt x="647734" y="747945"/>
                </a:cubicBezTo>
                <a:lnTo>
                  <a:pt x="591707" y="686668"/>
                </a:lnTo>
                <a:cubicBezTo>
                  <a:pt x="587565" y="682103"/>
                  <a:pt x="581722" y="679468"/>
                  <a:pt x="575546" y="679356"/>
                </a:cubicBezTo>
                <a:cubicBezTo>
                  <a:pt x="569371" y="679245"/>
                  <a:pt x="563379" y="681620"/>
                  <a:pt x="558978" y="685963"/>
                </a:cubicBezTo>
                <a:lnTo>
                  <a:pt x="495666" y="749615"/>
                </a:lnTo>
                <a:cubicBezTo>
                  <a:pt x="492005" y="753141"/>
                  <a:pt x="487123" y="755145"/>
                  <a:pt x="482057" y="755145"/>
                </a:cubicBezTo>
                <a:close/>
                <a:moveTo>
                  <a:pt x="388565" y="668632"/>
                </a:moveTo>
                <a:lnTo>
                  <a:pt x="388565" y="668669"/>
                </a:lnTo>
                <a:cubicBezTo>
                  <a:pt x="397255" y="668669"/>
                  <a:pt x="405540" y="672270"/>
                  <a:pt x="411530" y="678542"/>
                </a:cubicBezTo>
                <a:lnTo>
                  <a:pt x="475435" y="742863"/>
                </a:lnTo>
                <a:lnTo>
                  <a:pt x="475435" y="742900"/>
                </a:lnTo>
                <a:cubicBezTo>
                  <a:pt x="477210" y="744644"/>
                  <a:pt x="479576" y="745572"/>
                  <a:pt x="482054" y="745572"/>
                </a:cubicBezTo>
                <a:cubicBezTo>
                  <a:pt x="484495" y="745609"/>
                  <a:pt x="486862" y="744644"/>
                  <a:pt x="488563" y="742900"/>
                </a:cubicBezTo>
                <a:lnTo>
                  <a:pt x="551875" y="679359"/>
                </a:lnTo>
                <a:cubicBezTo>
                  <a:pt x="558051" y="672826"/>
                  <a:pt x="566668" y="669226"/>
                  <a:pt x="575654" y="669449"/>
                </a:cubicBezTo>
                <a:cubicBezTo>
                  <a:pt x="584530" y="669634"/>
                  <a:pt x="592925" y="673457"/>
                  <a:pt x="598915" y="680027"/>
                </a:cubicBezTo>
                <a:lnTo>
                  <a:pt x="654943" y="741192"/>
                </a:lnTo>
                <a:cubicBezTo>
                  <a:pt x="655460" y="741860"/>
                  <a:pt x="656348" y="742083"/>
                  <a:pt x="657088" y="741712"/>
                </a:cubicBezTo>
                <a:cubicBezTo>
                  <a:pt x="657901" y="741489"/>
                  <a:pt x="658456" y="740747"/>
                  <a:pt x="658382" y="739930"/>
                </a:cubicBezTo>
                <a:lnTo>
                  <a:pt x="658382" y="97877"/>
                </a:lnTo>
                <a:cubicBezTo>
                  <a:pt x="658345" y="49330"/>
                  <a:pt x="619182" y="9989"/>
                  <a:pt x="570810" y="9877"/>
                </a:cubicBezTo>
                <a:lnTo>
                  <a:pt x="99330" y="9877"/>
                </a:lnTo>
                <a:cubicBezTo>
                  <a:pt x="109168" y="18117"/>
                  <a:pt x="114899" y="30290"/>
                  <a:pt x="114899" y="43133"/>
                </a:cubicBezTo>
                <a:lnTo>
                  <a:pt x="114899" y="740902"/>
                </a:lnTo>
                <a:cubicBezTo>
                  <a:pt x="114899" y="741719"/>
                  <a:pt x="115417" y="742424"/>
                  <a:pt x="116193" y="742684"/>
                </a:cubicBezTo>
                <a:cubicBezTo>
                  <a:pt x="116822" y="743166"/>
                  <a:pt x="117710" y="743166"/>
                  <a:pt x="118338" y="742684"/>
                </a:cubicBezTo>
                <a:lnTo>
                  <a:pt x="181466" y="678734"/>
                </a:lnTo>
                <a:lnTo>
                  <a:pt x="181466" y="678771"/>
                </a:lnTo>
                <a:cubicBezTo>
                  <a:pt x="194410" y="666375"/>
                  <a:pt x="214749" y="666375"/>
                  <a:pt x="227730" y="678771"/>
                </a:cubicBezTo>
                <a:lnTo>
                  <a:pt x="289859" y="741608"/>
                </a:lnTo>
                <a:cubicBezTo>
                  <a:pt x="291560" y="743389"/>
                  <a:pt x="293890" y="744391"/>
                  <a:pt x="296368" y="744391"/>
                </a:cubicBezTo>
                <a:cubicBezTo>
                  <a:pt x="298808" y="744391"/>
                  <a:pt x="301175" y="743389"/>
                  <a:pt x="302876" y="741608"/>
                </a:cubicBezTo>
                <a:lnTo>
                  <a:pt x="365486" y="678660"/>
                </a:lnTo>
                <a:cubicBezTo>
                  <a:pt x="371514" y="672314"/>
                  <a:pt x="379835" y="668713"/>
                  <a:pt x="388563" y="668676"/>
                </a:cubicBezTo>
                <a:close/>
                <a:moveTo>
                  <a:pt x="43416" y="9876"/>
                </a:moveTo>
                <a:cubicBezTo>
                  <a:pt x="25110" y="9876"/>
                  <a:pt x="10281" y="24759"/>
                  <a:pt x="10281" y="43131"/>
                </a:cubicBezTo>
                <a:lnTo>
                  <a:pt x="10281" y="523773"/>
                </a:lnTo>
                <a:cubicBezTo>
                  <a:pt x="10281" y="535390"/>
                  <a:pt x="19674" y="544855"/>
                  <a:pt x="31287" y="544855"/>
                </a:cubicBezTo>
                <a:lnTo>
                  <a:pt x="105435" y="544855"/>
                </a:lnTo>
                <a:lnTo>
                  <a:pt x="105435" y="43129"/>
                </a:lnTo>
                <a:cubicBezTo>
                  <a:pt x="105435" y="34333"/>
                  <a:pt x="101958" y="25870"/>
                  <a:pt x="95746" y="19635"/>
                </a:cubicBezTo>
                <a:cubicBezTo>
                  <a:pt x="89533" y="13399"/>
                  <a:pt x="81101" y="9874"/>
                  <a:pt x="72299" y="9874"/>
                </a:cubicBezTo>
                <a:close/>
                <a:moveTo>
                  <a:pt x="507313" y="595328"/>
                </a:moveTo>
                <a:lnTo>
                  <a:pt x="455243" y="595328"/>
                </a:lnTo>
                <a:cubicBezTo>
                  <a:pt x="452543" y="595254"/>
                  <a:pt x="450361" y="593064"/>
                  <a:pt x="450287" y="590355"/>
                </a:cubicBezTo>
                <a:cubicBezTo>
                  <a:pt x="450287" y="587645"/>
                  <a:pt x="452506" y="585419"/>
                  <a:pt x="455243" y="585419"/>
                </a:cubicBezTo>
                <a:lnTo>
                  <a:pt x="507313" y="585419"/>
                </a:lnTo>
                <a:cubicBezTo>
                  <a:pt x="508607" y="585419"/>
                  <a:pt x="509864" y="585938"/>
                  <a:pt x="510789" y="586866"/>
                </a:cubicBezTo>
                <a:cubicBezTo>
                  <a:pt x="511714" y="587794"/>
                  <a:pt x="512231" y="589056"/>
                  <a:pt x="512231" y="590355"/>
                </a:cubicBezTo>
                <a:cubicBezTo>
                  <a:pt x="512231" y="591691"/>
                  <a:pt x="511714" y="592953"/>
                  <a:pt x="510789" y="593881"/>
                </a:cubicBezTo>
                <a:cubicBezTo>
                  <a:pt x="509865" y="594809"/>
                  <a:pt x="508607" y="595328"/>
                  <a:pt x="507313" y="595328"/>
                </a:cubicBezTo>
                <a:close/>
                <a:moveTo>
                  <a:pt x="408683" y="595328"/>
                </a:moveTo>
                <a:lnTo>
                  <a:pt x="255247" y="595328"/>
                </a:lnTo>
                <a:cubicBezTo>
                  <a:pt x="252547" y="595254"/>
                  <a:pt x="250365" y="593064"/>
                  <a:pt x="250291" y="590355"/>
                </a:cubicBezTo>
                <a:cubicBezTo>
                  <a:pt x="250291" y="587645"/>
                  <a:pt x="252510" y="585419"/>
                  <a:pt x="255247" y="585419"/>
                </a:cubicBezTo>
                <a:lnTo>
                  <a:pt x="408976" y="585419"/>
                </a:lnTo>
                <a:cubicBezTo>
                  <a:pt x="410271" y="585419"/>
                  <a:pt x="411528" y="585938"/>
                  <a:pt x="412452" y="586866"/>
                </a:cubicBezTo>
                <a:cubicBezTo>
                  <a:pt x="413377" y="587794"/>
                  <a:pt x="413895" y="589056"/>
                  <a:pt x="413895" y="590355"/>
                </a:cubicBezTo>
                <a:cubicBezTo>
                  <a:pt x="413858" y="593064"/>
                  <a:pt x="411676" y="595254"/>
                  <a:pt x="408976" y="595328"/>
                </a:cubicBezTo>
                <a:close/>
                <a:moveTo>
                  <a:pt x="531350" y="516162"/>
                </a:moveTo>
                <a:lnTo>
                  <a:pt x="375358" y="516125"/>
                </a:lnTo>
                <a:cubicBezTo>
                  <a:pt x="372658" y="516088"/>
                  <a:pt x="370476" y="513898"/>
                  <a:pt x="370402" y="511189"/>
                </a:cubicBezTo>
                <a:cubicBezTo>
                  <a:pt x="370402" y="508442"/>
                  <a:pt x="372621" y="506252"/>
                  <a:pt x="375358" y="506252"/>
                </a:cubicBezTo>
                <a:lnTo>
                  <a:pt x="531350" y="506252"/>
                </a:lnTo>
                <a:cubicBezTo>
                  <a:pt x="532681" y="506252"/>
                  <a:pt x="533939" y="506772"/>
                  <a:pt x="534863" y="507700"/>
                </a:cubicBezTo>
                <a:cubicBezTo>
                  <a:pt x="535788" y="508628"/>
                  <a:pt x="536306" y="509890"/>
                  <a:pt x="536306" y="511189"/>
                </a:cubicBezTo>
                <a:cubicBezTo>
                  <a:pt x="536454" y="512599"/>
                  <a:pt x="536010" y="514009"/>
                  <a:pt x="535085" y="515086"/>
                </a:cubicBezTo>
                <a:cubicBezTo>
                  <a:pt x="534124" y="516125"/>
                  <a:pt x="532792" y="516756"/>
                  <a:pt x="531350" y="516719"/>
                </a:cubicBezTo>
                <a:close/>
                <a:moveTo>
                  <a:pt x="316083" y="516162"/>
                </a:moveTo>
                <a:lnTo>
                  <a:pt x="255249" y="516125"/>
                </a:lnTo>
                <a:cubicBezTo>
                  <a:pt x="252549" y="516088"/>
                  <a:pt x="250367" y="513898"/>
                  <a:pt x="250293" y="511189"/>
                </a:cubicBezTo>
                <a:cubicBezTo>
                  <a:pt x="250293" y="508442"/>
                  <a:pt x="252512" y="506252"/>
                  <a:pt x="255249" y="506252"/>
                </a:cubicBezTo>
                <a:lnTo>
                  <a:pt x="316379" y="506252"/>
                </a:lnTo>
                <a:cubicBezTo>
                  <a:pt x="317673" y="506252"/>
                  <a:pt x="318930" y="506772"/>
                  <a:pt x="319855" y="507700"/>
                </a:cubicBezTo>
                <a:cubicBezTo>
                  <a:pt x="320780" y="508628"/>
                  <a:pt x="321297" y="509890"/>
                  <a:pt x="321297" y="511189"/>
                </a:cubicBezTo>
                <a:cubicBezTo>
                  <a:pt x="321445" y="512599"/>
                  <a:pt x="321001" y="514009"/>
                  <a:pt x="320040" y="515049"/>
                </a:cubicBezTo>
                <a:cubicBezTo>
                  <a:pt x="319115" y="516088"/>
                  <a:pt x="317784" y="516719"/>
                  <a:pt x="316379" y="516719"/>
                </a:cubicBezTo>
                <a:close/>
                <a:moveTo>
                  <a:pt x="507019" y="444122"/>
                </a:moveTo>
                <a:lnTo>
                  <a:pt x="455245" y="444085"/>
                </a:lnTo>
                <a:cubicBezTo>
                  <a:pt x="452545" y="444048"/>
                  <a:pt x="450363" y="441858"/>
                  <a:pt x="450289" y="439148"/>
                </a:cubicBezTo>
                <a:cubicBezTo>
                  <a:pt x="450289" y="436402"/>
                  <a:pt x="452508" y="434175"/>
                  <a:pt x="455245" y="434175"/>
                </a:cubicBezTo>
                <a:lnTo>
                  <a:pt x="507315" y="434175"/>
                </a:lnTo>
                <a:cubicBezTo>
                  <a:pt x="508609" y="434175"/>
                  <a:pt x="509866" y="434695"/>
                  <a:pt x="510791" y="435622"/>
                </a:cubicBezTo>
                <a:cubicBezTo>
                  <a:pt x="511715" y="436550"/>
                  <a:pt x="512233" y="437812"/>
                  <a:pt x="512233" y="439148"/>
                </a:cubicBezTo>
                <a:cubicBezTo>
                  <a:pt x="512418" y="440559"/>
                  <a:pt x="511974" y="441969"/>
                  <a:pt x="511013" y="443008"/>
                </a:cubicBezTo>
                <a:cubicBezTo>
                  <a:pt x="510088" y="444085"/>
                  <a:pt x="508720" y="444678"/>
                  <a:pt x="507315" y="444678"/>
                </a:cubicBezTo>
                <a:close/>
                <a:moveTo>
                  <a:pt x="408389" y="444122"/>
                </a:moveTo>
                <a:lnTo>
                  <a:pt x="255247" y="444085"/>
                </a:lnTo>
                <a:cubicBezTo>
                  <a:pt x="252547" y="444048"/>
                  <a:pt x="250365" y="441858"/>
                  <a:pt x="250291" y="439148"/>
                </a:cubicBezTo>
                <a:cubicBezTo>
                  <a:pt x="250291" y="436402"/>
                  <a:pt x="252510" y="434175"/>
                  <a:pt x="255247" y="434175"/>
                </a:cubicBezTo>
                <a:lnTo>
                  <a:pt x="408976" y="434175"/>
                </a:lnTo>
                <a:cubicBezTo>
                  <a:pt x="410271" y="434175"/>
                  <a:pt x="411528" y="434695"/>
                  <a:pt x="412452" y="435622"/>
                </a:cubicBezTo>
                <a:cubicBezTo>
                  <a:pt x="413377" y="436550"/>
                  <a:pt x="413895" y="437812"/>
                  <a:pt x="413895" y="439148"/>
                </a:cubicBezTo>
                <a:cubicBezTo>
                  <a:pt x="414043" y="440559"/>
                  <a:pt x="413599" y="441932"/>
                  <a:pt x="412637" y="443008"/>
                </a:cubicBezTo>
                <a:cubicBezTo>
                  <a:pt x="411713" y="444048"/>
                  <a:pt x="410382" y="444641"/>
                  <a:pt x="408976" y="444678"/>
                </a:cubicBezTo>
                <a:close/>
                <a:moveTo>
                  <a:pt x="391711" y="368667"/>
                </a:moveTo>
                <a:cubicBezTo>
                  <a:pt x="350957" y="368667"/>
                  <a:pt x="311831" y="352411"/>
                  <a:pt x="282989" y="323461"/>
                </a:cubicBezTo>
                <a:cubicBezTo>
                  <a:pt x="254180" y="294511"/>
                  <a:pt x="237982" y="255280"/>
                  <a:pt x="237982" y="214346"/>
                </a:cubicBezTo>
                <a:cubicBezTo>
                  <a:pt x="237982" y="173407"/>
                  <a:pt x="254217" y="134177"/>
                  <a:pt x="283062" y="105231"/>
                </a:cubicBezTo>
                <a:cubicBezTo>
                  <a:pt x="311908" y="76318"/>
                  <a:pt x="350998" y="60061"/>
                  <a:pt x="391785" y="60061"/>
                </a:cubicBezTo>
                <a:cubicBezTo>
                  <a:pt x="432575" y="60099"/>
                  <a:pt x="471665" y="76355"/>
                  <a:pt x="500507" y="105342"/>
                </a:cubicBezTo>
                <a:cubicBezTo>
                  <a:pt x="529316" y="134292"/>
                  <a:pt x="545476" y="173559"/>
                  <a:pt x="545476" y="214457"/>
                </a:cubicBezTo>
                <a:cubicBezTo>
                  <a:pt x="545402" y="255358"/>
                  <a:pt x="529204" y="294588"/>
                  <a:pt x="500359" y="323505"/>
                </a:cubicBezTo>
                <a:cubicBezTo>
                  <a:pt x="471550" y="352381"/>
                  <a:pt x="432461" y="368637"/>
                  <a:pt x="391703" y="368674"/>
                </a:cubicBezTo>
                <a:close/>
                <a:moveTo>
                  <a:pt x="391711" y="70073"/>
                </a:moveTo>
                <a:cubicBezTo>
                  <a:pt x="353546" y="70073"/>
                  <a:pt x="316971" y="85291"/>
                  <a:pt x="289975" y="112347"/>
                </a:cubicBezTo>
                <a:cubicBezTo>
                  <a:pt x="263015" y="139442"/>
                  <a:pt x="247854" y="176148"/>
                  <a:pt x="247854" y="214450"/>
                </a:cubicBezTo>
                <a:cubicBezTo>
                  <a:pt x="247854" y="252752"/>
                  <a:pt x="263016" y="289497"/>
                  <a:pt x="289975" y="316553"/>
                </a:cubicBezTo>
                <a:cubicBezTo>
                  <a:pt x="316972" y="343647"/>
                  <a:pt x="353546" y="358864"/>
                  <a:pt x="391711" y="358864"/>
                </a:cubicBezTo>
                <a:cubicBezTo>
                  <a:pt x="429875" y="358864"/>
                  <a:pt x="466487" y="343646"/>
                  <a:pt x="493446" y="316553"/>
                </a:cubicBezTo>
                <a:cubicBezTo>
                  <a:pt x="520443" y="289496"/>
                  <a:pt x="535605" y="252752"/>
                  <a:pt x="535605" y="214450"/>
                </a:cubicBezTo>
                <a:cubicBezTo>
                  <a:pt x="535568" y="176185"/>
                  <a:pt x="520405" y="139441"/>
                  <a:pt x="493446" y="112385"/>
                </a:cubicBezTo>
                <a:cubicBezTo>
                  <a:pt x="466449" y="85328"/>
                  <a:pt x="429875" y="70074"/>
                  <a:pt x="391711" y="70074"/>
                </a:cubicBezTo>
                <a:close/>
                <a:moveTo>
                  <a:pt x="391711" y="329473"/>
                </a:moveTo>
                <a:cubicBezTo>
                  <a:pt x="389011" y="329473"/>
                  <a:pt x="386792" y="327246"/>
                  <a:pt x="386792" y="324537"/>
                </a:cubicBezTo>
                <a:lnTo>
                  <a:pt x="386792" y="301748"/>
                </a:lnTo>
                <a:cubicBezTo>
                  <a:pt x="367155" y="300858"/>
                  <a:pt x="349589" y="289278"/>
                  <a:pt x="340935" y="271574"/>
                </a:cubicBezTo>
                <a:cubicBezTo>
                  <a:pt x="340380" y="270349"/>
                  <a:pt x="340306" y="268976"/>
                  <a:pt x="340787" y="267714"/>
                </a:cubicBezTo>
                <a:cubicBezTo>
                  <a:pt x="341267" y="266452"/>
                  <a:pt x="342229" y="265450"/>
                  <a:pt x="343486" y="264893"/>
                </a:cubicBezTo>
                <a:cubicBezTo>
                  <a:pt x="344707" y="264373"/>
                  <a:pt x="346112" y="264373"/>
                  <a:pt x="347332" y="264930"/>
                </a:cubicBezTo>
                <a:cubicBezTo>
                  <a:pt x="348553" y="265450"/>
                  <a:pt x="349514" y="266452"/>
                  <a:pt x="349995" y="267714"/>
                </a:cubicBezTo>
                <a:cubicBezTo>
                  <a:pt x="357983" y="283302"/>
                  <a:pt x="374255" y="292840"/>
                  <a:pt x="391710" y="292061"/>
                </a:cubicBezTo>
                <a:cubicBezTo>
                  <a:pt x="416080" y="292061"/>
                  <a:pt x="435903" y="275730"/>
                  <a:pt x="435903" y="255726"/>
                </a:cubicBezTo>
                <a:cubicBezTo>
                  <a:pt x="435903" y="235757"/>
                  <a:pt x="416080" y="219204"/>
                  <a:pt x="391710" y="219204"/>
                </a:cubicBezTo>
                <a:cubicBezTo>
                  <a:pt x="362125" y="219204"/>
                  <a:pt x="337680" y="198419"/>
                  <a:pt x="337680" y="172995"/>
                </a:cubicBezTo>
                <a:cubicBezTo>
                  <a:pt x="337680" y="147571"/>
                  <a:pt x="359277" y="129162"/>
                  <a:pt x="386976" y="126972"/>
                </a:cubicBezTo>
                <a:lnTo>
                  <a:pt x="386976" y="104406"/>
                </a:lnTo>
                <a:cubicBezTo>
                  <a:pt x="386976" y="101659"/>
                  <a:pt x="389195" y="99470"/>
                  <a:pt x="391932" y="99470"/>
                </a:cubicBezTo>
                <a:cubicBezTo>
                  <a:pt x="394631" y="99470"/>
                  <a:pt x="396850" y="101659"/>
                  <a:pt x="396850" y="104406"/>
                </a:cubicBezTo>
                <a:lnTo>
                  <a:pt x="396850" y="127157"/>
                </a:lnTo>
                <a:cubicBezTo>
                  <a:pt x="416635" y="128122"/>
                  <a:pt x="434275" y="139999"/>
                  <a:pt x="442596" y="158037"/>
                </a:cubicBezTo>
                <a:cubicBezTo>
                  <a:pt x="443632" y="160598"/>
                  <a:pt x="442411" y="163493"/>
                  <a:pt x="439896" y="164532"/>
                </a:cubicBezTo>
                <a:cubicBezTo>
                  <a:pt x="437382" y="165571"/>
                  <a:pt x="434460" y="164347"/>
                  <a:pt x="433425" y="161823"/>
                </a:cubicBezTo>
                <a:cubicBezTo>
                  <a:pt x="425696" y="145826"/>
                  <a:pt x="409202" y="136028"/>
                  <a:pt x="391524" y="136881"/>
                </a:cubicBezTo>
                <a:cubicBezTo>
                  <a:pt x="367154" y="136881"/>
                  <a:pt x="347331" y="153212"/>
                  <a:pt x="347331" y="173217"/>
                </a:cubicBezTo>
                <a:cubicBezTo>
                  <a:pt x="347331" y="193222"/>
                  <a:pt x="367042" y="209552"/>
                  <a:pt x="391524" y="209552"/>
                </a:cubicBezTo>
                <a:cubicBezTo>
                  <a:pt x="421110" y="209552"/>
                  <a:pt x="445554" y="230226"/>
                  <a:pt x="445554" y="255761"/>
                </a:cubicBezTo>
                <a:cubicBezTo>
                  <a:pt x="445554" y="281296"/>
                  <a:pt x="423957" y="299594"/>
                  <a:pt x="396258" y="301784"/>
                </a:cubicBezTo>
                <a:lnTo>
                  <a:pt x="396258" y="324536"/>
                </a:lnTo>
                <a:cubicBezTo>
                  <a:pt x="396258" y="327097"/>
                  <a:pt x="394298" y="329249"/>
                  <a:pt x="391709" y="329472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EF90AC2-F9D7-4B4E-8020-A5FED6E64213}"/>
              </a:ext>
            </a:extLst>
          </p:cNvPr>
          <p:cNvSpPr txBox="1"/>
          <p:nvPr/>
        </p:nvSpPr>
        <p:spPr>
          <a:xfrm>
            <a:off x="-6184037" y="2400480"/>
            <a:ext cx="548002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«Ціна за келих = вартість пляшки /4»</a:t>
            </a:r>
          </a:p>
          <a:p>
            <a:r>
              <a:rPr lang="uk-UA" dirty="0"/>
              <a:t>Створення «золотої середини»</a:t>
            </a:r>
            <a:r>
              <a:rPr lang="en-UA" dirty="0"/>
              <a:t> </a:t>
            </a:r>
            <a:endParaRPr lang="uk-UA" dirty="0"/>
          </a:p>
          <a:p>
            <a:r>
              <a:rPr lang="uk-UA" dirty="0"/>
              <a:t>Використання психологічних цін 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0D0B3A8-6D5D-2744-97BD-7C20E87C8AB4}"/>
              </a:ext>
            </a:extLst>
          </p:cNvPr>
          <p:cNvSpPr/>
          <p:nvPr/>
        </p:nvSpPr>
        <p:spPr>
          <a:xfrm>
            <a:off x="-6253537" y="2452878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679E598-03B9-284F-8AC4-47B1D0CACA8F}"/>
              </a:ext>
            </a:extLst>
          </p:cNvPr>
          <p:cNvGrpSpPr/>
          <p:nvPr/>
        </p:nvGrpSpPr>
        <p:grpSpPr>
          <a:xfrm>
            <a:off x="-5832538" y="2609453"/>
            <a:ext cx="601250" cy="601250"/>
            <a:chOff x="3218360" y="3554204"/>
            <a:chExt cx="601250" cy="601250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DA49EA0-BAD7-7343-9C84-7B44733BC279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E10B606F-AE52-6643-8EA9-B88D58D48FA0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54829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5CFBFCA-70A5-0D47-B45F-9F7CAB61E2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85" y="3674829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8C53D302-A1B5-7B41-A4AB-B0734DCB6DFF}"/>
              </a:ext>
            </a:extLst>
          </p:cNvPr>
          <p:cNvSpPr txBox="1"/>
          <p:nvPr/>
        </p:nvSpPr>
        <p:spPr>
          <a:xfrm>
            <a:off x="-6253538" y="3664757"/>
            <a:ext cx="4182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Ефективний продаж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BCEA351-5298-AD4F-9904-A73DCD0D84D8}"/>
              </a:ext>
            </a:extLst>
          </p:cNvPr>
          <p:cNvGrpSpPr/>
          <p:nvPr/>
        </p:nvGrpSpPr>
        <p:grpSpPr>
          <a:xfrm>
            <a:off x="-6982296" y="3575876"/>
            <a:ext cx="579709" cy="577872"/>
            <a:chOff x="593095" y="4267127"/>
            <a:chExt cx="783053" cy="780572"/>
          </a:xfrm>
          <a:solidFill>
            <a:srgbClr val="C40036"/>
          </a:solidFill>
        </p:grpSpPr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D1F2828-502A-1F4C-8C52-ABE48CB59CDC}"/>
                </a:ext>
              </a:extLst>
            </p:cNvPr>
            <p:cNvSpPr/>
            <p:nvPr/>
          </p:nvSpPr>
          <p:spPr>
            <a:xfrm>
              <a:off x="593095" y="4329844"/>
              <a:ext cx="363446" cy="717855"/>
            </a:xfrm>
            <a:custGeom>
              <a:avLst/>
              <a:gdLst>
                <a:gd name="connsiteX0" fmla="*/ 362525 w 363446"/>
                <a:gd name="connsiteY0" fmla="*/ 212634 h 717855"/>
                <a:gd name="connsiteX1" fmla="*/ 361305 w 363446"/>
                <a:gd name="connsiteY1" fmla="*/ 195969 h 717855"/>
                <a:gd name="connsiteX2" fmla="*/ 359641 w 363446"/>
                <a:gd name="connsiteY2" fmla="*/ 179304 h 717855"/>
                <a:gd name="connsiteX3" fmla="*/ 357570 w 363446"/>
                <a:gd name="connsiteY3" fmla="*/ 162825 h 717855"/>
                <a:gd name="connsiteX4" fmla="*/ 355203 w 363446"/>
                <a:gd name="connsiteY4" fmla="*/ 146643 h 717855"/>
                <a:gd name="connsiteX5" fmla="*/ 352614 w 363446"/>
                <a:gd name="connsiteY5" fmla="*/ 130944 h 717855"/>
                <a:gd name="connsiteX6" fmla="*/ 349878 w 363446"/>
                <a:gd name="connsiteY6" fmla="*/ 115838 h 717855"/>
                <a:gd name="connsiteX7" fmla="*/ 347067 w 363446"/>
                <a:gd name="connsiteY7" fmla="*/ 101475 h 717855"/>
                <a:gd name="connsiteX8" fmla="*/ 344293 w 363446"/>
                <a:gd name="connsiteY8" fmla="*/ 88039 h 717855"/>
                <a:gd name="connsiteX9" fmla="*/ 341594 w 363446"/>
                <a:gd name="connsiteY9" fmla="*/ 75642 h 717855"/>
                <a:gd name="connsiteX10" fmla="*/ 339079 w 363446"/>
                <a:gd name="connsiteY10" fmla="*/ 64433 h 717855"/>
                <a:gd name="connsiteX11" fmla="*/ 336527 w 363446"/>
                <a:gd name="connsiteY11" fmla="*/ 53224 h 717855"/>
                <a:gd name="connsiteX12" fmla="*/ 334752 w 363446"/>
                <a:gd name="connsiteY12" fmla="*/ 45319 h 717855"/>
                <a:gd name="connsiteX13" fmla="*/ 334345 w 363446"/>
                <a:gd name="connsiteY13" fmla="*/ 43537 h 717855"/>
                <a:gd name="connsiteX14" fmla="*/ 334160 w 363446"/>
                <a:gd name="connsiteY14" fmla="*/ 42906 h 717855"/>
                <a:gd name="connsiteX15" fmla="*/ 322289 w 363446"/>
                <a:gd name="connsiteY15" fmla="*/ 31289 h 717855"/>
                <a:gd name="connsiteX16" fmla="*/ 304501 w 363446"/>
                <a:gd name="connsiteY16" fmla="*/ 23606 h 717855"/>
                <a:gd name="connsiteX17" fmla="*/ 235642 w 363446"/>
                <a:gd name="connsiteY17" fmla="*/ 6644 h 717855"/>
                <a:gd name="connsiteX18" fmla="*/ 165045 w 363446"/>
                <a:gd name="connsiteY18" fmla="*/ 0 h 717855"/>
                <a:gd name="connsiteX19" fmla="*/ 144964 w 363446"/>
                <a:gd name="connsiteY19" fmla="*/ 1522 h 717855"/>
                <a:gd name="connsiteX20" fmla="*/ 131539 w 363446"/>
                <a:gd name="connsiteY20" fmla="*/ 7386 h 717855"/>
                <a:gd name="connsiteX21" fmla="*/ 129283 w 363446"/>
                <a:gd name="connsiteY21" fmla="*/ 10578 h 717855"/>
                <a:gd name="connsiteX22" fmla="*/ 120371 w 363446"/>
                <a:gd name="connsiteY22" fmla="*/ 24942 h 717855"/>
                <a:gd name="connsiteX23" fmla="*/ 113122 w 363446"/>
                <a:gd name="connsiteY23" fmla="*/ 36670 h 717855"/>
                <a:gd name="connsiteX24" fmla="*/ 105023 w 363446"/>
                <a:gd name="connsiteY24" fmla="*/ 49994 h 717855"/>
                <a:gd name="connsiteX25" fmla="*/ 96333 w 363446"/>
                <a:gd name="connsiteY25" fmla="*/ 64692 h 717855"/>
                <a:gd name="connsiteX26" fmla="*/ 87235 w 363446"/>
                <a:gd name="connsiteY26" fmla="*/ 80615 h 717855"/>
                <a:gd name="connsiteX27" fmla="*/ 77990 w 363446"/>
                <a:gd name="connsiteY27" fmla="*/ 97502 h 717855"/>
                <a:gd name="connsiteX28" fmla="*/ 68818 w 363446"/>
                <a:gd name="connsiteY28" fmla="*/ 115169 h 717855"/>
                <a:gd name="connsiteX29" fmla="*/ 59943 w 363446"/>
                <a:gd name="connsiteY29" fmla="*/ 133430 h 717855"/>
                <a:gd name="connsiteX30" fmla="*/ 51585 w 363446"/>
                <a:gd name="connsiteY30" fmla="*/ 152061 h 717855"/>
                <a:gd name="connsiteX31" fmla="*/ 43967 w 363446"/>
                <a:gd name="connsiteY31" fmla="*/ 170842 h 717855"/>
                <a:gd name="connsiteX32" fmla="*/ 37310 w 363446"/>
                <a:gd name="connsiteY32" fmla="*/ 189585 h 717855"/>
                <a:gd name="connsiteX33" fmla="*/ 31874 w 363446"/>
                <a:gd name="connsiteY33" fmla="*/ 208069 h 717855"/>
                <a:gd name="connsiteX34" fmla="*/ 30321 w 363446"/>
                <a:gd name="connsiteY34" fmla="*/ 214341 h 717855"/>
                <a:gd name="connsiteX35" fmla="*/ 30136 w 363446"/>
                <a:gd name="connsiteY35" fmla="*/ 215195 h 717855"/>
                <a:gd name="connsiteX36" fmla="*/ 29396 w 363446"/>
                <a:gd name="connsiteY36" fmla="*/ 286419 h 717855"/>
                <a:gd name="connsiteX37" fmla="*/ 113123 w 363446"/>
                <a:gd name="connsiteY37" fmla="*/ 385329 h 717855"/>
                <a:gd name="connsiteX38" fmla="*/ 115822 w 363446"/>
                <a:gd name="connsiteY38" fmla="*/ 387445 h 717855"/>
                <a:gd name="connsiteX39" fmla="*/ 134979 w 363446"/>
                <a:gd name="connsiteY39" fmla="*/ 402774 h 717855"/>
                <a:gd name="connsiteX40" fmla="*/ 151362 w 363446"/>
                <a:gd name="connsiteY40" fmla="*/ 444714 h 717855"/>
                <a:gd name="connsiteX41" fmla="*/ 144002 w 363446"/>
                <a:gd name="connsiteY41" fmla="*/ 523324 h 717855"/>
                <a:gd name="connsiteX42" fmla="*/ 127656 w 363446"/>
                <a:gd name="connsiteY42" fmla="*/ 619640 h 717855"/>
                <a:gd name="connsiteX43" fmla="*/ 123403 w 363446"/>
                <a:gd name="connsiteY43" fmla="*/ 645398 h 717855"/>
                <a:gd name="connsiteX44" fmla="*/ 96296 w 363446"/>
                <a:gd name="connsiteY44" fmla="*/ 665514 h 717855"/>
                <a:gd name="connsiteX45" fmla="*/ 70 w 363446"/>
                <a:gd name="connsiteY45" fmla="*/ 668224 h 717855"/>
                <a:gd name="connsiteX46" fmla="*/ 118042 w 363446"/>
                <a:gd name="connsiteY46" fmla="*/ 707603 h 717855"/>
                <a:gd name="connsiteX47" fmla="*/ 242376 w 363446"/>
                <a:gd name="connsiteY47" fmla="*/ 709273 h 717855"/>
                <a:gd name="connsiteX48" fmla="*/ 152363 w 363446"/>
                <a:gd name="connsiteY48" fmla="*/ 674978 h 717855"/>
                <a:gd name="connsiteX49" fmla="*/ 133354 w 363446"/>
                <a:gd name="connsiteY49" fmla="*/ 647030 h 717855"/>
                <a:gd name="connsiteX50" fmla="*/ 139382 w 363446"/>
                <a:gd name="connsiteY50" fmla="*/ 611771 h 717855"/>
                <a:gd name="connsiteX51" fmla="*/ 153879 w 363446"/>
                <a:gd name="connsiteY51" fmla="*/ 524922 h 717855"/>
                <a:gd name="connsiteX52" fmla="*/ 172629 w 363446"/>
                <a:gd name="connsiteY52" fmla="*/ 448242 h 717855"/>
                <a:gd name="connsiteX53" fmla="*/ 201807 w 363446"/>
                <a:gd name="connsiteY53" fmla="*/ 414022 h 717855"/>
                <a:gd name="connsiteX54" fmla="*/ 225733 w 363446"/>
                <a:gd name="connsiteY54" fmla="*/ 405300 h 717855"/>
                <a:gd name="connsiteX55" fmla="*/ 227952 w 363446"/>
                <a:gd name="connsiteY55" fmla="*/ 404557 h 717855"/>
                <a:gd name="connsiteX56" fmla="*/ 339231 w 363446"/>
                <a:gd name="connsiteY56" fmla="*/ 338826 h 717855"/>
                <a:gd name="connsiteX57" fmla="*/ 345850 w 363446"/>
                <a:gd name="connsiteY57" fmla="*/ 328694 h 717855"/>
                <a:gd name="connsiteX58" fmla="*/ 351287 w 363446"/>
                <a:gd name="connsiteY58" fmla="*/ 317225 h 717855"/>
                <a:gd name="connsiteX59" fmla="*/ 355613 w 363446"/>
                <a:gd name="connsiteY59" fmla="*/ 304607 h 717855"/>
                <a:gd name="connsiteX60" fmla="*/ 358905 w 363446"/>
                <a:gd name="connsiteY60" fmla="*/ 290948 h 717855"/>
                <a:gd name="connsiteX61" fmla="*/ 361235 w 363446"/>
                <a:gd name="connsiteY61" fmla="*/ 276437 h 717855"/>
                <a:gd name="connsiteX62" fmla="*/ 362714 w 363446"/>
                <a:gd name="connsiteY62" fmla="*/ 261182 h 717855"/>
                <a:gd name="connsiteX63" fmla="*/ 363380 w 363446"/>
                <a:gd name="connsiteY63" fmla="*/ 245371 h 717855"/>
                <a:gd name="connsiteX64" fmla="*/ 363343 w 363446"/>
                <a:gd name="connsiteY64" fmla="*/ 229114 h 717855"/>
                <a:gd name="connsiteX65" fmla="*/ 362529 w 363446"/>
                <a:gd name="connsiteY65" fmla="*/ 212635 h 717855"/>
                <a:gd name="connsiteX66" fmla="*/ 233941 w 363446"/>
                <a:gd name="connsiteY66" fmla="*/ 16998 h 717855"/>
                <a:gd name="connsiteX67" fmla="*/ 323473 w 363446"/>
                <a:gd name="connsiteY67" fmla="*/ 44686 h 717855"/>
                <a:gd name="connsiteX68" fmla="*/ 229836 w 363446"/>
                <a:gd name="connsiteY68" fmla="*/ 41346 h 717855"/>
                <a:gd name="connsiteX69" fmla="*/ 140304 w 363446"/>
                <a:gd name="connsiteY69" fmla="*/ 13658 h 717855"/>
                <a:gd name="connsiteX70" fmla="*/ 233941 w 363446"/>
                <a:gd name="connsiteY70" fmla="*/ 16998 h 717855"/>
                <a:gd name="connsiteX71" fmla="*/ 133389 w 363446"/>
                <a:gd name="connsiteY71" fmla="*/ 23864 h 717855"/>
                <a:gd name="connsiteX72" fmla="*/ 134388 w 363446"/>
                <a:gd name="connsiteY72" fmla="*/ 22268 h 717855"/>
                <a:gd name="connsiteX73" fmla="*/ 159239 w 363446"/>
                <a:gd name="connsiteY73" fmla="*/ 34776 h 717855"/>
                <a:gd name="connsiteX74" fmla="*/ 228098 w 363446"/>
                <a:gd name="connsiteY74" fmla="*/ 51738 h 717855"/>
                <a:gd name="connsiteX75" fmla="*/ 296810 w 363446"/>
                <a:gd name="connsiteY75" fmla="*/ 58419 h 717855"/>
                <a:gd name="connsiteX76" fmla="*/ 298696 w 363446"/>
                <a:gd name="connsiteY76" fmla="*/ 58419 h 717855"/>
                <a:gd name="connsiteX77" fmla="*/ 326210 w 363446"/>
                <a:gd name="connsiteY77" fmla="*/ 54819 h 717855"/>
                <a:gd name="connsiteX78" fmla="*/ 326617 w 363446"/>
                <a:gd name="connsiteY78" fmla="*/ 56674 h 717855"/>
                <a:gd name="connsiteX79" fmla="*/ 351321 w 363446"/>
                <a:gd name="connsiteY79" fmla="*/ 203795 h 717855"/>
                <a:gd name="connsiteX80" fmla="*/ 196038 w 363446"/>
                <a:gd name="connsiteY80" fmla="*/ 183196 h 717855"/>
                <a:gd name="connsiteX81" fmla="*/ 44524 w 363446"/>
                <a:gd name="connsiteY81" fmla="*/ 201903 h 717855"/>
                <a:gd name="connsiteX82" fmla="*/ 133390 w 363446"/>
                <a:gd name="connsiteY82" fmla="*/ 23864 h 717855"/>
                <a:gd name="connsiteX83" fmla="*/ 40565 w 363446"/>
                <a:gd name="connsiteY83" fmla="*/ 216488 h 717855"/>
                <a:gd name="connsiteX84" fmla="*/ 195999 w 363446"/>
                <a:gd name="connsiteY84" fmla="*/ 193626 h 717855"/>
                <a:gd name="connsiteX85" fmla="*/ 351726 w 363446"/>
                <a:gd name="connsiteY85" fmla="*/ 217120 h 717855"/>
                <a:gd name="connsiteX86" fmla="*/ 195999 w 363446"/>
                <a:gd name="connsiteY86" fmla="*/ 240614 h 717855"/>
                <a:gd name="connsiteX87" fmla="*/ 40376 w 363446"/>
                <a:gd name="connsiteY87" fmla="*/ 217343 h 717855"/>
                <a:gd name="connsiteX88" fmla="*/ 40561 w 363446"/>
                <a:gd name="connsiteY88" fmla="*/ 216489 h 717855"/>
                <a:gd name="connsiteX89" fmla="*/ 330870 w 363446"/>
                <a:gd name="connsiteY89" fmla="*/ 332473 h 717855"/>
                <a:gd name="connsiteX90" fmla="*/ 225026 w 363446"/>
                <a:gd name="connsiteY90" fmla="*/ 394529 h 717855"/>
                <a:gd name="connsiteX91" fmla="*/ 220551 w 363446"/>
                <a:gd name="connsiteY91" fmla="*/ 395679 h 717855"/>
                <a:gd name="connsiteX92" fmla="*/ 122621 w 363446"/>
                <a:gd name="connsiteY92" fmla="*/ 379089 h 717855"/>
                <a:gd name="connsiteX93" fmla="*/ 118997 w 363446"/>
                <a:gd name="connsiteY93" fmla="*/ 376713 h 717855"/>
                <a:gd name="connsiteX94" fmla="*/ 39191 w 363446"/>
                <a:gd name="connsiteY94" fmla="*/ 283071 h 717855"/>
                <a:gd name="connsiteX95" fmla="*/ 37896 w 363446"/>
                <a:gd name="connsiteY95" fmla="*/ 228809 h 717855"/>
                <a:gd name="connsiteX96" fmla="*/ 195953 w 363446"/>
                <a:gd name="connsiteY96" fmla="*/ 251079 h 717855"/>
                <a:gd name="connsiteX97" fmla="*/ 352532 w 363446"/>
                <a:gd name="connsiteY97" fmla="*/ 229701 h 717855"/>
                <a:gd name="connsiteX98" fmla="*/ 330860 w 363446"/>
                <a:gd name="connsiteY98" fmla="*/ 332469 h 71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63446" h="717855">
                  <a:moveTo>
                    <a:pt x="362525" y="212634"/>
                  </a:moveTo>
                  <a:cubicBezTo>
                    <a:pt x="362193" y="207066"/>
                    <a:pt x="361786" y="201536"/>
                    <a:pt x="361305" y="195969"/>
                  </a:cubicBezTo>
                  <a:cubicBezTo>
                    <a:pt x="360824" y="190402"/>
                    <a:pt x="360270" y="184871"/>
                    <a:pt x="359641" y="179304"/>
                  </a:cubicBezTo>
                  <a:cubicBezTo>
                    <a:pt x="359012" y="173811"/>
                    <a:pt x="358310" y="168319"/>
                    <a:pt x="357570" y="162825"/>
                  </a:cubicBezTo>
                  <a:cubicBezTo>
                    <a:pt x="356830" y="157443"/>
                    <a:pt x="356054" y="152025"/>
                    <a:pt x="355203" y="146643"/>
                  </a:cubicBezTo>
                  <a:cubicBezTo>
                    <a:pt x="354389" y="141410"/>
                    <a:pt x="353502" y="136176"/>
                    <a:pt x="352614" y="130944"/>
                  </a:cubicBezTo>
                  <a:cubicBezTo>
                    <a:pt x="351727" y="125896"/>
                    <a:pt x="350839" y="120848"/>
                    <a:pt x="349878" y="115838"/>
                  </a:cubicBezTo>
                  <a:cubicBezTo>
                    <a:pt x="348990" y="111050"/>
                    <a:pt x="348029" y="106263"/>
                    <a:pt x="347067" y="101475"/>
                  </a:cubicBezTo>
                  <a:cubicBezTo>
                    <a:pt x="346179" y="96984"/>
                    <a:pt x="345218" y="92493"/>
                    <a:pt x="344293" y="88039"/>
                  </a:cubicBezTo>
                  <a:cubicBezTo>
                    <a:pt x="343406" y="83919"/>
                    <a:pt x="342518" y="79762"/>
                    <a:pt x="341594" y="75642"/>
                  </a:cubicBezTo>
                  <a:cubicBezTo>
                    <a:pt x="340780" y="71894"/>
                    <a:pt x="339930" y="68182"/>
                    <a:pt x="339079" y="64433"/>
                  </a:cubicBezTo>
                  <a:cubicBezTo>
                    <a:pt x="338228" y="60685"/>
                    <a:pt x="337378" y="56973"/>
                    <a:pt x="336527" y="53224"/>
                  </a:cubicBezTo>
                  <a:cubicBezTo>
                    <a:pt x="335936" y="50589"/>
                    <a:pt x="335344" y="47954"/>
                    <a:pt x="334752" y="45319"/>
                  </a:cubicBezTo>
                  <a:cubicBezTo>
                    <a:pt x="334604" y="44725"/>
                    <a:pt x="334493" y="44131"/>
                    <a:pt x="334345" y="43537"/>
                  </a:cubicBezTo>
                  <a:cubicBezTo>
                    <a:pt x="334271" y="43315"/>
                    <a:pt x="334234" y="43092"/>
                    <a:pt x="334160" y="42906"/>
                  </a:cubicBezTo>
                  <a:cubicBezTo>
                    <a:pt x="332385" y="37339"/>
                    <a:pt x="327171" y="33962"/>
                    <a:pt x="322289" y="31289"/>
                  </a:cubicBezTo>
                  <a:cubicBezTo>
                    <a:pt x="316631" y="28171"/>
                    <a:pt x="310566" y="25796"/>
                    <a:pt x="304501" y="23606"/>
                  </a:cubicBezTo>
                  <a:cubicBezTo>
                    <a:pt x="286417" y="17111"/>
                    <a:pt x="261936" y="11098"/>
                    <a:pt x="235642" y="6644"/>
                  </a:cubicBezTo>
                  <a:cubicBezTo>
                    <a:pt x="209349" y="2190"/>
                    <a:pt x="184385" y="-37"/>
                    <a:pt x="165045" y="0"/>
                  </a:cubicBezTo>
                  <a:cubicBezTo>
                    <a:pt x="158351" y="75"/>
                    <a:pt x="151583" y="334"/>
                    <a:pt x="144964" y="1522"/>
                  </a:cubicBezTo>
                  <a:cubicBezTo>
                    <a:pt x="140267" y="2376"/>
                    <a:pt x="134831" y="3712"/>
                    <a:pt x="131539" y="7386"/>
                  </a:cubicBezTo>
                  <a:cubicBezTo>
                    <a:pt x="130652" y="8351"/>
                    <a:pt x="129986" y="9465"/>
                    <a:pt x="129283" y="10578"/>
                  </a:cubicBezTo>
                  <a:cubicBezTo>
                    <a:pt x="126325" y="15366"/>
                    <a:pt x="123329" y="20154"/>
                    <a:pt x="120371" y="24942"/>
                  </a:cubicBezTo>
                  <a:cubicBezTo>
                    <a:pt x="117930" y="28839"/>
                    <a:pt x="115526" y="32736"/>
                    <a:pt x="113122" y="36670"/>
                  </a:cubicBezTo>
                  <a:cubicBezTo>
                    <a:pt x="110386" y="41087"/>
                    <a:pt x="107723" y="45541"/>
                    <a:pt x="105023" y="49994"/>
                  </a:cubicBezTo>
                  <a:cubicBezTo>
                    <a:pt x="102102" y="54893"/>
                    <a:pt x="99180" y="59792"/>
                    <a:pt x="96333" y="64692"/>
                  </a:cubicBezTo>
                  <a:cubicBezTo>
                    <a:pt x="93263" y="69963"/>
                    <a:pt x="90231" y="75270"/>
                    <a:pt x="87235" y="80615"/>
                  </a:cubicBezTo>
                  <a:cubicBezTo>
                    <a:pt x="84092" y="86219"/>
                    <a:pt x="81022" y="91861"/>
                    <a:pt x="77990" y="97502"/>
                  </a:cubicBezTo>
                  <a:cubicBezTo>
                    <a:pt x="74846" y="103366"/>
                    <a:pt x="71777" y="109230"/>
                    <a:pt x="68818" y="115169"/>
                  </a:cubicBezTo>
                  <a:cubicBezTo>
                    <a:pt x="65786" y="121219"/>
                    <a:pt x="62790" y="127305"/>
                    <a:pt x="59943" y="133430"/>
                  </a:cubicBezTo>
                  <a:cubicBezTo>
                    <a:pt x="57058" y="139591"/>
                    <a:pt x="54248" y="145789"/>
                    <a:pt x="51585" y="152061"/>
                  </a:cubicBezTo>
                  <a:cubicBezTo>
                    <a:pt x="48922" y="158259"/>
                    <a:pt x="46371" y="164532"/>
                    <a:pt x="43967" y="170842"/>
                  </a:cubicBezTo>
                  <a:cubicBezTo>
                    <a:pt x="41600" y="177040"/>
                    <a:pt x="39381" y="183275"/>
                    <a:pt x="37310" y="189585"/>
                  </a:cubicBezTo>
                  <a:cubicBezTo>
                    <a:pt x="35313" y="195709"/>
                    <a:pt x="33464" y="201871"/>
                    <a:pt x="31874" y="208069"/>
                  </a:cubicBezTo>
                  <a:cubicBezTo>
                    <a:pt x="31319" y="210147"/>
                    <a:pt x="30801" y="212263"/>
                    <a:pt x="30321" y="214341"/>
                  </a:cubicBezTo>
                  <a:cubicBezTo>
                    <a:pt x="30247" y="214638"/>
                    <a:pt x="30173" y="214898"/>
                    <a:pt x="30136" y="215195"/>
                  </a:cubicBezTo>
                  <a:cubicBezTo>
                    <a:pt x="23997" y="241583"/>
                    <a:pt x="22666" y="266302"/>
                    <a:pt x="29396" y="286419"/>
                  </a:cubicBezTo>
                  <a:cubicBezTo>
                    <a:pt x="45557" y="335040"/>
                    <a:pt x="82871" y="362802"/>
                    <a:pt x="113123" y="385329"/>
                  </a:cubicBezTo>
                  <a:lnTo>
                    <a:pt x="115822" y="387445"/>
                  </a:lnTo>
                  <a:cubicBezTo>
                    <a:pt x="124735" y="394719"/>
                    <a:pt x="133463" y="401549"/>
                    <a:pt x="134979" y="402774"/>
                  </a:cubicBezTo>
                  <a:cubicBezTo>
                    <a:pt x="149032" y="414613"/>
                    <a:pt x="150584" y="427084"/>
                    <a:pt x="151362" y="444714"/>
                  </a:cubicBezTo>
                  <a:cubicBezTo>
                    <a:pt x="152064" y="461119"/>
                    <a:pt x="149845" y="484650"/>
                    <a:pt x="144002" y="523324"/>
                  </a:cubicBezTo>
                  <a:cubicBezTo>
                    <a:pt x="139195" y="549379"/>
                    <a:pt x="134091" y="580370"/>
                    <a:pt x="127656" y="619640"/>
                  </a:cubicBezTo>
                  <a:cubicBezTo>
                    <a:pt x="126288" y="627880"/>
                    <a:pt x="124883" y="636490"/>
                    <a:pt x="123403" y="645398"/>
                  </a:cubicBezTo>
                  <a:cubicBezTo>
                    <a:pt x="121258" y="658351"/>
                    <a:pt x="109239" y="667370"/>
                    <a:pt x="96296" y="665514"/>
                  </a:cubicBezTo>
                  <a:cubicBezTo>
                    <a:pt x="96296" y="665514"/>
                    <a:pt x="2325" y="654751"/>
                    <a:pt x="70" y="668224"/>
                  </a:cubicBezTo>
                  <a:cubicBezTo>
                    <a:pt x="-2777" y="685260"/>
                    <a:pt x="81615" y="701442"/>
                    <a:pt x="118042" y="707603"/>
                  </a:cubicBezTo>
                  <a:cubicBezTo>
                    <a:pt x="154469" y="713764"/>
                    <a:pt x="239488" y="726309"/>
                    <a:pt x="242376" y="709273"/>
                  </a:cubicBezTo>
                  <a:cubicBezTo>
                    <a:pt x="244632" y="695800"/>
                    <a:pt x="152363" y="674978"/>
                    <a:pt x="152363" y="674978"/>
                  </a:cubicBezTo>
                  <a:cubicBezTo>
                    <a:pt x="139530" y="672454"/>
                    <a:pt x="131135" y="659984"/>
                    <a:pt x="133354" y="647030"/>
                  </a:cubicBezTo>
                  <a:cubicBezTo>
                    <a:pt x="135462" y="634671"/>
                    <a:pt x="137459" y="622905"/>
                    <a:pt x="139382" y="611771"/>
                  </a:cubicBezTo>
                  <a:cubicBezTo>
                    <a:pt x="145152" y="578071"/>
                    <a:pt x="150144" y="548935"/>
                    <a:pt x="153879" y="524922"/>
                  </a:cubicBezTo>
                  <a:cubicBezTo>
                    <a:pt x="160905" y="486471"/>
                    <a:pt x="166489" y="463571"/>
                    <a:pt x="172629" y="448242"/>
                  </a:cubicBezTo>
                  <a:cubicBezTo>
                    <a:pt x="179100" y="431874"/>
                    <a:pt x="184684" y="420629"/>
                    <a:pt x="201807" y="414022"/>
                  </a:cubicBezTo>
                  <a:cubicBezTo>
                    <a:pt x="203693" y="413317"/>
                    <a:pt x="214713" y="409382"/>
                    <a:pt x="225733" y="405300"/>
                  </a:cubicBezTo>
                  <a:lnTo>
                    <a:pt x="227952" y="404557"/>
                  </a:lnTo>
                  <a:cubicBezTo>
                    <a:pt x="261716" y="393942"/>
                    <a:pt x="307943" y="379431"/>
                    <a:pt x="339231" y="338826"/>
                  </a:cubicBezTo>
                  <a:cubicBezTo>
                    <a:pt x="341708" y="335634"/>
                    <a:pt x="343890" y="332220"/>
                    <a:pt x="345850" y="328694"/>
                  </a:cubicBezTo>
                  <a:cubicBezTo>
                    <a:pt x="347921" y="324982"/>
                    <a:pt x="349696" y="321159"/>
                    <a:pt x="351287" y="317225"/>
                  </a:cubicBezTo>
                  <a:cubicBezTo>
                    <a:pt x="352951" y="313106"/>
                    <a:pt x="354356" y="308875"/>
                    <a:pt x="355613" y="304607"/>
                  </a:cubicBezTo>
                  <a:cubicBezTo>
                    <a:pt x="356908" y="300116"/>
                    <a:pt x="357980" y="295550"/>
                    <a:pt x="358905" y="290948"/>
                  </a:cubicBezTo>
                  <a:cubicBezTo>
                    <a:pt x="359866" y="286123"/>
                    <a:pt x="360606" y="281298"/>
                    <a:pt x="361235" y="276437"/>
                  </a:cubicBezTo>
                  <a:cubicBezTo>
                    <a:pt x="361863" y="271389"/>
                    <a:pt x="362344" y="266267"/>
                    <a:pt x="362714" y="261182"/>
                  </a:cubicBezTo>
                  <a:cubicBezTo>
                    <a:pt x="363084" y="255912"/>
                    <a:pt x="363306" y="250641"/>
                    <a:pt x="363380" y="245371"/>
                  </a:cubicBezTo>
                  <a:cubicBezTo>
                    <a:pt x="363491" y="239952"/>
                    <a:pt x="363454" y="234533"/>
                    <a:pt x="363343" y="229114"/>
                  </a:cubicBezTo>
                  <a:cubicBezTo>
                    <a:pt x="363084" y="223658"/>
                    <a:pt x="362862" y="218166"/>
                    <a:pt x="362529" y="212635"/>
                  </a:cubicBezTo>
                  <a:close/>
                  <a:moveTo>
                    <a:pt x="233941" y="16998"/>
                  </a:moveTo>
                  <a:cubicBezTo>
                    <a:pt x="289080" y="26351"/>
                    <a:pt x="318444" y="39193"/>
                    <a:pt x="323473" y="44686"/>
                  </a:cubicBezTo>
                  <a:cubicBezTo>
                    <a:pt x="316927" y="48249"/>
                    <a:pt x="284975" y="50699"/>
                    <a:pt x="229836" y="41346"/>
                  </a:cubicBezTo>
                  <a:cubicBezTo>
                    <a:pt x="174697" y="31993"/>
                    <a:pt x="145333" y="19189"/>
                    <a:pt x="140304" y="13658"/>
                  </a:cubicBezTo>
                  <a:cubicBezTo>
                    <a:pt x="146850" y="10095"/>
                    <a:pt x="178802" y="7682"/>
                    <a:pt x="233941" y="16998"/>
                  </a:cubicBezTo>
                  <a:close/>
                  <a:moveTo>
                    <a:pt x="133389" y="23864"/>
                  </a:moveTo>
                  <a:cubicBezTo>
                    <a:pt x="133759" y="23271"/>
                    <a:pt x="134055" y="22825"/>
                    <a:pt x="134388" y="22268"/>
                  </a:cubicBezTo>
                  <a:cubicBezTo>
                    <a:pt x="139121" y="26388"/>
                    <a:pt x="147220" y="30434"/>
                    <a:pt x="159239" y="34776"/>
                  </a:cubicBezTo>
                  <a:cubicBezTo>
                    <a:pt x="177360" y="41271"/>
                    <a:pt x="201805" y="47284"/>
                    <a:pt x="228098" y="51738"/>
                  </a:cubicBezTo>
                  <a:cubicBezTo>
                    <a:pt x="253542" y="56044"/>
                    <a:pt x="277838" y="58419"/>
                    <a:pt x="296810" y="58419"/>
                  </a:cubicBezTo>
                  <a:lnTo>
                    <a:pt x="298696" y="58419"/>
                  </a:lnTo>
                  <a:cubicBezTo>
                    <a:pt x="311418" y="58308"/>
                    <a:pt x="320368" y="57120"/>
                    <a:pt x="326210" y="54819"/>
                  </a:cubicBezTo>
                  <a:cubicBezTo>
                    <a:pt x="326358" y="55450"/>
                    <a:pt x="326469" y="56006"/>
                    <a:pt x="326617" y="56674"/>
                  </a:cubicBezTo>
                  <a:cubicBezTo>
                    <a:pt x="333162" y="85327"/>
                    <a:pt x="346882" y="145194"/>
                    <a:pt x="351321" y="203795"/>
                  </a:cubicBezTo>
                  <a:cubicBezTo>
                    <a:pt x="322401" y="187836"/>
                    <a:pt x="242485" y="183196"/>
                    <a:pt x="196038" y="183196"/>
                  </a:cubicBezTo>
                  <a:cubicBezTo>
                    <a:pt x="151476" y="183196"/>
                    <a:pt x="76145" y="187464"/>
                    <a:pt x="44524" y="201903"/>
                  </a:cubicBezTo>
                  <a:cubicBezTo>
                    <a:pt x="64790" y="133611"/>
                    <a:pt x="113273" y="56036"/>
                    <a:pt x="133390" y="23864"/>
                  </a:cubicBezTo>
                  <a:close/>
                  <a:moveTo>
                    <a:pt x="40565" y="216488"/>
                  </a:moveTo>
                  <a:cubicBezTo>
                    <a:pt x="43783" y="208360"/>
                    <a:pt x="98848" y="193626"/>
                    <a:pt x="195999" y="193626"/>
                  </a:cubicBezTo>
                  <a:cubicBezTo>
                    <a:pt x="295595" y="193626"/>
                    <a:pt x="351101" y="209140"/>
                    <a:pt x="351726" y="217120"/>
                  </a:cubicBezTo>
                  <a:cubicBezTo>
                    <a:pt x="351171" y="225100"/>
                    <a:pt x="295699" y="240614"/>
                    <a:pt x="195999" y="240614"/>
                  </a:cubicBezTo>
                  <a:cubicBezTo>
                    <a:pt x="97113" y="240614"/>
                    <a:pt x="41786" y="225360"/>
                    <a:pt x="40376" y="217343"/>
                  </a:cubicBezTo>
                  <a:cubicBezTo>
                    <a:pt x="40450" y="217046"/>
                    <a:pt x="40524" y="216749"/>
                    <a:pt x="40561" y="216489"/>
                  </a:cubicBezTo>
                  <a:close/>
                  <a:moveTo>
                    <a:pt x="330870" y="332473"/>
                  </a:moveTo>
                  <a:cubicBezTo>
                    <a:pt x="301580" y="370441"/>
                    <a:pt x="258977" y="383839"/>
                    <a:pt x="225026" y="394529"/>
                  </a:cubicBezTo>
                  <a:lnTo>
                    <a:pt x="220551" y="395679"/>
                  </a:lnTo>
                  <a:cubicBezTo>
                    <a:pt x="187120" y="404179"/>
                    <a:pt x="151432" y="398092"/>
                    <a:pt x="122621" y="379089"/>
                  </a:cubicBezTo>
                  <a:lnTo>
                    <a:pt x="118997" y="376713"/>
                  </a:lnTo>
                  <a:cubicBezTo>
                    <a:pt x="90188" y="355261"/>
                    <a:pt x="54317" y="328538"/>
                    <a:pt x="39191" y="283071"/>
                  </a:cubicBezTo>
                  <a:cubicBezTo>
                    <a:pt x="34087" y="267743"/>
                    <a:pt x="34235" y="249111"/>
                    <a:pt x="37896" y="228809"/>
                  </a:cubicBezTo>
                  <a:cubicBezTo>
                    <a:pt x="64116" y="246142"/>
                    <a:pt x="147916" y="251079"/>
                    <a:pt x="195953" y="251079"/>
                  </a:cubicBezTo>
                  <a:cubicBezTo>
                    <a:pt x="243141" y="251079"/>
                    <a:pt x="324793" y="246291"/>
                    <a:pt x="352532" y="229701"/>
                  </a:cubicBezTo>
                  <a:cubicBezTo>
                    <a:pt x="353530" y="271270"/>
                    <a:pt x="348390" y="309647"/>
                    <a:pt x="330860" y="332469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1A77DCA-9152-C443-B6DB-9BAE57757C36}"/>
                </a:ext>
              </a:extLst>
            </p:cNvPr>
            <p:cNvSpPr/>
            <p:nvPr/>
          </p:nvSpPr>
          <p:spPr>
            <a:xfrm>
              <a:off x="974391" y="4267127"/>
              <a:ext cx="401757" cy="720271"/>
            </a:xfrm>
            <a:custGeom>
              <a:avLst/>
              <a:gdLst>
                <a:gd name="connsiteX0" fmla="*/ 305408 w 401757"/>
                <a:gd name="connsiteY0" fmla="*/ 657339 h 720271"/>
                <a:gd name="connsiteX1" fmla="*/ 276673 w 401757"/>
                <a:gd name="connsiteY1" fmla="*/ 639672 h 720271"/>
                <a:gd name="connsiteX2" fmla="*/ 267797 w 401757"/>
                <a:gd name="connsiteY2" fmla="*/ 605043 h 720271"/>
                <a:gd name="connsiteX3" fmla="*/ 245571 w 401757"/>
                <a:gd name="connsiteY3" fmla="*/ 519865 h 720271"/>
                <a:gd name="connsiteX4" fmla="*/ 231370 w 401757"/>
                <a:gd name="connsiteY4" fmla="*/ 442219 h 720271"/>
                <a:gd name="connsiteX5" fmla="*/ 244017 w 401757"/>
                <a:gd name="connsiteY5" fmla="*/ 399017 h 720271"/>
                <a:gd name="connsiteX6" fmla="*/ 262323 w 401757"/>
                <a:gd name="connsiteY6" fmla="*/ 381202 h 720271"/>
                <a:gd name="connsiteX7" fmla="*/ 264024 w 401757"/>
                <a:gd name="connsiteY7" fmla="*/ 379606 h 720271"/>
                <a:gd name="connsiteX8" fmla="*/ 338690 w 401757"/>
                <a:gd name="connsiteY8" fmla="*/ 273902 h 720271"/>
                <a:gd name="connsiteX9" fmla="*/ 220387 w 401757"/>
                <a:gd name="connsiteY9" fmla="*/ 15243 h 720271"/>
                <a:gd name="connsiteX10" fmla="*/ 213804 w 401757"/>
                <a:gd name="connsiteY10" fmla="*/ 6484 h 720271"/>
                <a:gd name="connsiteX11" fmla="*/ 213582 w 401757"/>
                <a:gd name="connsiteY11" fmla="*/ 6261 h 720271"/>
                <a:gd name="connsiteX12" fmla="*/ 178450 w 401757"/>
                <a:gd name="connsiteY12" fmla="*/ 546 h 720271"/>
                <a:gd name="connsiteX13" fmla="*/ 108703 w 401757"/>
                <a:gd name="connsiteY13" fmla="*/ 13388 h 720271"/>
                <a:gd name="connsiteX14" fmla="*/ 16508 w 401757"/>
                <a:gd name="connsiteY14" fmla="*/ 52953 h 720271"/>
                <a:gd name="connsiteX15" fmla="*/ 13549 w 401757"/>
                <a:gd name="connsiteY15" fmla="*/ 58854 h 720271"/>
                <a:gd name="connsiteX16" fmla="*/ 12070 w 401757"/>
                <a:gd name="connsiteY16" fmla="*/ 69766 h 720271"/>
                <a:gd name="connsiteX17" fmla="*/ 34666 w 401757"/>
                <a:gd name="connsiteY17" fmla="*/ 353432 h 720271"/>
                <a:gd name="connsiteX18" fmla="*/ 151416 w 401757"/>
                <a:gd name="connsiteY18" fmla="*/ 409217 h 720271"/>
                <a:gd name="connsiteX19" fmla="*/ 154633 w 401757"/>
                <a:gd name="connsiteY19" fmla="*/ 409959 h 720271"/>
                <a:gd name="connsiteX20" fmla="*/ 178449 w 401757"/>
                <a:gd name="connsiteY20" fmla="*/ 416157 h 720271"/>
                <a:gd name="connsiteX21" fmla="*/ 210512 w 401757"/>
                <a:gd name="connsiteY21" fmla="*/ 447668 h 720271"/>
                <a:gd name="connsiteX22" fmla="*/ 235881 w 401757"/>
                <a:gd name="connsiteY22" fmla="*/ 522418 h 720271"/>
                <a:gd name="connsiteX23" fmla="*/ 260289 w 401757"/>
                <a:gd name="connsiteY23" fmla="*/ 616987 h 720271"/>
                <a:gd name="connsiteX24" fmla="*/ 266946 w 401757"/>
                <a:gd name="connsiteY24" fmla="*/ 642263 h 720271"/>
                <a:gd name="connsiteX25" fmla="*/ 250452 w 401757"/>
                <a:gd name="connsiteY25" fmla="*/ 671770 h 720271"/>
                <a:gd name="connsiteX26" fmla="*/ 163804 w 401757"/>
                <a:gd name="connsiteY26" fmla="*/ 713821 h 720271"/>
                <a:gd name="connsiteX27" fmla="*/ 287504 w 401757"/>
                <a:gd name="connsiteY27" fmla="*/ 701239 h 720271"/>
                <a:gd name="connsiteX28" fmla="*/ 401594 w 401757"/>
                <a:gd name="connsiteY28" fmla="*/ 651616 h 720271"/>
                <a:gd name="connsiteX29" fmla="*/ 305406 w 401757"/>
                <a:gd name="connsiteY29" fmla="*/ 657332 h 720271"/>
                <a:gd name="connsiteX30" fmla="*/ 111329 w 401757"/>
                <a:gd name="connsiteY30" fmla="*/ 23561 h 720271"/>
                <a:gd name="connsiteX31" fmla="*/ 204300 w 401757"/>
                <a:gd name="connsiteY31" fmla="*/ 12019 h 720271"/>
                <a:gd name="connsiteX32" fmla="*/ 117541 w 401757"/>
                <a:gd name="connsiteY32" fmla="*/ 47464 h 720271"/>
                <a:gd name="connsiteX33" fmla="*/ 24570 w 401757"/>
                <a:gd name="connsiteY33" fmla="*/ 59007 h 720271"/>
                <a:gd name="connsiteX34" fmla="*/ 111329 w 401757"/>
                <a:gd name="connsiteY34" fmla="*/ 23561 h 720271"/>
                <a:gd name="connsiteX35" fmla="*/ 22388 w 401757"/>
                <a:gd name="connsiteY35" fmla="*/ 71180 h 720271"/>
                <a:gd name="connsiteX36" fmla="*/ 22647 w 401757"/>
                <a:gd name="connsiteY36" fmla="*/ 69287 h 720271"/>
                <a:gd name="connsiteX37" fmla="*/ 37736 w 401757"/>
                <a:gd name="connsiteY37" fmla="*/ 70994 h 720271"/>
                <a:gd name="connsiteX38" fmla="*/ 50420 w 401757"/>
                <a:gd name="connsiteY38" fmla="*/ 70438 h 720271"/>
                <a:gd name="connsiteX39" fmla="*/ 120168 w 401757"/>
                <a:gd name="connsiteY39" fmla="*/ 57595 h 720271"/>
                <a:gd name="connsiteX40" fmla="*/ 210772 w 401757"/>
                <a:gd name="connsiteY40" fmla="*/ 19886 h 720271"/>
                <a:gd name="connsiteX41" fmla="*/ 212067 w 401757"/>
                <a:gd name="connsiteY41" fmla="*/ 21593 h 720271"/>
                <a:gd name="connsiteX42" fmla="*/ 325636 w 401757"/>
                <a:gd name="connsiteY42" fmla="*/ 219566 h 720271"/>
                <a:gd name="connsiteX43" fmla="*/ 169833 w 401757"/>
                <a:gd name="connsiteY43" fmla="*/ 199710 h 720271"/>
                <a:gd name="connsiteX44" fmla="*/ 10736 w 401757"/>
                <a:gd name="connsiteY44" fmla="*/ 221348 h 720271"/>
                <a:gd name="connsiteX45" fmla="*/ 22385 w 401757"/>
                <a:gd name="connsiteY45" fmla="*/ 71177 h 720271"/>
                <a:gd name="connsiteX46" fmla="*/ 169794 w 401757"/>
                <a:gd name="connsiteY46" fmla="*/ 210215 h 720271"/>
                <a:gd name="connsiteX47" fmla="*/ 328181 w 401757"/>
                <a:gd name="connsiteY47" fmla="*/ 234117 h 720271"/>
                <a:gd name="connsiteX48" fmla="*/ 169794 w 401757"/>
                <a:gd name="connsiteY48" fmla="*/ 258056 h 720271"/>
                <a:gd name="connsiteX49" fmla="*/ 11369 w 401757"/>
                <a:gd name="connsiteY49" fmla="*/ 234117 h 720271"/>
                <a:gd name="connsiteX50" fmla="*/ 169794 w 401757"/>
                <a:gd name="connsiteY50" fmla="*/ 210215 h 720271"/>
                <a:gd name="connsiteX51" fmla="*/ 157590 w 401757"/>
                <a:gd name="connsiteY51" fmla="*/ 399580 h 720271"/>
                <a:gd name="connsiteX52" fmla="*/ 153337 w 401757"/>
                <a:gd name="connsiteY52" fmla="*/ 398912 h 720271"/>
                <a:gd name="connsiteX53" fmla="*/ 42314 w 401757"/>
                <a:gd name="connsiteY53" fmla="*/ 346319 h 720271"/>
                <a:gd name="connsiteX54" fmla="*/ 11730 w 401757"/>
                <a:gd name="connsiteY54" fmla="*/ 247551 h 720271"/>
                <a:gd name="connsiteX55" fmla="*/ 169786 w 401757"/>
                <a:gd name="connsiteY55" fmla="*/ 268558 h 720271"/>
                <a:gd name="connsiteX56" fmla="*/ 330143 w 401757"/>
                <a:gd name="connsiteY56" fmla="*/ 246103 h 720271"/>
                <a:gd name="connsiteX57" fmla="*/ 328516 w 401757"/>
                <a:gd name="connsiteY57" fmla="*/ 271453 h 720271"/>
                <a:gd name="connsiteX58" fmla="*/ 257289 w 401757"/>
                <a:gd name="connsiteY58" fmla="*/ 371551 h 720271"/>
                <a:gd name="connsiteX59" fmla="*/ 253665 w 401757"/>
                <a:gd name="connsiteY59" fmla="*/ 374446 h 720271"/>
                <a:gd name="connsiteX60" fmla="*/ 157591 w 401757"/>
                <a:gd name="connsiteY60" fmla="*/ 399573 h 7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1757" h="720271">
                  <a:moveTo>
                    <a:pt x="305408" y="657339"/>
                  </a:moveTo>
                  <a:cubicBezTo>
                    <a:pt x="292686" y="660308"/>
                    <a:pt x="279928" y="652365"/>
                    <a:pt x="276673" y="639672"/>
                  </a:cubicBezTo>
                  <a:cubicBezTo>
                    <a:pt x="273566" y="627535"/>
                    <a:pt x="270571" y="615992"/>
                    <a:pt x="267797" y="605043"/>
                  </a:cubicBezTo>
                  <a:cubicBezTo>
                    <a:pt x="259291" y="571937"/>
                    <a:pt x="251969" y="543321"/>
                    <a:pt x="245571" y="519865"/>
                  </a:cubicBezTo>
                  <a:cubicBezTo>
                    <a:pt x="236289" y="481933"/>
                    <a:pt x="232035" y="458699"/>
                    <a:pt x="231370" y="442219"/>
                  </a:cubicBezTo>
                  <a:cubicBezTo>
                    <a:pt x="230593" y="424626"/>
                    <a:pt x="231074" y="412082"/>
                    <a:pt x="244017" y="399017"/>
                  </a:cubicBezTo>
                  <a:cubicBezTo>
                    <a:pt x="245423" y="397607"/>
                    <a:pt x="253929" y="389479"/>
                    <a:pt x="262323" y="381202"/>
                  </a:cubicBezTo>
                  <a:lnTo>
                    <a:pt x="264024" y="379606"/>
                  </a:lnTo>
                  <a:cubicBezTo>
                    <a:pt x="290466" y="356075"/>
                    <a:pt x="326708" y="323822"/>
                    <a:pt x="338690" y="273902"/>
                  </a:cubicBezTo>
                  <a:cubicBezTo>
                    <a:pt x="357107" y="196554"/>
                    <a:pt x="257774" y="64831"/>
                    <a:pt x="220387" y="15243"/>
                  </a:cubicBezTo>
                  <a:cubicBezTo>
                    <a:pt x="217798" y="11791"/>
                    <a:pt x="215579" y="8859"/>
                    <a:pt x="213804" y="6484"/>
                  </a:cubicBezTo>
                  <a:cubicBezTo>
                    <a:pt x="213730" y="6410"/>
                    <a:pt x="213656" y="6335"/>
                    <a:pt x="213582" y="6261"/>
                  </a:cubicBezTo>
                  <a:cubicBezTo>
                    <a:pt x="209588" y="731"/>
                    <a:pt x="198456" y="-1013"/>
                    <a:pt x="178450" y="546"/>
                  </a:cubicBezTo>
                  <a:cubicBezTo>
                    <a:pt x="159294" y="2067"/>
                    <a:pt x="134516" y="6632"/>
                    <a:pt x="108703" y="13388"/>
                  </a:cubicBezTo>
                  <a:cubicBezTo>
                    <a:pt x="99790" y="15726"/>
                    <a:pt x="31374" y="34135"/>
                    <a:pt x="16508" y="52953"/>
                  </a:cubicBezTo>
                  <a:cubicBezTo>
                    <a:pt x="14955" y="54549"/>
                    <a:pt x="13845" y="56553"/>
                    <a:pt x="13549" y="58854"/>
                  </a:cubicBezTo>
                  <a:cubicBezTo>
                    <a:pt x="13179" y="61786"/>
                    <a:pt x="12662" y="65461"/>
                    <a:pt x="12070" y="69766"/>
                  </a:cubicBezTo>
                  <a:cubicBezTo>
                    <a:pt x="3527" y="131340"/>
                    <a:pt x="-19106" y="294941"/>
                    <a:pt x="34666" y="353432"/>
                  </a:cubicBezTo>
                  <a:cubicBezTo>
                    <a:pt x="69280" y="391142"/>
                    <a:pt x="116579" y="401534"/>
                    <a:pt x="151416" y="409217"/>
                  </a:cubicBezTo>
                  <a:lnTo>
                    <a:pt x="154633" y="409959"/>
                  </a:lnTo>
                  <a:cubicBezTo>
                    <a:pt x="165728" y="412928"/>
                    <a:pt x="176600" y="415637"/>
                    <a:pt x="178449" y="416157"/>
                  </a:cubicBezTo>
                  <a:cubicBezTo>
                    <a:pt x="196090" y="421205"/>
                    <a:pt x="202598" y="431893"/>
                    <a:pt x="210512" y="447668"/>
                  </a:cubicBezTo>
                  <a:cubicBezTo>
                    <a:pt x="217834" y="462366"/>
                    <a:pt x="225452" y="484708"/>
                    <a:pt x="235881" y="522418"/>
                  </a:cubicBezTo>
                  <a:cubicBezTo>
                    <a:pt x="242131" y="548175"/>
                    <a:pt x="250156" y="578535"/>
                    <a:pt x="260289" y="616987"/>
                  </a:cubicBezTo>
                  <a:cubicBezTo>
                    <a:pt x="262434" y="625078"/>
                    <a:pt x="264653" y="633503"/>
                    <a:pt x="266946" y="642263"/>
                  </a:cubicBezTo>
                  <a:cubicBezTo>
                    <a:pt x="270274" y="654956"/>
                    <a:pt x="262989" y="668133"/>
                    <a:pt x="250452" y="671770"/>
                  </a:cubicBezTo>
                  <a:cubicBezTo>
                    <a:pt x="250452" y="671770"/>
                    <a:pt x="160365" y="700609"/>
                    <a:pt x="163804" y="713821"/>
                  </a:cubicBezTo>
                  <a:cubicBezTo>
                    <a:pt x="168131" y="730523"/>
                    <a:pt x="251747" y="710592"/>
                    <a:pt x="287504" y="701239"/>
                  </a:cubicBezTo>
                  <a:cubicBezTo>
                    <a:pt x="323228" y="691886"/>
                    <a:pt x="405920" y="668356"/>
                    <a:pt x="401594" y="651616"/>
                  </a:cubicBezTo>
                  <a:cubicBezTo>
                    <a:pt x="398118" y="638329"/>
                    <a:pt x="305406" y="657332"/>
                    <a:pt x="305406" y="657332"/>
                  </a:cubicBezTo>
                  <a:close/>
                  <a:moveTo>
                    <a:pt x="111329" y="23561"/>
                  </a:moveTo>
                  <a:cubicBezTo>
                    <a:pt x="165432" y="9420"/>
                    <a:pt x="197496" y="9013"/>
                    <a:pt x="204300" y="12019"/>
                  </a:cubicBezTo>
                  <a:cubicBezTo>
                    <a:pt x="199788" y="17957"/>
                    <a:pt x="171646" y="33323"/>
                    <a:pt x="117541" y="47464"/>
                  </a:cubicBezTo>
                  <a:cubicBezTo>
                    <a:pt x="63438" y="61605"/>
                    <a:pt x="31411" y="62013"/>
                    <a:pt x="24570" y="59007"/>
                  </a:cubicBezTo>
                  <a:cubicBezTo>
                    <a:pt x="29081" y="53068"/>
                    <a:pt x="57224" y="37702"/>
                    <a:pt x="111329" y="23561"/>
                  </a:cubicBezTo>
                  <a:close/>
                  <a:moveTo>
                    <a:pt x="22388" y="71180"/>
                  </a:moveTo>
                  <a:cubicBezTo>
                    <a:pt x="22499" y="70512"/>
                    <a:pt x="22573" y="69918"/>
                    <a:pt x="22647" y="69287"/>
                  </a:cubicBezTo>
                  <a:cubicBezTo>
                    <a:pt x="26419" y="70401"/>
                    <a:pt x="31375" y="70994"/>
                    <a:pt x="37736" y="70994"/>
                  </a:cubicBezTo>
                  <a:cubicBezTo>
                    <a:pt x="41471" y="70994"/>
                    <a:pt x="45724" y="70809"/>
                    <a:pt x="50420" y="70438"/>
                  </a:cubicBezTo>
                  <a:cubicBezTo>
                    <a:pt x="69577" y="68916"/>
                    <a:pt x="94354" y="64351"/>
                    <a:pt x="120168" y="57595"/>
                  </a:cubicBezTo>
                  <a:cubicBezTo>
                    <a:pt x="128785" y="55331"/>
                    <a:pt x="193132" y="38036"/>
                    <a:pt x="210772" y="19886"/>
                  </a:cubicBezTo>
                  <a:cubicBezTo>
                    <a:pt x="211216" y="20480"/>
                    <a:pt x="211586" y="20962"/>
                    <a:pt x="212067" y="21593"/>
                  </a:cubicBezTo>
                  <a:cubicBezTo>
                    <a:pt x="238249" y="56333"/>
                    <a:pt x="306777" y="147231"/>
                    <a:pt x="325636" y="219566"/>
                  </a:cubicBezTo>
                  <a:cubicBezTo>
                    <a:pt x="294720" y="204237"/>
                    <a:pt x="216024" y="199710"/>
                    <a:pt x="169833" y="199710"/>
                  </a:cubicBezTo>
                  <a:cubicBezTo>
                    <a:pt x="121905" y="199710"/>
                    <a:pt x="38958" y="204572"/>
                    <a:pt x="10736" y="221348"/>
                  </a:cubicBezTo>
                  <a:cubicBezTo>
                    <a:pt x="9811" y="162149"/>
                    <a:pt x="18317" y="100536"/>
                    <a:pt x="22385" y="71177"/>
                  </a:cubicBezTo>
                  <a:close/>
                  <a:moveTo>
                    <a:pt x="169794" y="210215"/>
                  </a:moveTo>
                  <a:cubicBezTo>
                    <a:pt x="272268" y="210215"/>
                    <a:pt x="328181" y="226027"/>
                    <a:pt x="328181" y="234117"/>
                  </a:cubicBezTo>
                  <a:cubicBezTo>
                    <a:pt x="328181" y="242245"/>
                    <a:pt x="272266" y="258056"/>
                    <a:pt x="169794" y="258056"/>
                  </a:cubicBezTo>
                  <a:cubicBezTo>
                    <a:pt x="67282" y="258056"/>
                    <a:pt x="11369" y="242245"/>
                    <a:pt x="11369" y="234117"/>
                  </a:cubicBezTo>
                  <a:cubicBezTo>
                    <a:pt x="11369" y="226026"/>
                    <a:pt x="67284" y="210215"/>
                    <a:pt x="169794" y="210215"/>
                  </a:cubicBezTo>
                  <a:close/>
                  <a:moveTo>
                    <a:pt x="157590" y="399580"/>
                  </a:moveTo>
                  <a:lnTo>
                    <a:pt x="153337" y="398912"/>
                  </a:lnTo>
                  <a:cubicBezTo>
                    <a:pt x="118278" y="391192"/>
                    <a:pt x="74677" y="381579"/>
                    <a:pt x="42314" y="346319"/>
                  </a:cubicBezTo>
                  <a:cubicBezTo>
                    <a:pt x="23084" y="325423"/>
                    <a:pt x="14541" y="288382"/>
                    <a:pt x="11730" y="247551"/>
                  </a:cubicBezTo>
                  <a:cubicBezTo>
                    <a:pt x="40945" y="263844"/>
                    <a:pt x="122450" y="268558"/>
                    <a:pt x="169786" y="268558"/>
                  </a:cubicBezTo>
                  <a:cubicBezTo>
                    <a:pt x="218454" y="268558"/>
                    <a:pt x="303256" y="263547"/>
                    <a:pt x="330143" y="246103"/>
                  </a:cubicBezTo>
                  <a:cubicBezTo>
                    <a:pt x="330771" y="255122"/>
                    <a:pt x="330365" y="263659"/>
                    <a:pt x="328516" y="271453"/>
                  </a:cubicBezTo>
                  <a:cubicBezTo>
                    <a:pt x="317310" y="318144"/>
                    <a:pt x="283916" y="347873"/>
                    <a:pt x="257289" y="371551"/>
                  </a:cubicBezTo>
                  <a:lnTo>
                    <a:pt x="253665" y="374446"/>
                  </a:lnTo>
                  <a:cubicBezTo>
                    <a:pt x="226668" y="395936"/>
                    <a:pt x="191610" y="405104"/>
                    <a:pt x="157591" y="399573"/>
                  </a:cubicBezTo>
                  <a:close/>
                </a:path>
              </a:pathLst>
            </a:custGeom>
            <a:grpFill/>
            <a:ln w="9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FC7DE2FB-8601-4A46-AF64-721F9360D9F1}"/>
              </a:ext>
            </a:extLst>
          </p:cNvPr>
          <p:cNvSpPr txBox="1"/>
          <p:nvPr/>
        </p:nvSpPr>
        <p:spPr>
          <a:xfrm>
            <a:off x="-6077954" y="4154963"/>
            <a:ext cx="4030134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Візуально зрозуміле меню</a:t>
            </a:r>
          </a:p>
          <a:p>
            <a:r>
              <a:rPr lang="uk-UA" dirty="0"/>
              <a:t>Робота персоналу</a:t>
            </a:r>
          </a:p>
          <a:p>
            <a:r>
              <a:rPr lang="uk-UA" dirty="0"/>
              <a:t>Спеціальні пропозиції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F555505-F3D0-6242-97EE-6F2D06D27DFA}"/>
              </a:ext>
            </a:extLst>
          </p:cNvPr>
          <p:cNvSpPr/>
          <p:nvPr/>
        </p:nvSpPr>
        <p:spPr>
          <a:xfrm>
            <a:off x="-6185265" y="4093775"/>
            <a:ext cx="5142693" cy="1727321"/>
          </a:xfrm>
          <a:prstGeom prst="rect">
            <a:avLst/>
          </a:prstGeom>
          <a:solidFill>
            <a:srgbClr val="FF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5363B18-0313-6741-946D-E3812EBD13A0}"/>
              </a:ext>
            </a:extLst>
          </p:cNvPr>
          <p:cNvGrpSpPr/>
          <p:nvPr/>
        </p:nvGrpSpPr>
        <p:grpSpPr>
          <a:xfrm>
            <a:off x="-5764266" y="4250350"/>
            <a:ext cx="601250" cy="601250"/>
            <a:chOff x="3218360" y="3554204"/>
            <a:chExt cx="601250" cy="601250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146FE6F-4107-9B47-9362-595DEED0D256}"/>
                </a:ext>
              </a:extLst>
            </p:cNvPr>
            <p:cNvSpPr/>
            <p:nvPr/>
          </p:nvSpPr>
          <p:spPr>
            <a:xfrm>
              <a:off x="3218360" y="3554204"/>
              <a:ext cx="601250" cy="601250"/>
            </a:xfrm>
            <a:prstGeom prst="ellipse">
              <a:avLst/>
            </a:prstGeom>
            <a:noFill/>
            <a:ln w="12700">
              <a:solidFill>
                <a:srgbClr val="C40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9C92E3F-C4C7-2D4D-8EF0-380E7B2DE3C4}"/>
                </a:ext>
              </a:extLst>
            </p:cNvPr>
            <p:cNvCxnSpPr>
              <a:cxnSpLocks/>
            </p:cNvCxnSpPr>
            <p:nvPr/>
          </p:nvCxnSpPr>
          <p:spPr>
            <a:xfrm>
              <a:off x="3338985" y="3821671"/>
              <a:ext cx="360000" cy="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6CE18475-97DB-6245-B0F8-BFC3C67692C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18985" y="3737933"/>
              <a:ext cx="0" cy="360000"/>
            </a:xfrm>
            <a:prstGeom prst="straightConnector1">
              <a:avLst/>
            </a:prstGeom>
            <a:ln w="12700">
              <a:solidFill>
                <a:srgbClr val="C4003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7D8EB01E-905F-1E47-AF85-D674DB714819}"/>
              </a:ext>
            </a:extLst>
          </p:cNvPr>
          <p:cNvSpPr txBox="1"/>
          <p:nvPr/>
        </p:nvSpPr>
        <p:spPr>
          <a:xfrm>
            <a:off x="-6253538" y="5071561"/>
            <a:ext cx="6099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Збільшення прибутку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A9DD271-3C42-924B-87E1-BC5A2F489BC7}"/>
              </a:ext>
            </a:extLst>
          </p:cNvPr>
          <p:cNvSpPr txBox="1"/>
          <p:nvPr/>
        </p:nvSpPr>
        <p:spPr>
          <a:xfrm>
            <a:off x="-6257071" y="5505441"/>
            <a:ext cx="3596403" cy="1143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500"/>
              </a:spcAft>
              <a:defRPr sz="2000">
                <a:latin typeface="GEOMETRIA-LIGHT" panose="020B0403020204020204" pitchFamily="34" charset="77"/>
                <a:cs typeface="Helvetica Neue" panose="02000503000000020004" pitchFamily="2" charset="0"/>
              </a:defRPr>
            </a:lvl1pPr>
          </a:lstStyle>
          <a:p>
            <a:r>
              <a:rPr lang="uk-UA" dirty="0"/>
              <a:t>Високий середній чек </a:t>
            </a:r>
          </a:p>
          <a:p>
            <a:r>
              <a:rPr lang="uk-UA" dirty="0"/>
              <a:t>Задоволені гості </a:t>
            </a:r>
          </a:p>
          <a:p>
            <a:r>
              <a:rPr lang="uk-UA" dirty="0"/>
              <a:t>Унікальність закладу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463E78CC-EDC6-5A40-B584-28C9CAA24929}"/>
              </a:ext>
            </a:extLst>
          </p:cNvPr>
          <p:cNvSpPr/>
          <p:nvPr/>
        </p:nvSpPr>
        <p:spPr>
          <a:xfrm>
            <a:off x="-6937372" y="5075219"/>
            <a:ext cx="511437" cy="464471"/>
          </a:xfrm>
          <a:custGeom>
            <a:avLst/>
            <a:gdLst>
              <a:gd name="connsiteX0" fmla="*/ 757274 w 757300"/>
              <a:gd name="connsiteY0" fmla="*/ 165170 h 687756"/>
              <a:gd name="connsiteX1" fmla="*/ 757274 w 757300"/>
              <a:gd name="connsiteY1" fmla="*/ 164873 h 687756"/>
              <a:gd name="connsiteX2" fmla="*/ 757089 w 757300"/>
              <a:gd name="connsiteY2" fmla="*/ 163908 h 687756"/>
              <a:gd name="connsiteX3" fmla="*/ 757015 w 757300"/>
              <a:gd name="connsiteY3" fmla="*/ 163611 h 687756"/>
              <a:gd name="connsiteX4" fmla="*/ 756608 w 757300"/>
              <a:gd name="connsiteY4" fmla="*/ 162497 h 687756"/>
              <a:gd name="connsiteX5" fmla="*/ 756608 w 757300"/>
              <a:gd name="connsiteY5" fmla="*/ 162423 h 687756"/>
              <a:gd name="connsiteX6" fmla="*/ 756054 w 757300"/>
              <a:gd name="connsiteY6" fmla="*/ 161272 h 687756"/>
              <a:gd name="connsiteX7" fmla="*/ 755943 w 757300"/>
              <a:gd name="connsiteY7" fmla="*/ 161087 h 687756"/>
              <a:gd name="connsiteX8" fmla="*/ 755388 w 757300"/>
              <a:gd name="connsiteY8" fmla="*/ 160234 h 687756"/>
              <a:gd name="connsiteX9" fmla="*/ 755202 w 757300"/>
              <a:gd name="connsiteY9" fmla="*/ 159974 h 687756"/>
              <a:gd name="connsiteX10" fmla="*/ 754500 w 757300"/>
              <a:gd name="connsiteY10" fmla="*/ 159157 h 687756"/>
              <a:gd name="connsiteX11" fmla="*/ 754389 w 757300"/>
              <a:gd name="connsiteY11" fmla="*/ 159046 h 687756"/>
              <a:gd name="connsiteX12" fmla="*/ 754352 w 757300"/>
              <a:gd name="connsiteY12" fmla="*/ 159046 h 687756"/>
              <a:gd name="connsiteX13" fmla="*/ 753427 w 757300"/>
              <a:gd name="connsiteY13" fmla="*/ 158192 h 687756"/>
              <a:gd name="connsiteX14" fmla="*/ 753169 w 757300"/>
              <a:gd name="connsiteY14" fmla="*/ 158007 h 687756"/>
              <a:gd name="connsiteX15" fmla="*/ 752356 w 757300"/>
              <a:gd name="connsiteY15" fmla="*/ 157450 h 687756"/>
              <a:gd name="connsiteX16" fmla="*/ 752207 w 757300"/>
              <a:gd name="connsiteY16" fmla="*/ 157339 h 687756"/>
              <a:gd name="connsiteX17" fmla="*/ 486754 w 757300"/>
              <a:gd name="connsiteY17" fmla="*/ 1420 h 687756"/>
              <a:gd name="connsiteX18" fmla="*/ 476177 w 757300"/>
              <a:gd name="connsiteY18" fmla="*/ 1420 h 687756"/>
              <a:gd name="connsiteX19" fmla="*/ 310311 w 757300"/>
              <a:gd name="connsiteY19" fmla="*/ 97508 h 687756"/>
              <a:gd name="connsiteX20" fmla="*/ 286421 w 757300"/>
              <a:gd name="connsiteY20" fmla="*/ 83664 h 687756"/>
              <a:gd name="connsiteX21" fmla="*/ 275881 w 757300"/>
              <a:gd name="connsiteY21" fmla="*/ 83664 h 687756"/>
              <a:gd name="connsiteX22" fmla="*/ 145630 w 757300"/>
              <a:gd name="connsiteY22" fmla="*/ 159156 h 687756"/>
              <a:gd name="connsiteX23" fmla="*/ 140380 w 757300"/>
              <a:gd name="connsiteY23" fmla="*/ 168286 h 687756"/>
              <a:gd name="connsiteX24" fmla="*/ 145630 w 757300"/>
              <a:gd name="connsiteY24" fmla="*/ 177417 h 687756"/>
              <a:gd name="connsiteX25" fmla="*/ 158981 w 757300"/>
              <a:gd name="connsiteY25" fmla="*/ 185211 h 687756"/>
              <a:gd name="connsiteX26" fmla="*/ 5214 w 757300"/>
              <a:gd name="connsiteY26" fmla="*/ 274288 h 687756"/>
              <a:gd name="connsiteX27" fmla="*/ 5066 w 757300"/>
              <a:gd name="connsiteY27" fmla="*/ 274399 h 687756"/>
              <a:gd name="connsiteX28" fmla="*/ 4216 w 757300"/>
              <a:gd name="connsiteY28" fmla="*/ 274956 h 687756"/>
              <a:gd name="connsiteX29" fmla="*/ 3956 w 757300"/>
              <a:gd name="connsiteY29" fmla="*/ 275178 h 687756"/>
              <a:gd name="connsiteX30" fmla="*/ 2995 w 757300"/>
              <a:gd name="connsiteY30" fmla="*/ 275995 h 687756"/>
              <a:gd name="connsiteX31" fmla="*/ 2995 w 757300"/>
              <a:gd name="connsiteY31" fmla="*/ 276032 h 687756"/>
              <a:gd name="connsiteX32" fmla="*/ 3032 w 757300"/>
              <a:gd name="connsiteY32" fmla="*/ 275995 h 687756"/>
              <a:gd name="connsiteX33" fmla="*/ 2255 w 757300"/>
              <a:gd name="connsiteY33" fmla="*/ 276886 h 687756"/>
              <a:gd name="connsiteX34" fmla="*/ 2070 w 757300"/>
              <a:gd name="connsiteY34" fmla="*/ 277146 h 687756"/>
              <a:gd name="connsiteX35" fmla="*/ 1516 w 757300"/>
              <a:gd name="connsiteY35" fmla="*/ 277962 h 687756"/>
              <a:gd name="connsiteX36" fmla="*/ 1368 w 757300"/>
              <a:gd name="connsiteY36" fmla="*/ 278221 h 687756"/>
              <a:gd name="connsiteX37" fmla="*/ 406 w 757300"/>
              <a:gd name="connsiteY37" fmla="*/ 280523 h 687756"/>
              <a:gd name="connsiteX38" fmla="*/ 332 w 757300"/>
              <a:gd name="connsiteY38" fmla="*/ 280820 h 687756"/>
              <a:gd name="connsiteX39" fmla="*/ 148 w 757300"/>
              <a:gd name="connsiteY39" fmla="*/ 281784 h 687756"/>
              <a:gd name="connsiteX40" fmla="*/ 74 w 757300"/>
              <a:gd name="connsiteY40" fmla="*/ 282119 h 687756"/>
              <a:gd name="connsiteX41" fmla="*/ 0 w 757300"/>
              <a:gd name="connsiteY41" fmla="*/ 283307 h 687756"/>
              <a:gd name="connsiteX42" fmla="*/ 0 w 757300"/>
              <a:gd name="connsiteY42" fmla="*/ 521585 h 687756"/>
              <a:gd name="connsiteX43" fmla="*/ 0 w 757300"/>
              <a:gd name="connsiteY43" fmla="*/ 522216 h 687756"/>
              <a:gd name="connsiteX44" fmla="*/ 74 w 757300"/>
              <a:gd name="connsiteY44" fmla="*/ 522698 h 687756"/>
              <a:gd name="connsiteX45" fmla="*/ 148 w 757300"/>
              <a:gd name="connsiteY45" fmla="*/ 523218 h 687756"/>
              <a:gd name="connsiteX46" fmla="*/ 148 w 757300"/>
              <a:gd name="connsiteY46" fmla="*/ 523181 h 687756"/>
              <a:gd name="connsiteX47" fmla="*/ 258 w 757300"/>
              <a:gd name="connsiteY47" fmla="*/ 523775 h 687756"/>
              <a:gd name="connsiteX48" fmla="*/ 369 w 757300"/>
              <a:gd name="connsiteY48" fmla="*/ 524220 h 687756"/>
              <a:gd name="connsiteX49" fmla="*/ 555 w 757300"/>
              <a:gd name="connsiteY49" fmla="*/ 524776 h 687756"/>
              <a:gd name="connsiteX50" fmla="*/ 702 w 757300"/>
              <a:gd name="connsiteY50" fmla="*/ 525185 h 687756"/>
              <a:gd name="connsiteX51" fmla="*/ 924 w 757300"/>
              <a:gd name="connsiteY51" fmla="*/ 525705 h 687756"/>
              <a:gd name="connsiteX52" fmla="*/ 1110 w 757300"/>
              <a:gd name="connsiteY52" fmla="*/ 526113 h 687756"/>
              <a:gd name="connsiteX53" fmla="*/ 1368 w 757300"/>
              <a:gd name="connsiteY53" fmla="*/ 526595 h 687756"/>
              <a:gd name="connsiteX54" fmla="*/ 1626 w 757300"/>
              <a:gd name="connsiteY54" fmla="*/ 527041 h 687756"/>
              <a:gd name="connsiteX55" fmla="*/ 1886 w 757300"/>
              <a:gd name="connsiteY55" fmla="*/ 527412 h 687756"/>
              <a:gd name="connsiteX56" fmla="*/ 2218 w 757300"/>
              <a:gd name="connsiteY56" fmla="*/ 527895 h 687756"/>
              <a:gd name="connsiteX57" fmla="*/ 2478 w 757300"/>
              <a:gd name="connsiteY57" fmla="*/ 528228 h 687756"/>
              <a:gd name="connsiteX58" fmla="*/ 2885 w 757300"/>
              <a:gd name="connsiteY58" fmla="*/ 528674 h 687756"/>
              <a:gd name="connsiteX59" fmla="*/ 3180 w 757300"/>
              <a:gd name="connsiteY59" fmla="*/ 528970 h 687756"/>
              <a:gd name="connsiteX60" fmla="*/ 3587 w 757300"/>
              <a:gd name="connsiteY60" fmla="*/ 529342 h 687756"/>
              <a:gd name="connsiteX61" fmla="*/ 3993 w 757300"/>
              <a:gd name="connsiteY61" fmla="*/ 529676 h 687756"/>
              <a:gd name="connsiteX62" fmla="*/ 4400 w 757300"/>
              <a:gd name="connsiteY62" fmla="*/ 529973 h 687756"/>
              <a:gd name="connsiteX63" fmla="*/ 4918 w 757300"/>
              <a:gd name="connsiteY63" fmla="*/ 530307 h 687756"/>
              <a:gd name="connsiteX64" fmla="*/ 5140 w 757300"/>
              <a:gd name="connsiteY64" fmla="*/ 530455 h 687756"/>
              <a:gd name="connsiteX65" fmla="*/ 270555 w 757300"/>
              <a:gd name="connsiteY65" fmla="*/ 686337 h 687756"/>
              <a:gd name="connsiteX66" fmla="*/ 281132 w 757300"/>
              <a:gd name="connsiteY66" fmla="*/ 686337 h 687756"/>
              <a:gd name="connsiteX67" fmla="*/ 435969 w 757300"/>
              <a:gd name="connsiteY67" fmla="*/ 596629 h 687756"/>
              <a:gd name="connsiteX68" fmla="*/ 436043 w 757300"/>
              <a:gd name="connsiteY68" fmla="*/ 614222 h 687756"/>
              <a:gd name="connsiteX69" fmla="*/ 441294 w 757300"/>
              <a:gd name="connsiteY69" fmla="*/ 623352 h 687756"/>
              <a:gd name="connsiteX70" fmla="*/ 451797 w 757300"/>
              <a:gd name="connsiteY70" fmla="*/ 623315 h 687756"/>
              <a:gd name="connsiteX71" fmla="*/ 582304 w 757300"/>
              <a:gd name="connsiteY71" fmla="*/ 547675 h 687756"/>
              <a:gd name="connsiteX72" fmla="*/ 582340 w 757300"/>
              <a:gd name="connsiteY72" fmla="*/ 547712 h 687756"/>
              <a:gd name="connsiteX73" fmla="*/ 587592 w 757300"/>
              <a:gd name="connsiteY73" fmla="*/ 538545 h 687756"/>
              <a:gd name="connsiteX74" fmla="*/ 587592 w 757300"/>
              <a:gd name="connsiteY74" fmla="*/ 508779 h 687756"/>
              <a:gd name="connsiteX75" fmla="*/ 752086 w 757300"/>
              <a:gd name="connsiteY75" fmla="*/ 413469 h 687756"/>
              <a:gd name="connsiteX76" fmla="*/ 752308 w 757300"/>
              <a:gd name="connsiteY76" fmla="*/ 413321 h 687756"/>
              <a:gd name="connsiteX77" fmla="*/ 752863 w 757300"/>
              <a:gd name="connsiteY77" fmla="*/ 412987 h 687756"/>
              <a:gd name="connsiteX78" fmla="*/ 753232 w 757300"/>
              <a:gd name="connsiteY78" fmla="*/ 412690 h 687756"/>
              <a:gd name="connsiteX79" fmla="*/ 753639 w 757300"/>
              <a:gd name="connsiteY79" fmla="*/ 412356 h 687756"/>
              <a:gd name="connsiteX80" fmla="*/ 754047 w 757300"/>
              <a:gd name="connsiteY80" fmla="*/ 411984 h 687756"/>
              <a:gd name="connsiteX81" fmla="*/ 754379 w 757300"/>
              <a:gd name="connsiteY81" fmla="*/ 411688 h 687756"/>
              <a:gd name="connsiteX82" fmla="*/ 754786 w 757300"/>
              <a:gd name="connsiteY82" fmla="*/ 411242 h 687756"/>
              <a:gd name="connsiteX83" fmla="*/ 755044 w 757300"/>
              <a:gd name="connsiteY83" fmla="*/ 410909 h 687756"/>
              <a:gd name="connsiteX84" fmla="*/ 755378 w 757300"/>
              <a:gd name="connsiteY84" fmla="*/ 410463 h 687756"/>
              <a:gd name="connsiteX85" fmla="*/ 755636 w 757300"/>
              <a:gd name="connsiteY85" fmla="*/ 410092 h 687756"/>
              <a:gd name="connsiteX86" fmla="*/ 755895 w 757300"/>
              <a:gd name="connsiteY86" fmla="*/ 409646 h 687756"/>
              <a:gd name="connsiteX87" fmla="*/ 756154 w 757300"/>
              <a:gd name="connsiteY87" fmla="*/ 409164 h 687756"/>
              <a:gd name="connsiteX88" fmla="*/ 756339 w 757300"/>
              <a:gd name="connsiteY88" fmla="*/ 408756 h 687756"/>
              <a:gd name="connsiteX89" fmla="*/ 756561 w 757300"/>
              <a:gd name="connsiteY89" fmla="*/ 408199 h 687756"/>
              <a:gd name="connsiteX90" fmla="*/ 756709 w 757300"/>
              <a:gd name="connsiteY90" fmla="*/ 407827 h 687756"/>
              <a:gd name="connsiteX91" fmla="*/ 756893 w 757300"/>
              <a:gd name="connsiteY91" fmla="*/ 407234 h 687756"/>
              <a:gd name="connsiteX92" fmla="*/ 757005 w 757300"/>
              <a:gd name="connsiteY92" fmla="*/ 406826 h 687756"/>
              <a:gd name="connsiteX93" fmla="*/ 757116 w 757300"/>
              <a:gd name="connsiteY93" fmla="*/ 406269 h 687756"/>
              <a:gd name="connsiteX94" fmla="*/ 757190 w 757300"/>
              <a:gd name="connsiteY94" fmla="*/ 405749 h 687756"/>
              <a:gd name="connsiteX95" fmla="*/ 757263 w 757300"/>
              <a:gd name="connsiteY95" fmla="*/ 405267 h 687756"/>
              <a:gd name="connsiteX96" fmla="*/ 757263 w 757300"/>
              <a:gd name="connsiteY96" fmla="*/ 404636 h 687756"/>
              <a:gd name="connsiteX97" fmla="*/ 757263 w 757300"/>
              <a:gd name="connsiteY97" fmla="*/ 404339 h 687756"/>
              <a:gd name="connsiteX98" fmla="*/ 757300 w 757300"/>
              <a:gd name="connsiteY98" fmla="*/ 166432 h 687756"/>
              <a:gd name="connsiteX99" fmla="*/ 757263 w 757300"/>
              <a:gd name="connsiteY99" fmla="*/ 165169 h 687756"/>
              <a:gd name="connsiteX100" fmla="*/ 587601 w 757300"/>
              <a:gd name="connsiteY100" fmla="*/ 330372 h 687756"/>
              <a:gd name="connsiteX101" fmla="*/ 736342 w 757300"/>
              <a:gd name="connsiteY101" fmla="*/ 244191 h 687756"/>
              <a:gd name="connsiteX102" fmla="*/ 736305 w 757300"/>
              <a:gd name="connsiteY102" fmla="*/ 279265 h 687756"/>
              <a:gd name="connsiteX103" fmla="*/ 587602 w 757300"/>
              <a:gd name="connsiteY103" fmla="*/ 365446 h 687756"/>
              <a:gd name="connsiteX104" fmla="*/ 736304 w 757300"/>
              <a:gd name="connsiteY104" fmla="*/ 219803 h 687756"/>
              <a:gd name="connsiteX105" fmla="*/ 587601 w 757300"/>
              <a:gd name="connsiteY105" fmla="*/ 305985 h 687756"/>
              <a:gd name="connsiteX106" fmla="*/ 587601 w 757300"/>
              <a:gd name="connsiteY106" fmla="*/ 270911 h 687756"/>
              <a:gd name="connsiteX107" fmla="*/ 736342 w 757300"/>
              <a:gd name="connsiteY107" fmla="*/ 184730 h 687756"/>
              <a:gd name="connsiteX108" fmla="*/ 587601 w 757300"/>
              <a:gd name="connsiteY108" fmla="*/ 389832 h 687756"/>
              <a:gd name="connsiteX109" fmla="*/ 736342 w 757300"/>
              <a:gd name="connsiteY109" fmla="*/ 303651 h 687756"/>
              <a:gd name="connsiteX110" fmla="*/ 736342 w 757300"/>
              <a:gd name="connsiteY110" fmla="*/ 338762 h 687756"/>
              <a:gd name="connsiteX111" fmla="*/ 587601 w 757300"/>
              <a:gd name="connsiteY111" fmla="*/ 424943 h 687756"/>
              <a:gd name="connsiteX112" fmla="*/ 481426 w 757300"/>
              <a:gd name="connsiteY112" fmla="*/ 22724 h 687756"/>
              <a:gd name="connsiteX113" fmla="*/ 725909 w 757300"/>
              <a:gd name="connsiteY113" fmla="*/ 166358 h 687756"/>
              <a:gd name="connsiteX114" fmla="*/ 577538 w 757300"/>
              <a:gd name="connsiteY114" fmla="*/ 252354 h 687756"/>
              <a:gd name="connsiteX115" fmla="*/ 551540 w 757300"/>
              <a:gd name="connsiteY115" fmla="*/ 237285 h 687756"/>
              <a:gd name="connsiteX116" fmla="*/ 658529 w 757300"/>
              <a:gd name="connsiteY116" fmla="*/ 175303 h 687756"/>
              <a:gd name="connsiteX117" fmla="*/ 658492 w 757300"/>
              <a:gd name="connsiteY117" fmla="*/ 175303 h 687756"/>
              <a:gd name="connsiteX118" fmla="*/ 663781 w 757300"/>
              <a:gd name="connsiteY118" fmla="*/ 166173 h 687756"/>
              <a:gd name="connsiteX119" fmla="*/ 658566 w 757300"/>
              <a:gd name="connsiteY119" fmla="*/ 157042 h 687756"/>
              <a:gd name="connsiteX120" fmla="*/ 486565 w 757300"/>
              <a:gd name="connsiteY120" fmla="*/ 55975 h 687756"/>
              <a:gd name="connsiteX121" fmla="*/ 475988 w 757300"/>
              <a:gd name="connsiteY121" fmla="*/ 55975 h 687756"/>
              <a:gd name="connsiteX122" fmla="*/ 357354 w 757300"/>
              <a:gd name="connsiteY122" fmla="*/ 124750 h 687756"/>
              <a:gd name="connsiteX123" fmla="*/ 331319 w 757300"/>
              <a:gd name="connsiteY123" fmla="*/ 109681 h 687756"/>
              <a:gd name="connsiteX124" fmla="*/ 378394 w 757300"/>
              <a:gd name="connsiteY124" fmla="*/ 136960 h 687756"/>
              <a:gd name="connsiteX125" fmla="*/ 481237 w 757300"/>
              <a:gd name="connsiteY125" fmla="*/ 77353 h 687756"/>
              <a:gd name="connsiteX126" fmla="*/ 632268 w 757300"/>
              <a:gd name="connsiteY126" fmla="*/ 166095 h 687756"/>
              <a:gd name="connsiteX127" fmla="*/ 530495 w 757300"/>
              <a:gd name="connsiteY127" fmla="*/ 225108 h 687756"/>
              <a:gd name="connsiteX128" fmla="*/ 179912 w 757300"/>
              <a:gd name="connsiteY128" fmla="*/ 197458 h 687756"/>
              <a:gd name="connsiteX129" fmla="*/ 205800 w 757300"/>
              <a:gd name="connsiteY129" fmla="*/ 212601 h 687756"/>
              <a:gd name="connsiteX130" fmla="*/ 98810 w 757300"/>
              <a:gd name="connsiteY130" fmla="*/ 274583 h 687756"/>
              <a:gd name="connsiteX131" fmla="*/ 98810 w 757300"/>
              <a:gd name="connsiteY131" fmla="*/ 274546 h 687756"/>
              <a:gd name="connsiteX132" fmla="*/ 93558 w 757300"/>
              <a:gd name="connsiteY132" fmla="*/ 283676 h 687756"/>
              <a:gd name="connsiteX133" fmla="*/ 98773 w 757300"/>
              <a:gd name="connsiteY133" fmla="*/ 292807 h 687756"/>
              <a:gd name="connsiteX134" fmla="*/ 270737 w 757300"/>
              <a:gd name="connsiteY134" fmla="*/ 393836 h 687756"/>
              <a:gd name="connsiteX135" fmla="*/ 281313 w 757300"/>
              <a:gd name="connsiteY135" fmla="*/ 393836 h 687756"/>
              <a:gd name="connsiteX136" fmla="*/ 399209 w 757300"/>
              <a:gd name="connsiteY136" fmla="*/ 325545 h 687756"/>
              <a:gd name="connsiteX137" fmla="*/ 425097 w 757300"/>
              <a:gd name="connsiteY137" fmla="*/ 340688 h 687756"/>
              <a:gd name="connsiteX138" fmla="*/ 275874 w 757300"/>
              <a:gd name="connsiteY138" fmla="*/ 427167 h 687756"/>
              <a:gd name="connsiteX139" fmla="*/ 31391 w 757300"/>
              <a:gd name="connsiteY139" fmla="*/ 283495 h 687756"/>
              <a:gd name="connsiteX140" fmla="*/ 378242 w 757300"/>
              <a:gd name="connsiteY140" fmla="*/ 313290 h 687756"/>
              <a:gd name="connsiteX141" fmla="*/ 276062 w 757300"/>
              <a:gd name="connsiteY141" fmla="*/ 372489 h 687756"/>
              <a:gd name="connsiteX142" fmla="*/ 124993 w 757300"/>
              <a:gd name="connsiteY142" fmla="*/ 283785 h 687756"/>
              <a:gd name="connsiteX143" fmla="*/ 226728 w 757300"/>
              <a:gd name="connsiteY143" fmla="*/ 224883 h 687756"/>
              <a:gd name="connsiteX144" fmla="*/ 21004 w 757300"/>
              <a:gd name="connsiteY144" fmla="*/ 361318 h 687756"/>
              <a:gd name="connsiteX145" fmla="*/ 270552 w 757300"/>
              <a:gd name="connsiteY145" fmla="*/ 507925 h 687756"/>
              <a:gd name="connsiteX146" fmla="*/ 281129 w 757300"/>
              <a:gd name="connsiteY146" fmla="*/ 507925 h 687756"/>
              <a:gd name="connsiteX147" fmla="*/ 435341 w 757300"/>
              <a:gd name="connsiteY147" fmla="*/ 418553 h 687756"/>
              <a:gd name="connsiteX148" fmla="*/ 435452 w 757300"/>
              <a:gd name="connsiteY148" fmla="*/ 453589 h 687756"/>
              <a:gd name="connsiteX149" fmla="*/ 275881 w 757300"/>
              <a:gd name="connsiteY149" fmla="*/ 546081 h 687756"/>
              <a:gd name="connsiteX150" fmla="*/ 21003 w 757300"/>
              <a:gd name="connsiteY150" fmla="*/ 396318 h 687756"/>
              <a:gd name="connsiteX151" fmla="*/ 435273 w 757300"/>
              <a:gd name="connsiteY151" fmla="*/ 394238 h 687756"/>
              <a:gd name="connsiteX152" fmla="*/ 275882 w 757300"/>
              <a:gd name="connsiteY152" fmla="*/ 486581 h 687756"/>
              <a:gd name="connsiteX153" fmla="*/ 21004 w 757300"/>
              <a:gd name="connsiteY153" fmla="*/ 336857 h 687756"/>
              <a:gd name="connsiteX154" fmla="*/ 21004 w 757300"/>
              <a:gd name="connsiteY154" fmla="*/ 301820 h 687756"/>
              <a:gd name="connsiteX155" fmla="*/ 270552 w 757300"/>
              <a:gd name="connsiteY155" fmla="*/ 448428 h 687756"/>
              <a:gd name="connsiteX156" fmla="*/ 281129 w 757300"/>
              <a:gd name="connsiteY156" fmla="*/ 448428 h 687756"/>
              <a:gd name="connsiteX157" fmla="*/ 435161 w 757300"/>
              <a:gd name="connsiteY157" fmla="*/ 359166 h 687756"/>
              <a:gd name="connsiteX158" fmla="*/ 21004 w 757300"/>
              <a:gd name="connsiteY158" fmla="*/ 420776 h 687756"/>
              <a:gd name="connsiteX159" fmla="*/ 270552 w 757300"/>
              <a:gd name="connsiteY159" fmla="*/ 567384 h 687756"/>
              <a:gd name="connsiteX160" fmla="*/ 281129 w 757300"/>
              <a:gd name="connsiteY160" fmla="*/ 567384 h 687756"/>
              <a:gd name="connsiteX161" fmla="*/ 435559 w 757300"/>
              <a:gd name="connsiteY161" fmla="*/ 477899 h 687756"/>
              <a:gd name="connsiteX162" fmla="*/ 435670 w 757300"/>
              <a:gd name="connsiteY162" fmla="*/ 512936 h 687756"/>
              <a:gd name="connsiteX163" fmla="*/ 275872 w 757300"/>
              <a:gd name="connsiteY163" fmla="*/ 605538 h 687756"/>
              <a:gd name="connsiteX164" fmla="*/ 20994 w 757300"/>
              <a:gd name="connsiteY164" fmla="*/ 455776 h 687756"/>
              <a:gd name="connsiteX165" fmla="*/ 275882 w 757300"/>
              <a:gd name="connsiteY165" fmla="*/ 665031 h 687756"/>
              <a:gd name="connsiteX166" fmla="*/ 21004 w 757300"/>
              <a:gd name="connsiteY166" fmla="*/ 515268 h 687756"/>
              <a:gd name="connsiteX167" fmla="*/ 21004 w 757300"/>
              <a:gd name="connsiteY167" fmla="*/ 480269 h 687756"/>
              <a:gd name="connsiteX168" fmla="*/ 270552 w 757300"/>
              <a:gd name="connsiteY168" fmla="*/ 626838 h 687756"/>
              <a:gd name="connsiteX169" fmla="*/ 281129 w 757300"/>
              <a:gd name="connsiteY169" fmla="*/ 626838 h 687756"/>
              <a:gd name="connsiteX170" fmla="*/ 435786 w 757300"/>
              <a:gd name="connsiteY170" fmla="*/ 537205 h 687756"/>
              <a:gd name="connsiteX171" fmla="*/ 435897 w 757300"/>
              <a:gd name="connsiteY171" fmla="*/ 572242 h 687756"/>
              <a:gd name="connsiteX172" fmla="*/ 457019 w 757300"/>
              <a:gd name="connsiteY172" fmla="*/ 595997 h 687756"/>
              <a:gd name="connsiteX173" fmla="*/ 456132 w 757300"/>
              <a:gd name="connsiteY173" fmla="*/ 340426 h 687756"/>
              <a:gd name="connsiteX174" fmla="*/ 456132 w 757300"/>
              <a:gd name="connsiteY174" fmla="*/ 340166 h 687756"/>
              <a:gd name="connsiteX175" fmla="*/ 456132 w 757300"/>
              <a:gd name="connsiteY175" fmla="*/ 339573 h 687756"/>
              <a:gd name="connsiteX176" fmla="*/ 456057 w 757300"/>
              <a:gd name="connsiteY176" fmla="*/ 339090 h 687756"/>
              <a:gd name="connsiteX177" fmla="*/ 455984 w 757300"/>
              <a:gd name="connsiteY177" fmla="*/ 338570 h 687756"/>
              <a:gd name="connsiteX178" fmla="*/ 455873 w 757300"/>
              <a:gd name="connsiteY178" fmla="*/ 338013 h 687756"/>
              <a:gd name="connsiteX179" fmla="*/ 455762 w 757300"/>
              <a:gd name="connsiteY179" fmla="*/ 337605 h 687756"/>
              <a:gd name="connsiteX180" fmla="*/ 455577 w 757300"/>
              <a:gd name="connsiteY180" fmla="*/ 337011 h 687756"/>
              <a:gd name="connsiteX181" fmla="*/ 455429 w 757300"/>
              <a:gd name="connsiteY181" fmla="*/ 336640 h 687756"/>
              <a:gd name="connsiteX182" fmla="*/ 455207 w 757300"/>
              <a:gd name="connsiteY182" fmla="*/ 336084 h 687756"/>
              <a:gd name="connsiteX183" fmla="*/ 455023 w 757300"/>
              <a:gd name="connsiteY183" fmla="*/ 335675 h 687756"/>
              <a:gd name="connsiteX184" fmla="*/ 454763 w 757300"/>
              <a:gd name="connsiteY184" fmla="*/ 335192 h 687756"/>
              <a:gd name="connsiteX185" fmla="*/ 454505 w 757300"/>
              <a:gd name="connsiteY185" fmla="*/ 334747 h 687756"/>
              <a:gd name="connsiteX186" fmla="*/ 454245 w 757300"/>
              <a:gd name="connsiteY186" fmla="*/ 334376 h 687756"/>
              <a:gd name="connsiteX187" fmla="*/ 453913 w 757300"/>
              <a:gd name="connsiteY187" fmla="*/ 333931 h 687756"/>
              <a:gd name="connsiteX188" fmla="*/ 453617 w 757300"/>
              <a:gd name="connsiteY188" fmla="*/ 333597 h 687756"/>
              <a:gd name="connsiteX189" fmla="*/ 453248 w 757300"/>
              <a:gd name="connsiteY189" fmla="*/ 333188 h 687756"/>
              <a:gd name="connsiteX190" fmla="*/ 452914 w 757300"/>
              <a:gd name="connsiteY190" fmla="*/ 332854 h 687756"/>
              <a:gd name="connsiteX191" fmla="*/ 452507 w 757300"/>
              <a:gd name="connsiteY191" fmla="*/ 332483 h 687756"/>
              <a:gd name="connsiteX192" fmla="*/ 452101 w 757300"/>
              <a:gd name="connsiteY192" fmla="*/ 332149 h 687756"/>
              <a:gd name="connsiteX193" fmla="*/ 451731 w 757300"/>
              <a:gd name="connsiteY193" fmla="*/ 331890 h 687756"/>
              <a:gd name="connsiteX194" fmla="*/ 451176 w 757300"/>
              <a:gd name="connsiteY194" fmla="*/ 331555 h 687756"/>
              <a:gd name="connsiteX195" fmla="*/ 450955 w 757300"/>
              <a:gd name="connsiteY195" fmla="*/ 331407 h 687756"/>
              <a:gd name="connsiteX196" fmla="*/ 171859 w 757300"/>
              <a:gd name="connsiteY196" fmla="*/ 168323 h 687756"/>
              <a:gd name="connsiteX197" fmla="*/ 281140 w 757300"/>
              <a:gd name="connsiteY197" fmla="*/ 105005 h 687756"/>
              <a:gd name="connsiteX198" fmla="*/ 525292 w 757300"/>
              <a:gd name="connsiteY198" fmla="*/ 246453 h 687756"/>
              <a:gd name="connsiteX199" fmla="*/ 566526 w 757300"/>
              <a:gd name="connsiteY199" fmla="*/ 270355 h 687756"/>
              <a:gd name="connsiteX200" fmla="*/ 566526 w 757300"/>
              <a:gd name="connsiteY200" fmla="*/ 532501 h 687756"/>
              <a:gd name="connsiteX201" fmla="*/ 587601 w 757300"/>
              <a:gd name="connsiteY201" fmla="*/ 449351 h 687756"/>
              <a:gd name="connsiteX202" fmla="*/ 736342 w 757300"/>
              <a:gd name="connsiteY202" fmla="*/ 363169 h 687756"/>
              <a:gd name="connsiteX203" fmla="*/ 736342 w 757300"/>
              <a:gd name="connsiteY203" fmla="*/ 398243 h 687756"/>
              <a:gd name="connsiteX204" fmla="*/ 587601 w 757300"/>
              <a:gd name="connsiteY204" fmla="*/ 484387 h 687756"/>
              <a:gd name="connsiteX205" fmla="*/ 235163 w 757300"/>
              <a:gd name="connsiteY205" fmla="*/ 295883 h 687756"/>
              <a:gd name="connsiteX206" fmla="*/ 267411 w 757300"/>
              <a:gd name="connsiteY206" fmla="*/ 277176 h 687756"/>
              <a:gd name="connsiteX207" fmla="*/ 281796 w 757300"/>
              <a:gd name="connsiteY207" fmla="*/ 281037 h 687756"/>
              <a:gd name="connsiteX208" fmla="*/ 277950 w 757300"/>
              <a:gd name="connsiteY208" fmla="*/ 295473 h 687756"/>
              <a:gd name="connsiteX209" fmla="*/ 245702 w 757300"/>
              <a:gd name="connsiteY209" fmla="*/ 314181 h 687756"/>
              <a:gd name="connsiteX210" fmla="*/ 245665 w 757300"/>
              <a:gd name="connsiteY210" fmla="*/ 314181 h 687756"/>
              <a:gd name="connsiteX211" fmla="*/ 231317 w 757300"/>
              <a:gd name="connsiteY211" fmla="*/ 310320 h 687756"/>
              <a:gd name="connsiteX212" fmla="*/ 235163 w 757300"/>
              <a:gd name="connsiteY212" fmla="*/ 295883 h 687756"/>
              <a:gd name="connsiteX213" fmla="*/ 522135 w 757300"/>
              <a:gd name="connsiteY213" fmla="*/ 153950 h 687756"/>
              <a:gd name="connsiteX214" fmla="*/ 489888 w 757300"/>
              <a:gd name="connsiteY214" fmla="*/ 172656 h 687756"/>
              <a:gd name="connsiteX215" fmla="*/ 481862 w 757300"/>
              <a:gd name="connsiteY215" fmla="*/ 173807 h 687756"/>
              <a:gd name="connsiteX216" fmla="*/ 475391 w 757300"/>
              <a:gd name="connsiteY216" fmla="*/ 168871 h 687756"/>
              <a:gd name="connsiteX217" fmla="*/ 474356 w 757300"/>
              <a:gd name="connsiteY217" fmla="*/ 160779 h 687756"/>
              <a:gd name="connsiteX218" fmla="*/ 479385 w 757300"/>
              <a:gd name="connsiteY218" fmla="*/ 154358 h 687756"/>
              <a:gd name="connsiteX219" fmla="*/ 511632 w 757300"/>
              <a:gd name="connsiteY219" fmla="*/ 135652 h 687756"/>
              <a:gd name="connsiteX220" fmla="*/ 511632 w 757300"/>
              <a:gd name="connsiteY220" fmla="*/ 135689 h 687756"/>
              <a:gd name="connsiteX221" fmla="*/ 519658 w 757300"/>
              <a:gd name="connsiteY221" fmla="*/ 134538 h 687756"/>
              <a:gd name="connsiteX222" fmla="*/ 526129 w 757300"/>
              <a:gd name="connsiteY222" fmla="*/ 139475 h 687756"/>
              <a:gd name="connsiteX223" fmla="*/ 527164 w 757300"/>
              <a:gd name="connsiteY223" fmla="*/ 147566 h 687756"/>
              <a:gd name="connsiteX224" fmla="*/ 522135 w 757300"/>
              <a:gd name="connsiteY224" fmla="*/ 153950 h 6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757300" h="687756">
                <a:moveTo>
                  <a:pt x="757274" y="165170"/>
                </a:moveTo>
                <a:lnTo>
                  <a:pt x="757274" y="164873"/>
                </a:lnTo>
                <a:cubicBezTo>
                  <a:pt x="757237" y="164539"/>
                  <a:pt x="757163" y="164242"/>
                  <a:pt x="757089" y="163908"/>
                </a:cubicBezTo>
                <a:lnTo>
                  <a:pt x="757015" y="163611"/>
                </a:lnTo>
                <a:cubicBezTo>
                  <a:pt x="756904" y="163240"/>
                  <a:pt x="756756" y="162869"/>
                  <a:pt x="756608" y="162497"/>
                </a:cubicBezTo>
                <a:lnTo>
                  <a:pt x="756608" y="162423"/>
                </a:lnTo>
                <a:cubicBezTo>
                  <a:pt x="756461" y="162053"/>
                  <a:pt x="756275" y="161644"/>
                  <a:pt x="756054" y="161272"/>
                </a:cubicBezTo>
                <a:lnTo>
                  <a:pt x="755943" y="161087"/>
                </a:lnTo>
                <a:cubicBezTo>
                  <a:pt x="755757" y="160791"/>
                  <a:pt x="755573" y="160493"/>
                  <a:pt x="755388" y="160234"/>
                </a:cubicBezTo>
                <a:lnTo>
                  <a:pt x="755202" y="159974"/>
                </a:lnTo>
                <a:cubicBezTo>
                  <a:pt x="754981" y="159677"/>
                  <a:pt x="754723" y="159417"/>
                  <a:pt x="754500" y="159157"/>
                </a:cubicBezTo>
                <a:lnTo>
                  <a:pt x="754389" y="159046"/>
                </a:lnTo>
                <a:lnTo>
                  <a:pt x="754352" y="159046"/>
                </a:lnTo>
                <a:cubicBezTo>
                  <a:pt x="754057" y="158749"/>
                  <a:pt x="753761" y="158452"/>
                  <a:pt x="753427" y="158192"/>
                </a:cubicBezTo>
                <a:lnTo>
                  <a:pt x="753169" y="158007"/>
                </a:lnTo>
                <a:cubicBezTo>
                  <a:pt x="752910" y="157822"/>
                  <a:pt x="752614" y="157635"/>
                  <a:pt x="752356" y="157450"/>
                </a:cubicBezTo>
                <a:lnTo>
                  <a:pt x="752207" y="157339"/>
                </a:lnTo>
                <a:lnTo>
                  <a:pt x="486754" y="1420"/>
                </a:lnTo>
                <a:cubicBezTo>
                  <a:pt x="483500" y="-473"/>
                  <a:pt x="479469" y="-473"/>
                  <a:pt x="476177" y="1420"/>
                </a:cubicBezTo>
                <a:lnTo>
                  <a:pt x="310311" y="97508"/>
                </a:lnTo>
                <a:lnTo>
                  <a:pt x="286421" y="83664"/>
                </a:lnTo>
                <a:cubicBezTo>
                  <a:pt x="283167" y="81772"/>
                  <a:pt x="279136" y="81772"/>
                  <a:pt x="275881" y="83664"/>
                </a:cubicBezTo>
                <a:lnTo>
                  <a:pt x="145630" y="159156"/>
                </a:lnTo>
                <a:cubicBezTo>
                  <a:pt x="142376" y="161049"/>
                  <a:pt x="140380" y="164501"/>
                  <a:pt x="140380" y="168286"/>
                </a:cubicBezTo>
                <a:cubicBezTo>
                  <a:pt x="140380" y="172036"/>
                  <a:pt x="142376" y="175524"/>
                  <a:pt x="145630" y="177417"/>
                </a:cubicBezTo>
                <a:lnTo>
                  <a:pt x="158981" y="185211"/>
                </a:lnTo>
                <a:lnTo>
                  <a:pt x="5214" y="274288"/>
                </a:lnTo>
                <a:lnTo>
                  <a:pt x="5066" y="274399"/>
                </a:lnTo>
                <a:cubicBezTo>
                  <a:pt x="4771" y="274584"/>
                  <a:pt x="4511" y="274771"/>
                  <a:pt x="4216" y="274956"/>
                </a:cubicBezTo>
                <a:lnTo>
                  <a:pt x="3956" y="275178"/>
                </a:lnTo>
                <a:cubicBezTo>
                  <a:pt x="3624" y="275438"/>
                  <a:pt x="3328" y="275698"/>
                  <a:pt x="2995" y="275995"/>
                </a:cubicBezTo>
                <a:lnTo>
                  <a:pt x="2995" y="276032"/>
                </a:lnTo>
                <a:lnTo>
                  <a:pt x="3032" y="275995"/>
                </a:lnTo>
                <a:cubicBezTo>
                  <a:pt x="2736" y="276292"/>
                  <a:pt x="2478" y="276589"/>
                  <a:pt x="2255" y="276886"/>
                </a:cubicBezTo>
                <a:lnTo>
                  <a:pt x="2070" y="277146"/>
                </a:lnTo>
                <a:cubicBezTo>
                  <a:pt x="1886" y="277405"/>
                  <a:pt x="1701" y="277665"/>
                  <a:pt x="1516" y="277962"/>
                </a:cubicBezTo>
                <a:lnTo>
                  <a:pt x="1368" y="278221"/>
                </a:lnTo>
                <a:cubicBezTo>
                  <a:pt x="961" y="278964"/>
                  <a:pt x="629" y="279744"/>
                  <a:pt x="406" y="280523"/>
                </a:cubicBezTo>
                <a:lnTo>
                  <a:pt x="332" y="280820"/>
                </a:lnTo>
                <a:cubicBezTo>
                  <a:pt x="258" y="281117"/>
                  <a:pt x="185" y="281451"/>
                  <a:pt x="148" y="281784"/>
                </a:cubicBezTo>
                <a:lnTo>
                  <a:pt x="74" y="282119"/>
                </a:lnTo>
                <a:cubicBezTo>
                  <a:pt x="37" y="282528"/>
                  <a:pt x="0" y="282898"/>
                  <a:pt x="0" y="283307"/>
                </a:cubicBezTo>
                <a:lnTo>
                  <a:pt x="0" y="521585"/>
                </a:lnTo>
                <a:lnTo>
                  <a:pt x="0" y="522216"/>
                </a:lnTo>
                <a:cubicBezTo>
                  <a:pt x="37" y="522364"/>
                  <a:pt x="37" y="522550"/>
                  <a:pt x="74" y="522698"/>
                </a:cubicBezTo>
                <a:cubicBezTo>
                  <a:pt x="74" y="522884"/>
                  <a:pt x="111" y="523032"/>
                  <a:pt x="148" y="523218"/>
                </a:cubicBezTo>
                <a:lnTo>
                  <a:pt x="148" y="523181"/>
                </a:lnTo>
                <a:cubicBezTo>
                  <a:pt x="185" y="523403"/>
                  <a:pt x="222" y="523589"/>
                  <a:pt x="258" y="523775"/>
                </a:cubicBezTo>
                <a:lnTo>
                  <a:pt x="369" y="524220"/>
                </a:lnTo>
                <a:cubicBezTo>
                  <a:pt x="406" y="524406"/>
                  <a:pt x="480" y="524591"/>
                  <a:pt x="555" y="524776"/>
                </a:cubicBezTo>
                <a:lnTo>
                  <a:pt x="702" y="525185"/>
                </a:lnTo>
                <a:cubicBezTo>
                  <a:pt x="776" y="525370"/>
                  <a:pt x="850" y="525519"/>
                  <a:pt x="924" y="525705"/>
                </a:cubicBezTo>
                <a:lnTo>
                  <a:pt x="1110" y="526113"/>
                </a:lnTo>
                <a:lnTo>
                  <a:pt x="1368" y="526595"/>
                </a:lnTo>
                <a:cubicBezTo>
                  <a:pt x="1442" y="526744"/>
                  <a:pt x="1553" y="526892"/>
                  <a:pt x="1626" y="527041"/>
                </a:cubicBezTo>
                <a:lnTo>
                  <a:pt x="1886" y="527412"/>
                </a:lnTo>
                <a:cubicBezTo>
                  <a:pt x="1997" y="527560"/>
                  <a:pt x="2107" y="527709"/>
                  <a:pt x="2218" y="527895"/>
                </a:cubicBezTo>
                <a:lnTo>
                  <a:pt x="2478" y="528228"/>
                </a:lnTo>
                <a:lnTo>
                  <a:pt x="2885" y="528674"/>
                </a:lnTo>
                <a:lnTo>
                  <a:pt x="3180" y="528970"/>
                </a:lnTo>
                <a:lnTo>
                  <a:pt x="3587" y="529342"/>
                </a:lnTo>
                <a:lnTo>
                  <a:pt x="3993" y="529676"/>
                </a:lnTo>
                <a:cubicBezTo>
                  <a:pt x="4142" y="529787"/>
                  <a:pt x="4253" y="529862"/>
                  <a:pt x="4400" y="529973"/>
                </a:cubicBezTo>
                <a:cubicBezTo>
                  <a:pt x="4548" y="530084"/>
                  <a:pt x="4734" y="530195"/>
                  <a:pt x="4918" y="530307"/>
                </a:cubicBezTo>
                <a:lnTo>
                  <a:pt x="5140" y="530455"/>
                </a:lnTo>
                <a:lnTo>
                  <a:pt x="270555" y="686337"/>
                </a:lnTo>
                <a:cubicBezTo>
                  <a:pt x="273810" y="688229"/>
                  <a:pt x="277841" y="688229"/>
                  <a:pt x="281132" y="686337"/>
                </a:cubicBezTo>
                <a:lnTo>
                  <a:pt x="435969" y="596629"/>
                </a:lnTo>
                <a:lnTo>
                  <a:pt x="436043" y="614222"/>
                </a:lnTo>
                <a:cubicBezTo>
                  <a:pt x="436043" y="617971"/>
                  <a:pt x="438040" y="621460"/>
                  <a:pt x="441294" y="623352"/>
                </a:cubicBezTo>
                <a:cubicBezTo>
                  <a:pt x="444549" y="625208"/>
                  <a:pt x="448543" y="625208"/>
                  <a:pt x="451797" y="623315"/>
                </a:cubicBezTo>
                <a:lnTo>
                  <a:pt x="582304" y="547675"/>
                </a:lnTo>
                <a:lnTo>
                  <a:pt x="582340" y="547712"/>
                </a:lnTo>
                <a:cubicBezTo>
                  <a:pt x="585595" y="545819"/>
                  <a:pt x="587592" y="542330"/>
                  <a:pt x="587592" y="538545"/>
                </a:cubicBezTo>
                <a:lnTo>
                  <a:pt x="587592" y="508779"/>
                </a:lnTo>
                <a:lnTo>
                  <a:pt x="752086" y="413469"/>
                </a:lnTo>
                <a:lnTo>
                  <a:pt x="752308" y="413321"/>
                </a:lnTo>
                <a:lnTo>
                  <a:pt x="752863" y="412987"/>
                </a:lnTo>
                <a:lnTo>
                  <a:pt x="753232" y="412690"/>
                </a:lnTo>
                <a:lnTo>
                  <a:pt x="753639" y="412356"/>
                </a:lnTo>
                <a:lnTo>
                  <a:pt x="754047" y="411984"/>
                </a:lnTo>
                <a:lnTo>
                  <a:pt x="754379" y="411688"/>
                </a:lnTo>
                <a:lnTo>
                  <a:pt x="754786" y="411242"/>
                </a:lnTo>
                <a:lnTo>
                  <a:pt x="755044" y="410909"/>
                </a:lnTo>
                <a:cubicBezTo>
                  <a:pt x="755155" y="410760"/>
                  <a:pt x="755267" y="410611"/>
                  <a:pt x="755378" y="410463"/>
                </a:cubicBezTo>
                <a:cubicBezTo>
                  <a:pt x="755488" y="410315"/>
                  <a:pt x="755562" y="410203"/>
                  <a:pt x="755636" y="410092"/>
                </a:cubicBezTo>
                <a:cubicBezTo>
                  <a:pt x="755710" y="409943"/>
                  <a:pt x="755822" y="409795"/>
                  <a:pt x="755895" y="409646"/>
                </a:cubicBezTo>
                <a:lnTo>
                  <a:pt x="756154" y="409164"/>
                </a:lnTo>
                <a:lnTo>
                  <a:pt x="756339" y="408756"/>
                </a:lnTo>
                <a:cubicBezTo>
                  <a:pt x="756413" y="408570"/>
                  <a:pt x="756487" y="408384"/>
                  <a:pt x="756561" y="408199"/>
                </a:cubicBezTo>
                <a:lnTo>
                  <a:pt x="756709" y="407827"/>
                </a:lnTo>
                <a:cubicBezTo>
                  <a:pt x="756783" y="407642"/>
                  <a:pt x="756856" y="407457"/>
                  <a:pt x="756893" y="407234"/>
                </a:cubicBezTo>
                <a:lnTo>
                  <a:pt x="757005" y="406826"/>
                </a:lnTo>
                <a:cubicBezTo>
                  <a:pt x="757005" y="406640"/>
                  <a:pt x="757079" y="406454"/>
                  <a:pt x="757116" y="406269"/>
                </a:cubicBezTo>
                <a:cubicBezTo>
                  <a:pt x="757153" y="406083"/>
                  <a:pt x="757153" y="405935"/>
                  <a:pt x="757190" y="405749"/>
                </a:cubicBezTo>
                <a:cubicBezTo>
                  <a:pt x="757227" y="405564"/>
                  <a:pt x="757190" y="405415"/>
                  <a:pt x="757263" y="405267"/>
                </a:cubicBezTo>
                <a:cubicBezTo>
                  <a:pt x="757337" y="405118"/>
                  <a:pt x="757263" y="404858"/>
                  <a:pt x="757263" y="404636"/>
                </a:cubicBezTo>
                <a:lnTo>
                  <a:pt x="757263" y="404339"/>
                </a:lnTo>
                <a:lnTo>
                  <a:pt x="757300" y="166432"/>
                </a:lnTo>
                <a:cubicBezTo>
                  <a:pt x="757300" y="166023"/>
                  <a:pt x="757300" y="165578"/>
                  <a:pt x="757263" y="165169"/>
                </a:cubicBezTo>
                <a:close/>
                <a:moveTo>
                  <a:pt x="587601" y="330372"/>
                </a:moveTo>
                <a:lnTo>
                  <a:pt x="736342" y="244191"/>
                </a:lnTo>
                <a:lnTo>
                  <a:pt x="736305" y="279265"/>
                </a:lnTo>
                <a:lnTo>
                  <a:pt x="587602" y="365446"/>
                </a:lnTo>
                <a:close/>
                <a:moveTo>
                  <a:pt x="736304" y="219803"/>
                </a:moveTo>
                <a:lnTo>
                  <a:pt x="587601" y="305985"/>
                </a:lnTo>
                <a:lnTo>
                  <a:pt x="587601" y="270911"/>
                </a:lnTo>
                <a:lnTo>
                  <a:pt x="736342" y="184730"/>
                </a:lnTo>
                <a:close/>
                <a:moveTo>
                  <a:pt x="587601" y="389832"/>
                </a:moveTo>
                <a:lnTo>
                  <a:pt x="736342" y="303651"/>
                </a:lnTo>
                <a:lnTo>
                  <a:pt x="736342" y="338762"/>
                </a:lnTo>
                <a:lnTo>
                  <a:pt x="587601" y="424943"/>
                </a:lnTo>
                <a:close/>
                <a:moveTo>
                  <a:pt x="481426" y="22724"/>
                </a:moveTo>
                <a:lnTo>
                  <a:pt x="725909" y="166358"/>
                </a:lnTo>
                <a:lnTo>
                  <a:pt x="577538" y="252354"/>
                </a:lnTo>
                <a:lnTo>
                  <a:pt x="551540" y="237285"/>
                </a:lnTo>
                <a:lnTo>
                  <a:pt x="658529" y="175303"/>
                </a:lnTo>
                <a:lnTo>
                  <a:pt x="658492" y="175303"/>
                </a:lnTo>
                <a:cubicBezTo>
                  <a:pt x="661746" y="173411"/>
                  <a:pt x="663744" y="169959"/>
                  <a:pt x="663781" y="166173"/>
                </a:cubicBezTo>
                <a:cubicBezTo>
                  <a:pt x="663781" y="162424"/>
                  <a:pt x="661783" y="158935"/>
                  <a:pt x="658566" y="157042"/>
                </a:cubicBezTo>
                <a:lnTo>
                  <a:pt x="486565" y="55975"/>
                </a:lnTo>
                <a:cubicBezTo>
                  <a:pt x="483311" y="54082"/>
                  <a:pt x="479280" y="54082"/>
                  <a:pt x="475988" y="55975"/>
                </a:cubicBezTo>
                <a:lnTo>
                  <a:pt x="357354" y="124750"/>
                </a:lnTo>
                <a:lnTo>
                  <a:pt x="331319" y="109681"/>
                </a:lnTo>
                <a:close/>
                <a:moveTo>
                  <a:pt x="378394" y="136960"/>
                </a:moveTo>
                <a:lnTo>
                  <a:pt x="481237" y="77353"/>
                </a:lnTo>
                <a:lnTo>
                  <a:pt x="632268" y="166095"/>
                </a:lnTo>
                <a:lnTo>
                  <a:pt x="530495" y="225108"/>
                </a:lnTo>
                <a:close/>
                <a:moveTo>
                  <a:pt x="179912" y="197458"/>
                </a:moveTo>
                <a:lnTo>
                  <a:pt x="205800" y="212601"/>
                </a:lnTo>
                <a:lnTo>
                  <a:pt x="98810" y="274583"/>
                </a:lnTo>
                <a:lnTo>
                  <a:pt x="98810" y="274546"/>
                </a:lnTo>
                <a:cubicBezTo>
                  <a:pt x="95593" y="276439"/>
                  <a:pt x="93558" y="279928"/>
                  <a:pt x="93558" y="283676"/>
                </a:cubicBezTo>
                <a:cubicBezTo>
                  <a:pt x="93558" y="287426"/>
                  <a:pt x="95518" y="290914"/>
                  <a:pt x="98773" y="292807"/>
                </a:cubicBezTo>
                <a:lnTo>
                  <a:pt x="270737" y="393836"/>
                </a:lnTo>
                <a:cubicBezTo>
                  <a:pt x="273990" y="395729"/>
                  <a:pt x="278022" y="395729"/>
                  <a:pt x="281313" y="393836"/>
                </a:cubicBezTo>
                <a:lnTo>
                  <a:pt x="399209" y="325545"/>
                </a:lnTo>
                <a:lnTo>
                  <a:pt x="425097" y="340688"/>
                </a:lnTo>
                <a:lnTo>
                  <a:pt x="275874" y="427167"/>
                </a:lnTo>
                <a:lnTo>
                  <a:pt x="31391" y="283495"/>
                </a:lnTo>
                <a:close/>
                <a:moveTo>
                  <a:pt x="378242" y="313290"/>
                </a:moveTo>
                <a:lnTo>
                  <a:pt x="276062" y="372489"/>
                </a:lnTo>
                <a:lnTo>
                  <a:pt x="124993" y="283785"/>
                </a:lnTo>
                <a:lnTo>
                  <a:pt x="226728" y="224883"/>
                </a:lnTo>
                <a:close/>
                <a:moveTo>
                  <a:pt x="21004" y="361318"/>
                </a:moveTo>
                <a:lnTo>
                  <a:pt x="270552" y="507925"/>
                </a:lnTo>
                <a:cubicBezTo>
                  <a:pt x="273807" y="509818"/>
                  <a:pt x="277837" y="509818"/>
                  <a:pt x="281129" y="507925"/>
                </a:cubicBezTo>
                <a:lnTo>
                  <a:pt x="435341" y="418553"/>
                </a:lnTo>
                <a:lnTo>
                  <a:pt x="435452" y="453589"/>
                </a:lnTo>
                <a:lnTo>
                  <a:pt x="275881" y="546081"/>
                </a:lnTo>
                <a:lnTo>
                  <a:pt x="21003" y="396318"/>
                </a:lnTo>
                <a:close/>
                <a:moveTo>
                  <a:pt x="435273" y="394238"/>
                </a:moveTo>
                <a:lnTo>
                  <a:pt x="275882" y="486581"/>
                </a:lnTo>
                <a:lnTo>
                  <a:pt x="21004" y="336857"/>
                </a:lnTo>
                <a:lnTo>
                  <a:pt x="21004" y="301820"/>
                </a:lnTo>
                <a:lnTo>
                  <a:pt x="270552" y="448428"/>
                </a:lnTo>
                <a:cubicBezTo>
                  <a:pt x="273807" y="450358"/>
                  <a:pt x="277837" y="450358"/>
                  <a:pt x="281129" y="448428"/>
                </a:cubicBezTo>
                <a:lnTo>
                  <a:pt x="435161" y="359166"/>
                </a:lnTo>
                <a:close/>
                <a:moveTo>
                  <a:pt x="21004" y="420776"/>
                </a:moveTo>
                <a:lnTo>
                  <a:pt x="270552" y="567384"/>
                </a:lnTo>
                <a:cubicBezTo>
                  <a:pt x="273807" y="569277"/>
                  <a:pt x="277837" y="569277"/>
                  <a:pt x="281129" y="567384"/>
                </a:cubicBezTo>
                <a:lnTo>
                  <a:pt x="435559" y="477899"/>
                </a:lnTo>
                <a:lnTo>
                  <a:pt x="435670" y="512936"/>
                </a:lnTo>
                <a:lnTo>
                  <a:pt x="275872" y="605538"/>
                </a:lnTo>
                <a:lnTo>
                  <a:pt x="20994" y="455776"/>
                </a:lnTo>
                <a:close/>
                <a:moveTo>
                  <a:pt x="275882" y="665031"/>
                </a:moveTo>
                <a:lnTo>
                  <a:pt x="21004" y="515268"/>
                </a:lnTo>
                <a:lnTo>
                  <a:pt x="21004" y="480269"/>
                </a:lnTo>
                <a:lnTo>
                  <a:pt x="270552" y="626838"/>
                </a:lnTo>
                <a:cubicBezTo>
                  <a:pt x="273807" y="628768"/>
                  <a:pt x="277837" y="628768"/>
                  <a:pt x="281129" y="626838"/>
                </a:cubicBezTo>
                <a:lnTo>
                  <a:pt x="435786" y="537205"/>
                </a:lnTo>
                <a:lnTo>
                  <a:pt x="435897" y="572242"/>
                </a:lnTo>
                <a:close/>
                <a:moveTo>
                  <a:pt x="457019" y="595997"/>
                </a:moveTo>
                <a:lnTo>
                  <a:pt x="456132" y="340426"/>
                </a:lnTo>
                <a:lnTo>
                  <a:pt x="456132" y="340166"/>
                </a:lnTo>
                <a:lnTo>
                  <a:pt x="456132" y="339573"/>
                </a:lnTo>
                <a:cubicBezTo>
                  <a:pt x="456132" y="339386"/>
                  <a:pt x="456132" y="339238"/>
                  <a:pt x="456057" y="339090"/>
                </a:cubicBezTo>
                <a:cubicBezTo>
                  <a:pt x="455984" y="338942"/>
                  <a:pt x="456021" y="338755"/>
                  <a:pt x="455984" y="338570"/>
                </a:cubicBezTo>
                <a:cubicBezTo>
                  <a:pt x="455947" y="338385"/>
                  <a:pt x="455910" y="338199"/>
                  <a:pt x="455873" y="338013"/>
                </a:cubicBezTo>
                <a:lnTo>
                  <a:pt x="455762" y="337605"/>
                </a:lnTo>
                <a:cubicBezTo>
                  <a:pt x="455688" y="337419"/>
                  <a:pt x="455651" y="337234"/>
                  <a:pt x="455577" y="337011"/>
                </a:cubicBezTo>
                <a:lnTo>
                  <a:pt x="455429" y="336640"/>
                </a:lnTo>
                <a:cubicBezTo>
                  <a:pt x="455355" y="336454"/>
                  <a:pt x="455281" y="336269"/>
                  <a:pt x="455207" y="336084"/>
                </a:cubicBezTo>
                <a:lnTo>
                  <a:pt x="455023" y="335675"/>
                </a:lnTo>
                <a:lnTo>
                  <a:pt x="454763" y="335192"/>
                </a:lnTo>
                <a:cubicBezTo>
                  <a:pt x="454689" y="335044"/>
                  <a:pt x="454579" y="334896"/>
                  <a:pt x="454505" y="334747"/>
                </a:cubicBezTo>
                <a:cubicBezTo>
                  <a:pt x="454394" y="334598"/>
                  <a:pt x="454319" y="334487"/>
                  <a:pt x="454245" y="334376"/>
                </a:cubicBezTo>
                <a:lnTo>
                  <a:pt x="453913" y="333931"/>
                </a:lnTo>
                <a:lnTo>
                  <a:pt x="453617" y="333597"/>
                </a:lnTo>
                <a:cubicBezTo>
                  <a:pt x="453506" y="333448"/>
                  <a:pt x="453358" y="333300"/>
                  <a:pt x="453248" y="333188"/>
                </a:cubicBezTo>
                <a:lnTo>
                  <a:pt x="452914" y="332854"/>
                </a:lnTo>
                <a:cubicBezTo>
                  <a:pt x="452804" y="332743"/>
                  <a:pt x="452656" y="332632"/>
                  <a:pt x="452507" y="332483"/>
                </a:cubicBezTo>
                <a:lnTo>
                  <a:pt x="452101" y="332149"/>
                </a:lnTo>
                <a:lnTo>
                  <a:pt x="451731" y="331890"/>
                </a:lnTo>
                <a:lnTo>
                  <a:pt x="451176" y="331555"/>
                </a:lnTo>
                <a:lnTo>
                  <a:pt x="450955" y="331407"/>
                </a:lnTo>
                <a:lnTo>
                  <a:pt x="171859" y="168323"/>
                </a:lnTo>
                <a:lnTo>
                  <a:pt x="281140" y="105005"/>
                </a:lnTo>
                <a:lnTo>
                  <a:pt x="525292" y="246453"/>
                </a:lnTo>
                <a:lnTo>
                  <a:pt x="566526" y="270355"/>
                </a:lnTo>
                <a:lnTo>
                  <a:pt x="566526" y="532501"/>
                </a:lnTo>
                <a:close/>
                <a:moveTo>
                  <a:pt x="587601" y="449351"/>
                </a:moveTo>
                <a:lnTo>
                  <a:pt x="736342" y="363169"/>
                </a:lnTo>
                <a:lnTo>
                  <a:pt x="736342" y="398243"/>
                </a:lnTo>
                <a:lnTo>
                  <a:pt x="587601" y="484387"/>
                </a:lnTo>
                <a:close/>
                <a:moveTo>
                  <a:pt x="235163" y="295883"/>
                </a:moveTo>
                <a:lnTo>
                  <a:pt x="267411" y="277176"/>
                </a:lnTo>
                <a:cubicBezTo>
                  <a:pt x="272440" y="274281"/>
                  <a:pt x="278875" y="275989"/>
                  <a:pt x="281796" y="281037"/>
                </a:cubicBezTo>
                <a:cubicBezTo>
                  <a:pt x="284681" y="286084"/>
                  <a:pt x="282980" y="292542"/>
                  <a:pt x="277950" y="295473"/>
                </a:cubicBezTo>
                <a:lnTo>
                  <a:pt x="245702" y="314181"/>
                </a:lnTo>
                <a:lnTo>
                  <a:pt x="245665" y="314181"/>
                </a:lnTo>
                <a:cubicBezTo>
                  <a:pt x="240636" y="317075"/>
                  <a:pt x="234201" y="315368"/>
                  <a:pt x="231317" y="310320"/>
                </a:cubicBezTo>
                <a:cubicBezTo>
                  <a:pt x="228396" y="305235"/>
                  <a:pt x="230133" y="298778"/>
                  <a:pt x="235163" y="295883"/>
                </a:cubicBezTo>
                <a:close/>
                <a:moveTo>
                  <a:pt x="522135" y="153950"/>
                </a:moveTo>
                <a:lnTo>
                  <a:pt x="489888" y="172656"/>
                </a:lnTo>
                <a:cubicBezTo>
                  <a:pt x="487484" y="174103"/>
                  <a:pt x="484562" y="174512"/>
                  <a:pt x="481862" y="173807"/>
                </a:cubicBezTo>
                <a:cubicBezTo>
                  <a:pt x="479126" y="173102"/>
                  <a:pt x="476796" y="171320"/>
                  <a:pt x="475391" y="168871"/>
                </a:cubicBezTo>
                <a:cubicBezTo>
                  <a:pt x="473986" y="166421"/>
                  <a:pt x="473615" y="163526"/>
                  <a:pt x="474356" y="160779"/>
                </a:cubicBezTo>
                <a:cubicBezTo>
                  <a:pt x="475095" y="158070"/>
                  <a:pt x="476907" y="155732"/>
                  <a:pt x="479385" y="154358"/>
                </a:cubicBezTo>
                <a:lnTo>
                  <a:pt x="511632" y="135652"/>
                </a:lnTo>
                <a:lnTo>
                  <a:pt x="511632" y="135689"/>
                </a:lnTo>
                <a:cubicBezTo>
                  <a:pt x="514036" y="134242"/>
                  <a:pt x="516958" y="133796"/>
                  <a:pt x="519658" y="134538"/>
                </a:cubicBezTo>
                <a:cubicBezTo>
                  <a:pt x="522394" y="135244"/>
                  <a:pt x="524724" y="137026"/>
                  <a:pt x="526129" y="139475"/>
                </a:cubicBezTo>
                <a:cubicBezTo>
                  <a:pt x="527534" y="141925"/>
                  <a:pt x="527905" y="144820"/>
                  <a:pt x="527164" y="147566"/>
                </a:cubicBezTo>
                <a:cubicBezTo>
                  <a:pt x="526425" y="150275"/>
                  <a:pt x="524613" y="152577"/>
                  <a:pt x="522135" y="153950"/>
                </a:cubicBezTo>
                <a:close/>
              </a:path>
            </a:pathLst>
          </a:custGeom>
          <a:solidFill>
            <a:srgbClr val="C40036"/>
          </a:solidFill>
          <a:ln w="9438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2132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D169C6-A8CA-084D-9CB0-03642E4FF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4801" r="7700"/>
          <a:stretch/>
        </p:blipFill>
        <p:spPr>
          <a:xfrm>
            <a:off x="0" y="-6858000"/>
            <a:ext cx="4800600" cy="6858000"/>
          </a:xfrm>
          <a:prstGeom prst="rect">
            <a:avLst/>
          </a:prstGeom>
        </p:spPr>
      </p:pic>
      <p:pic>
        <p:nvPicPr>
          <p:cNvPr id="10" name="!!Picture 9">
            <a:extLst>
              <a:ext uri="{FF2B5EF4-FFF2-40B4-BE49-F238E27FC236}">
                <a16:creationId xmlns:a16="http://schemas.microsoft.com/office/drawing/2014/main" id="{C9A61C23-C60C-3340-8156-FEF1D6412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30763" t="450" r="23932" b="2284"/>
          <a:stretch/>
        </p:blipFill>
        <p:spPr>
          <a:xfrm>
            <a:off x="0" y="0"/>
            <a:ext cx="4800600" cy="6876286"/>
          </a:xfrm>
          <a:prstGeom prst="rect">
            <a:avLst/>
          </a:prstGeom>
        </p:spPr>
      </p:pic>
      <p:pic>
        <p:nvPicPr>
          <p:cNvPr id="12" name="!!Picture 6">
            <a:extLst>
              <a:ext uri="{FF2B5EF4-FFF2-40B4-BE49-F238E27FC236}">
                <a16:creationId xmlns:a16="http://schemas.microsoft.com/office/drawing/2014/main" id="{F2B72EE2-E2D7-F241-8E27-A369BFC0C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82" t="15683" r="7028"/>
          <a:stretch/>
        </p:blipFill>
        <p:spPr>
          <a:xfrm flipH="1">
            <a:off x="0" y="6858000"/>
            <a:ext cx="4800600" cy="6876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63120F-56EA-6940-9674-C9EF4EDE5750}"/>
              </a:ext>
            </a:extLst>
          </p:cNvPr>
          <p:cNvSpPr txBox="1"/>
          <p:nvPr/>
        </p:nvSpPr>
        <p:spPr>
          <a:xfrm>
            <a:off x="500834" y="1928962"/>
            <a:ext cx="4018388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ЯК СОМЕЛЬЄ ЗБІЛЬШУЄ СЕРЕДНІЙ ЧЕК</a:t>
            </a:r>
            <a:r>
              <a:rPr lang="en-UA" sz="36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F05F7-7D7F-7F47-8A20-41F0935BBB7B}"/>
              </a:ext>
            </a:extLst>
          </p:cNvPr>
          <p:cNvSpPr txBox="1"/>
          <p:nvPr/>
        </p:nvSpPr>
        <p:spPr>
          <a:xfrm>
            <a:off x="5547262" y="7320927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Контроль </a:t>
            </a:r>
            <a:r>
              <a:rPr lang="uk-UA" sz="2000" dirty="0" err="1">
                <a:solidFill>
                  <a:schemeClr val="tx1"/>
                </a:solidFill>
              </a:rPr>
              <a:t>маржинальності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8E517B-41E5-8F46-9D06-14DB4BAD2E87}"/>
              </a:ext>
            </a:extLst>
          </p:cNvPr>
          <p:cNvSpPr txBox="1"/>
          <p:nvPr/>
        </p:nvSpPr>
        <p:spPr>
          <a:xfrm>
            <a:off x="5524336" y="638267"/>
            <a:ext cx="5832511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 err="1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Допродажі</a:t>
            </a:r>
            <a:r>
              <a:rPr lang="uk-UA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(</a:t>
            </a:r>
            <a:r>
              <a:rPr lang="en-US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Upselling &amp; Cross-selling)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F2A69-EFD7-6248-AAB7-0402FB7A9AEA}"/>
              </a:ext>
            </a:extLst>
          </p:cNvPr>
          <p:cNvSpPr txBox="1"/>
          <p:nvPr/>
        </p:nvSpPr>
        <p:spPr>
          <a:xfrm>
            <a:off x="5547263" y="2150797"/>
            <a:ext cx="5809584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</a:p>
          <a:p>
            <a:r>
              <a:rPr lang="uk-UA" sz="2000" dirty="0">
                <a:solidFill>
                  <a:schemeClr val="tx1"/>
                </a:solidFill>
              </a:rPr>
              <a:t>Формування винної культури гостя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20C5CC-E3DF-4E42-9DEC-FCCBF3F062A9}"/>
              </a:ext>
            </a:extLst>
          </p:cNvPr>
          <p:cNvSpPr txBox="1"/>
          <p:nvPr/>
        </p:nvSpPr>
        <p:spPr>
          <a:xfrm>
            <a:off x="5547262" y="8833457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Грамотна презентація винної карти</a:t>
            </a:r>
          </a:p>
        </p:txBody>
      </p:sp>
    </p:spTree>
    <p:extLst>
      <p:ext uri="{BB962C8B-B14F-4D97-AF65-F5344CB8AC3E}">
        <p14:creationId xmlns:p14="http://schemas.microsoft.com/office/powerpoint/2010/main" val="1379031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86375DD-B3C2-0B4E-B062-0C09C1DC9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rcRect l="2957" t="2956" r="37" b="4680"/>
          <a:stretch/>
        </p:blipFill>
        <p:spPr>
          <a:xfrm>
            <a:off x="0" y="6858000"/>
            <a:ext cx="48006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169C6-A8CA-084D-9CB0-03642E4FF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4801" r="7700"/>
          <a:stretch/>
        </p:blipFill>
        <p:spPr>
          <a:xfrm>
            <a:off x="0" y="-6858000"/>
            <a:ext cx="4800600" cy="6858000"/>
          </a:xfrm>
          <a:prstGeom prst="rect">
            <a:avLst/>
          </a:prstGeom>
        </p:spPr>
      </p:pic>
      <p:pic>
        <p:nvPicPr>
          <p:cNvPr id="10" name="!!Picture 9">
            <a:extLst>
              <a:ext uri="{FF2B5EF4-FFF2-40B4-BE49-F238E27FC236}">
                <a16:creationId xmlns:a16="http://schemas.microsoft.com/office/drawing/2014/main" id="{C9A61C23-C60C-3340-8156-FEF1D64120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94" t="454" r="23114" b="1495"/>
          <a:stretch/>
        </p:blipFill>
        <p:spPr>
          <a:xfrm>
            <a:off x="0" y="-6858000"/>
            <a:ext cx="4800600" cy="6858000"/>
          </a:xfrm>
          <a:prstGeom prst="rect">
            <a:avLst/>
          </a:prstGeom>
        </p:spPr>
      </p:pic>
      <p:pic>
        <p:nvPicPr>
          <p:cNvPr id="7" name="!!Picture 6">
            <a:extLst>
              <a:ext uri="{FF2B5EF4-FFF2-40B4-BE49-F238E27FC236}">
                <a16:creationId xmlns:a16="http://schemas.microsoft.com/office/drawing/2014/main" id="{157273E8-9EA0-8145-B494-5DE8CD6627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rcRect l="53682" t="15683" r="7028"/>
          <a:stretch/>
        </p:blipFill>
        <p:spPr>
          <a:xfrm flipH="1">
            <a:off x="0" y="0"/>
            <a:ext cx="4800600" cy="6876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E220D4-1F1C-8B44-A824-EC32BD26F018}"/>
              </a:ext>
            </a:extLst>
          </p:cNvPr>
          <p:cNvSpPr txBox="1"/>
          <p:nvPr/>
        </p:nvSpPr>
        <p:spPr>
          <a:xfrm>
            <a:off x="519122" y="4541151"/>
            <a:ext cx="4018388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ЯК СОМЕЛЬЄ ЗБІЛЬШУЄ СЕРЕДНІЙ ЧЕК</a:t>
            </a:r>
            <a:r>
              <a:rPr lang="en-UA" sz="36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CE991A-B5C2-9840-9FC8-BE5A8FB00B0A}"/>
              </a:ext>
            </a:extLst>
          </p:cNvPr>
          <p:cNvSpPr txBox="1"/>
          <p:nvPr/>
        </p:nvSpPr>
        <p:spPr>
          <a:xfrm>
            <a:off x="5547262" y="3663327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Контроль </a:t>
            </a:r>
            <a:r>
              <a:rPr lang="uk-UA" sz="2000" dirty="0" err="1">
                <a:solidFill>
                  <a:schemeClr val="tx1"/>
                </a:solidFill>
              </a:rPr>
              <a:t>маржинальності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643C8-DF13-5E46-9FC2-BB17C2F9FB44}"/>
              </a:ext>
            </a:extLst>
          </p:cNvPr>
          <p:cNvSpPr txBox="1"/>
          <p:nvPr/>
        </p:nvSpPr>
        <p:spPr>
          <a:xfrm>
            <a:off x="5524336" y="638267"/>
            <a:ext cx="5832511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 err="1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Допродажі</a:t>
            </a:r>
            <a:r>
              <a:rPr lang="uk-UA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(</a:t>
            </a:r>
            <a:r>
              <a:rPr lang="en-US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Upselling &amp; Cross-selling)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85CB7-2F3A-0D44-A62D-4685EF4F9A46}"/>
              </a:ext>
            </a:extLst>
          </p:cNvPr>
          <p:cNvSpPr txBox="1"/>
          <p:nvPr/>
        </p:nvSpPr>
        <p:spPr>
          <a:xfrm>
            <a:off x="5547263" y="2150797"/>
            <a:ext cx="5809584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</a:p>
          <a:p>
            <a:r>
              <a:rPr lang="uk-UA" sz="2000" dirty="0">
                <a:solidFill>
                  <a:schemeClr val="tx1"/>
                </a:solidFill>
              </a:rPr>
              <a:t>Формування винної культури гостя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6A760A-4292-CB43-BDD6-08251BC421E3}"/>
              </a:ext>
            </a:extLst>
          </p:cNvPr>
          <p:cNvSpPr txBox="1"/>
          <p:nvPr/>
        </p:nvSpPr>
        <p:spPr>
          <a:xfrm>
            <a:off x="5547262" y="7169249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Грамотна презентація винної карти</a:t>
            </a:r>
          </a:p>
        </p:txBody>
      </p:sp>
    </p:spTree>
    <p:extLst>
      <p:ext uri="{BB962C8B-B14F-4D97-AF65-F5344CB8AC3E}">
        <p14:creationId xmlns:p14="http://schemas.microsoft.com/office/powerpoint/2010/main" val="3502724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D1B9E-1D4D-EB47-BDFC-27351C60B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rcRect l="2957" t="2956" r="37" b="4680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169C6-A8CA-084D-9CB0-03642E4FF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l="4801" r="7700"/>
          <a:stretch/>
        </p:blipFill>
        <p:spPr>
          <a:xfrm>
            <a:off x="0" y="-6858000"/>
            <a:ext cx="48006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61C23-C60C-3340-8156-FEF1D64120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94" t="454" r="23114" b="1495"/>
          <a:stretch/>
        </p:blipFill>
        <p:spPr>
          <a:xfrm>
            <a:off x="0" y="-6858000"/>
            <a:ext cx="4800600" cy="6858000"/>
          </a:xfrm>
          <a:prstGeom prst="rect">
            <a:avLst/>
          </a:prstGeom>
        </p:spPr>
      </p:pic>
      <p:pic>
        <p:nvPicPr>
          <p:cNvPr id="7" name="!!Picture 6">
            <a:extLst>
              <a:ext uri="{FF2B5EF4-FFF2-40B4-BE49-F238E27FC236}">
                <a16:creationId xmlns:a16="http://schemas.microsoft.com/office/drawing/2014/main" id="{157273E8-9EA0-8145-B494-5DE8CD6627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rcRect l="53682" t="15683" r="7028"/>
          <a:stretch/>
        </p:blipFill>
        <p:spPr>
          <a:xfrm flipH="1">
            <a:off x="0" y="-6876287"/>
            <a:ext cx="4800600" cy="6876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E220D4-1F1C-8B44-A824-EC32BD26F018}"/>
              </a:ext>
            </a:extLst>
          </p:cNvPr>
          <p:cNvSpPr txBox="1"/>
          <p:nvPr/>
        </p:nvSpPr>
        <p:spPr>
          <a:xfrm>
            <a:off x="519122" y="4707203"/>
            <a:ext cx="4018388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ЯК СОМЕЛЬЄ ЗБІЛЬШУЄ СЕРЕДНІЙ ЧЕК</a:t>
            </a:r>
            <a:r>
              <a:rPr lang="en-UA" sz="3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A87A2-F21C-0342-809E-282D43EE49AB}"/>
              </a:ext>
            </a:extLst>
          </p:cNvPr>
          <p:cNvSpPr txBox="1"/>
          <p:nvPr/>
        </p:nvSpPr>
        <p:spPr>
          <a:xfrm>
            <a:off x="5547262" y="3663327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Контроль </a:t>
            </a:r>
            <a:r>
              <a:rPr lang="uk-UA" sz="2000" dirty="0" err="1">
                <a:solidFill>
                  <a:schemeClr val="tx1"/>
                </a:solidFill>
              </a:rPr>
              <a:t>маржинальності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6417F-9595-9849-8188-3E9BF5F1EF94}"/>
              </a:ext>
            </a:extLst>
          </p:cNvPr>
          <p:cNvSpPr txBox="1"/>
          <p:nvPr/>
        </p:nvSpPr>
        <p:spPr>
          <a:xfrm>
            <a:off x="5524336" y="638267"/>
            <a:ext cx="5832511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 err="1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Допродажі</a:t>
            </a:r>
            <a:r>
              <a:rPr lang="uk-UA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(</a:t>
            </a:r>
            <a:r>
              <a:rPr lang="en-US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Upselling &amp; Cross-selling)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63B074-1846-F940-880A-E23238CB49D8}"/>
              </a:ext>
            </a:extLst>
          </p:cNvPr>
          <p:cNvSpPr txBox="1"/>
          <p:nvPr/>
        </p:nvSpPr>
        <p:spPr>
          <a:xfrm>
            <a:off x="5547263" y="2150797"/>
            <a:ext cx="5809584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</a:p>
          <a:p>
            <a:r>
              <a:rPr lang="uk-UA" sz="2000" dirty="0">
                <a:solidFill>
                  <a:schemeClr val="tx1"/>
                </a:solidFill>
              </a:rPr>
              <a:t>Формування винної культури гостя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BEE92-C4CD-C64B-BAE0-A4F44814A927}"/>
              </a:ext>
            </a:extLst>
          </p:cNvPr>
          <p:cNvSpPr txBox="1"/>
          <p:nvPr/>
        </p:nvSpPr>
        <p:spPr>
          <a:xfrm>
            <a:off x="5547262" y="5175857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Грамотна презентація винної карти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BC77D3-E3D0-3147-9E6C-F71407580A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8748" t="4553" r="32718" b="2981"/>
          <a:stretch/>
        </p:blipFill>
        <p:spPr>
          <a:xfrm>
            <a:off x="0" y="6853802"/>
            <a:ext cx="4800600" cy="6858000"/>
          </a:xfrm>
          <a:prstGeom prst="rect">
            <a:avLst/>
          </a:prstGeom>
        </p:spPr>
      </p:pic>
      <p:sp>
        <p:nvSpPr>
          <p:cNvPr id="17" name="!!Title 1">
            <a:extLst>
              <a:ext uri="{FF2B5EF4-FFF2-40B4-BE49-F238E27FC236}">
                <a16:creationId xmlns:a16="http://schemas.microsoft.com/office/drawing/2014/main" id="{7EC63C43-F06A-A44F-BE97-DAA01A52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10282802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УСПІШНІ СТРАТЕГІЇ ВИННОГО МАРКЕТИНГУ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5CAD7F-04C2-0B43-BE29-09F44244305F}"/>
              </a:ext>
            </a:extLst>
          </p:cNvPr>
          <p:cNvSpPr txBox="1"/>
          <p:nvPr/>
        </p:nvSpPr>
        <p:spPr>
          <a:xfrm>
            <a:off x="452636" y="8915884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3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D52B9-3F8B-1348-A991-131FDF827B3D}"/>
              </a:ext>
            </a:extLst>
          </p:cNvPr>
          <p:cNvSpPr txBox="1"/>
          <p:nvPr/>
        </p:nvSpPr>
        <p:spPr>
          <a:xfrm>
            <a:off x="5524336" y="7550334"/>
            <a:ext cx="4584863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Створення унікального досвіду для ваших гостей </a:t>
            </a:r>
          </a:p>
        </p:txBody>
      </p:sp>
    </p:spTree>
    <p:extLst>
      <p:ext uri="{BB962C8B-B14F-4D97-AF65-F5344CB8AC3E}">
        <p14:creationId xmlns:p14="http://schemas.microsoft.com/office/powerpoint/2010/main" val="419981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E3967-FC23-6F4D-A434-32429E182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8748" t="4553" r="32718" b="298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19" name="!!Title 1">
            <a:extLst>
              <a:ext uri="{FF2B5EF4-FFF2-40B4-BE49-F238E27FC236}">
                <a16:creationId xmlns:a16="http://schemas.microsoft.com/office/drawing/2014/main" id="{8F10DDF6-18D2-F845-AED3-194FC5E7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0735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УСПІШНІ СТРАТЕГІЇ ВИННОГО МАРКЕТИНГУ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299D2-EF8D-9349-85DA-8B5158943DA6}"/>
              </a:ext>
            </a:extLst>
          </p:cNvPr>
          <p:cNvSpPr txBox="1"/>
          <p:nvPr/>
        </p:nvSpPr>
        <p:spPr>
          <a:xfrm>
            <a:off x="452636" y="2003817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3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E7C7C-62FF-7B45-9EAD-7B1A996709DE}"/>
              </a:ext>
            </a:extLst>
          </p:cNvPr>
          <p:cNvSpPr txBox="1"/>
          <p:nvPr/>
        </p:nvSpPr>
        <p:spPr>
          <a:xfrm>
            <a:off x="5524336" y="638267"/>
            <a:ext cx="4584863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Створення унікального досвіду для ваших гостей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52768-5172-E949-BFB5-06D11427B6CA}"/>
              </a:ext>
            </a:extLst>
          </p:cNvPr>
          <p:cNvSpPr txBox="1"/>
          <p:nvPr/>
        </p:nvSpPr>
        <p:spPr>
          <a:xfrm>
            <a:off x="5524336" y="7085462"/>
            <a:ext cx="4505408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Позиціонування вина через історію та ексклюзивність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81518-B702-394C-AC68-748762A6307F}"/>
              </a:ext>
            </a:extLst>
          </p:cNvPr>
          <p:cNvSpPr txBox="1"/>
          <p:nvPr/>
        </p:nvSpPr>
        <p:spPr>
          <a:xfrm>
            <a:off x="5524335" y="9167335"/>
            <a:ext cx="4800599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Використання цифрових платформ та соціальних мереж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111D4B-47CB-814F-BFD8-BDD547709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rcRect l="2957" t="2956" r="37" b="4680"/>
          <a:stretch/>
        </p:blipFill>
        <p:spPr>
          <a:xfrm>
            <a:off x="0" y="-6858000"/>
            <a:ext cx="48006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502CF8-DA5E-EE41-8BB5-FD0D4883937B}"/>
              </a:ext>
            </a:extLst>
          </p:cNvPr>
          <p:cNvSpPr txBox="1"/>
          <p:nvPr/>
        </p:nvSpPr>
        <p:spPr>
          <a:xfrm>
            <a:off x="519122" y="-2243320"/>
            <a:ext cx="4018388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ЯК СОМЕЛЬЄ ЗБІЛЬШУЄ СЕРЕДНІЙ ЧЕК</a:t>
            </a:r>
            <a:r>
              <a:rPr lang="en-UA" sz="36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2AD52E-C7EF-3F49-A939-6953941F7D18}"/>
              </a:ext>
            </a:extLst>
          </p:cNvPr>
          <p:cNvSpPr txBox="1"/>
          <p:nvPr/>
        </p:nvSpPr>
        <p:spPr>
          <a:xfrm>
            <a:off x="5547262" y="-3287196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Контроль </a:t>
            </a:r>
            <a:r>
              <a:rPr lang="uk-UA" sz="2000" dirty="0" err="1">
                <a:solidFill>
                  <a:schemeClr val="tx1"/>
                </a:solidFill>
              </a:rPr>
              <a:t>маржинальності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B2F34B-4EF3-7A4D-995C-B3ECAED0426F}"/>
              </a:ext>
            </a:extLst>
          </p:cNvPr>
          <p:cNvSpPr txBox="1"/>
          <p:nvPr/>
        </p:nvSpPr>
        <p:spPr>
          <a:xfrm>
            <a:off x="5524336" y="-6312256"/>
            <a:ext cx="5832511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2000" dirty="0" err="1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Допродажі</a:t>
            </a:r>
            <a:r>
              <a:rPr lang="uk-UA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 (</a:t>
            </a:r>
            <a:r>
              <a:rPr lang="en-US" sz="2000" dirty="0"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Upselling &amp; Cross-selling)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5E70DA-E864-D141-809F-A2BD666E6CC3}"/>
              </a:ext>
            </a:extLst>
          </p:cNvPr>
          <p:cNvSpPr txBox="1"/>
          <p:nvPr/>
        </p:nvSpPr>
        <p:spPr>
          <a:xfrm>
            <a:off x="5547263" y="-4799726"/>
            <a:ext cx="5809584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</a:p>
          <a:p>
            <a:r>
              <a:rPr lang="uk-UA" sz="2000" dirty="0">
                <a:solidFill>
                  <a:schemeClr val="tx1"/>
                </a:solidFill>
              </a:rPr>
              <a:t>Формування винної культури гостя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0307D-A4C6-214F-AE63-B9663E95704D}"/>
              </a:ext>
            </a:extLst>
          </p:cNvPr>
          <p:cNvSpPr txBox="1"/>
          <p:nvPr/>
        </p:nvSpPr>
        <p:spPr>
          <a:xfrm>
            <a:off x="5547262" y="-1774666"/>
            <a:ext cx="5297522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Грамотна презентація винної карти</a:t>
            </a:r>
          </a:p>
        </p:txBody>
      </p:sp>
    </p:spTree>
    <p:extLst>
      <p:ext uri="{BB962C8B-B14F-4D97-AF65-F5344CB8AC3E}">
        <p14:creationId xmlns:p14="http://schemas.microsoft.com/office/powerpoint/2010/main" val="13997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C55FD-F11D-5349-8542-CE30009BF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" r="21236"/>
          <a:stretch/>
        </p:blipFill>
        <p:spPr>
          <a:xfrm>
            <a:off x="8645912" y="0"/>
            <a:ext cx="354608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15B5E-8DC1-9A44-B13A-DEA355FD35FE}"/>
              </a:ext>
            </a:extLst>
          </p:cNvPr>
          <p:cNvSpPr txBox="1"/>
          <p:nvPr/>
        </p:nvSpPr>
        <p:spPr>
          <a:xfrm>
            <a:off x="564449" y="1023667"/>
            <a:ext cx="3421240" cy="1659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Чому у 2025 році без сомельє ресторан втрачає гроші?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34BDB-FFE0-FC41-9F5E-EFFC468D8763}"/>
              </a:ext>
            </a:extLst>
          </p:cNvPr>
          <p:cNvSpPr txBox="1"/>
          <p:nvPr/>
        </p:nvSpPr>
        <p:spPr>
          <a:xfrm>
            <a:off x="4544691" y="1017802"/>
            <a:ext cx="3426039" cy="16594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Сомельє – ключ до успіху винної карти та прибутковості ресторану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CEF56-30FC-6C49-973E-86E1F5F44E25}"/>
              </a:ext>
            </a:extLst>
          </p:cNvPr>
          <p:cNvSpPr txBox="1"/>
          <p:nvPr/>
        </p:nvSpPr>
        <p:spPr>
          <a:xfrm>
            <a:off x="564449" y="3607331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Як сомельє збільшує середній чек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DD10A-93D1-BC4F-8C34-84EF85AAC905}"/>
              </a:ext>
            </a:extLst>
          </p:cNvPr>
          <p:cNvSpPr txBox="1"/>
          <p:nvPr/>
        </p:nvSpPr>
        <p:spPr>
          <a:xfrm>
            <a:off x="4562420" y="3607331"/>
            <a:ext cx="3621253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 err="1">
                <a:solidFill>
                  <a:schemeClr val="tx1"/>
                </a:solidFill>
              </a:rPr>
              <a:t>Проєкт</a:t>
            </a:r>
            <a:r>
              <a:rPr lang="uk-UA" sz="2000" dirty="0">
                <a:solidFill>
                  <a:schemeClr val="tx1"/>
                </a:solidFill>
              </a:rPr>
              <a:t> у </a:t>
            </a:r>
            <a:r>
              <a:rPr lang="uk-UA" sz="2000" dirty="0" err="1">
                <a:solidFill>
                  <a:schemeClr val="tx1"/>
                </a:solidFill>
              </a:rPr>
              <a:t>проєкті</a:t>
            </a:r>
            <a:endParaRPr lang="uk-U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92351"/>
      </p:ext>
    </p:extLst>
  </p:cSld>
  <p:clrMapOvr>
    <a:masterClrMapping/>
  </p:clrMapOvr>
  <p:transition spd="slow">
    <p:cover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E3967-FC23-6F4D-A434-32429E182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8748" t="4553" r="32718" b="298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19" name="!!Title 1">
            <a:extLst>
              <a:ext uri="{FF2B5EF4-FFF2-40B4-BE49-F238E27FC236}">
                <a16:creationId xmlns:a16="http://schemas.microsoft.com/office/drawing/2014/main" id="{8F10DDF6-18D2-F845-AED3-194FC5E7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0735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УСПІШНІ СТРАТЕГІЇ ВИННОГО МАРКЕТИНГУ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299D2-EF8D-9349-85DA-8B5158943DA6}"/>
              </a:ext>
            </a:extLst>
          </p:cNvPr>
          <p:cNvSpPr txBox="1"/>
          <p:nvPr/>
        </p:nvSpPr>
        <p:spPr>
          <a:xfrm>
            <a:off x="452636" y="2003817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3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E7C7C-62FF-7B45-9EAD-7B1A996709DE}"/>
              </a:ext>
            </a:extLst>
          </p:cNvPr>
          <p:cNvSpPr txBox="1"/>
          <p:nvPr/>
        </p:nvSpPr>
        <p:spPr>
          <a:xfrm>
            <a:off x="5524336" y="638267"/>
            <a:ext cx="4584863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Створення унікального досвіду для ваших гостей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52768-5172-E949-BFB5-06D11427B6CA}"/>
              </a:ext>
            </a:extLst>
          </p:cNvPr>
          <p:cNvSpPr txBox="1"/>
          <p:nvPr/>
        </p:nvSpPr>
        <p:spPr>
          <a:xfrm>
            <a:off x="5524336" y="2716662"/>
            <a:ext cx="4505408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Позиціонування вина через історію та ексклюзивність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81518-B702-394C-AC68-748762A6307F}"/>
              </a:ext>
            </a:extLst>
          </p:cNvPr>
          <p:cNvSpPr txBox="1"/>
          <p:nvPr/>
        </p:nvSpPr>
        <p:spPr>
          <a:xfrm>
            <a:off x="5524335" y="7541735"/>
            <a:ext cx="4800599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Використання соціальних мереж</a:t>
            </a:r>
          </a:p>
        </p:txBody>
      </p:sp>
    </p:spTree>
    <p:extLst>
      <p:ext uri="{BB962C8B-B14F-4D97-AF65-F5344CB8AC3E}">
        <p14:creationId xmlns:p14="http://schemas.microsoft.com/office/powerpoint/2010/main" val="9582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E3967-FC23-6F4D-A434-32429E182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18748" t="4553" r="32718" b="298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19" name="!!Title 1">
            <a:extLst>
              <a:ext uri="{FF2B5EF4-FFF2-40B4-BE49-F238E27FC236}">
                <a16:creationId xmlns:a16="http://schemas.microsoft.com/office/drawing/2014/main" id="{8F10DDF6-18D2-F845-AED3-194FC5E7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0735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УСПІШНІ СТРАТЕГІЇ ВИННОГО МАРКЕТИНГУ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299D2-EF8D-9349-85DA-8B5158943DA6}"/>
              </a:ext>
            </a:extLst>
          </p:cNvPr>
          <p:cNvSpPr txBox="1"/>
          <p:nvPr/>
        </p:nvSpPr>
        <p:spPr>
          <a:xfrm>
            <a:off x="452636" y="2003817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3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E7C7C-62FF-7B45-9EAD-7B1A996709DE}"/>
              </a:ext>
            </a:extLst>
          </p:cNvPr>
          <p:cNvSpPr txBox="1"/>
          <p:nvPr/>
        </p:nvSpPr>
        <p:spPr>
          <a:xfrm>
            <a:off x="5524336" y="638267"/>
            <a:ext cx="4584863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Створення унікального досвіду для ваших гостей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52768-5172-E949-BFB5-06D11427B6CA}"/>
              </a:ext>
            </a:extLst>
          </p:cNvPr>
          <p:cNvSpPr txBox="1"/>
          <p:nvPr/>
        </p:nvSpPr>
        <p:spPr>
          <a:xfrm>
            <a:off x="5524336" y="2716662"/>
            <a:ext cx="4505408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Позиціонування вина через історію та ексклюзивність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81518-B702-394C-AC68-748762A6307F}"/>
              </a:ext>
            </a:extLst>
          </p:cNvPr>
          <p:cNvSpPr txBox="1"/>
          <p:nvPr/>
        </p:nvSpPr>
        <p:spPr>
          <a:xfrm>
            <a:off x="5524335" y="4798535"/>
            <a:ext cx="4800599" cy="1043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Використання соціальних мереж</a:t>
            </a:r>
          </a:p>
        </p:txBody>
      </p:sp>
    </p:spTree>
    <p:extLst>
      <p:ext uri="{BB962C8B-B14F-4D97-AF65-F5344CB8AC3E}">
        <p14:creationId xmlns:p14="http://schemas.microsoft.com/office/powerpoint/2010/main" val="40265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0">
            <a:extLst>
              <a:ext uri="{FF2B5EF4-FFF2-40B4-BE49-F238E27FC236}">
                <a16:creationId xmlns:a16="http://schemas.microsoft.com/office/drawing/2014/main" id="{36230341-F3D9-7E4A-8455-D0FFB49D02BE}"/>
              </a:ext>
            </a:extLst>
          </p:cNvPr>
          <p:cNvSpPr/>
          <p:nvPr/>
        </p:nvSpPr>
        <p:spPr>
          <a:xfrm>
            <a:off x="578225" y="424643"/>
            <a:ext cx="11211886" cy="6689557"/>
          </a:xfrm>
          <a:custGeom>
            <a:avLst/>
            <a:gdLst>
              <a:gd name="connsiteX0" fmla="*/ 0 w 5375961"/>
              <a:gd name="connsiteY0" fmla="*/ 3553326 h 7106652"/>
              <a:gd name="connsiteX1" fmla="*/ 2687981 w 5375961"/>
              <a:gd name="connsiteY1" fmla="*/ 0 h 7106652"/>
              <a:gd name="connsiteX2" fmla="*/ 5375962 w 5375961"/>
              <a:gd name="connsiteY2" fmla="*/ 3553326 h 7106652"/>
              <a:gd name="connsiteX3" fmla="*/ 2687981 w 5375961"/>
              <a:gd name="connsiteY3" fmla="*/ 7106652 h 7106652"/>
              <a:gd name="connsiteX4" fmla="*/ 0 w 5375961"/>
              <a:gd name="connsiteY4" fmla="*/ 3553326 h 7106652"/>
              <a:gd name="connsiteX0" fmla="*/ 10635 w 5386597"/>
              <a:gd name="connsiteY0" fmla="*/ 3553326 h 5807241"/>
              <a:gd name="connsiteX1" fmla="*/ 2698616 w 5386597"/>
              <a:gd name="connsiteY1" fmla="*/ 0 h 5807241"/>
              <a:gd name="connsiteX2" fmla="*/ 5386597 w 5386597"/>
              <a:gd name="connsiteY2" fmla="*/ 3553326 h 5807241"/>
              <a:gd name="connsiteX3" fmla="*/ 3564889 w 5386597"/>
              <a:gd name="connsiteY3" fmla="*/ 5807241 h 5807241"/>
              <a:gd name="connsiteX4" fmla="*/ 10635 w 5386597"/>
              <a:gd name="connsiteY4" fmla="*/ 3553326 h 5807241"/>
              <a:gd name="connsiteX0" fmla="*/ 7852 w 5704656"/>
              <a:gd name="connsiteY0" fmla="*/ 3561640 h 6044631"/>
              <a:gd name="connsiteX1" fmla="*/ 2695833 w 5704656"/>
              <a:gd name="connsiteY1" fmla="*/ 8314 h 6044631"/>
              <a:gd name="connsiteX2" fmla="*/ 5704656 w 5704656"/>
              <a:gd name="connsiteY2" fmla="*/ 4636461 h 6044631"/>
              <a:gd name="connsiteX3" fmla="*/ 3562106 w 5704656"/>
              <a:gd name="connsiteY3" fmla="*/ 5815555 h 6044631"/>
              <a:gd name="connsiteX4" fmla="*/ 7852 w 5704656"/>
              <a:gd name="connsiteY4" fmla="*/ 3561640 h 6044631"/>
              <a:gd name="connsiteX0" fmla="*/ 74 w 5696878"/>
              <a:gd name="connsiteY0" fmla="*/ 2666175 h 5149166"/>
              <a:gd name="connsiteX1" fmla="*/ 3650581 w 5696878"/>
              <a:gd name="connsiteY1" fmla="*/ 11207 h 5149166"/>
              <a:gd name="connsiteX2" fmla="*/ 5696878 w 5696878"/>
              <a:gd name="connsiteY2" fmla="*/ 3740996 h 5149166"/>
              <a:gd name="connsiteX3" fmla="*/ 3554328 w 5696878"/>
              <a:gd name="connsiteY3" fmla="*/ 4920090 h 5149166"/>
              <a:gd name="connsiteX4" fmla="*/ 74 w 5696878"/>
              <a:gd name="connsiteY4" fmla="*/ 2666175 h 5149166"/>
              <a:gd name="connsiteX0" fmla="*/ 96 w 4975005"/>
              <a:gd name="connsiteY0" fmla="*/ 970402 h 5481114"/>
              <a:gd name="connsiteX1" fmla="*/ 2928708 w 4975005"/>
              <a:gd name="connsiteY1" fmla="*/ 208402 h 5481114"/>
              <a:gd name="connsiteX2" fmla="*/ 4975005 w 4975005"/>
              <a:gd name="connsiteY2" fmla="*/ 3938191 h 5481114"/>
              <a:gd name="connsiteX3" fmla="*/ 2832455 w 4975005"/>
              <a:gd name="connsiteY3" fmla="*/ 5117285 h 5481114"/>
              <a:gd name="connsiteX4" fmla="*/ 96 w 4975005"/>
              <a:gd name="connsiteY4" fmla="*/ 970402 h 5481114"/>
              <a:gd name="connsiteX0" fmla="*/ 61 w 6322506"/>
              <a:gd name="connsiteY0" fmla="*/ 2324400 h 5185185"/>
              <a:gd name="connsiteX1" fmla="*/ 4276209 w 6322506"/>
              <a:gd name="connsiteY1" fmla="*/ 22358 h 5185185"/>
              <a:gd name="connsiteX2" fmla="*/ 6322506 w 6322506"/>
              <a:gd name="connsiteY2" fmla="*/ 3752147 h 5185185"/>
              <a:gd name="connsiteX3" fmla="*/ 4179956 w 6322506"/>
              <a:gd name="connsiteY3" fmla="*/ 4931241 h 5185185"/>
              <a:gd name="connsiteX4" fmla="*/ 61 w 6322506"/>
              <a:gd name="connsiteY4" fmla="*/ 2324400 h 51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506" h="5185185">
                <a:moveTo>
                  <a:pt x="61" y="2324400"/>
                </a:moveTo>
                <a:cubicBezTo>
                  <a:pt x="16103" y="1506253"/>
                  <a:pt x="3222468" y="-215600"/>
                  <a:pt x="4276209" y="22358"/>
                </a:cubicBezTo>
                <a:cubicBezTo>
                  <a:pt x="5329950" y="260316"/>
                  <a:pt x="6322506" y="1789699"/>
                  <a:pt x="6322506" y="3752147"/>
                </a:cubicBezTo>
                <a:cubicBezTo>
                  <a:pt x="6322506" y="5714595"/>
                  <a:pt x="5233697" y="5169199"/>
                  <a:pt x="4179956" y="4931241"/>
                </a:cubicBezTo>
                <a:cubicBezTo>
                  <a:pt x="3126215" y="4693283"/>
                  <a:pt x="-15981" y="3142547"/>
                  <a:pt x="61" y="2324400"/>
                </a:cubicBezTo>
                <a:close/>
              </a:path>
            </a:pathLst>
          </a:custGeom>
          <a:solidFill>
            <a:srgbClr val="5B001C">
              <a:alpha val="34719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2986850" y="1552929"/>
            <a:ext cx="8046569" cy="300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uk-UA" sz="4800" dirty="0"/>
              <a:t>ПРОЄКТ У ПРОЄКТІ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493FB-72AD-3148-B2C2-7568E614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1835" y="-2132979"/>
            <a:ext cx="2437691" cy="1828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7E749-4CC9-0446-B82E-C870453F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67048" y="7339007"/>
            <a:ext cx="3848054" cy="2886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31EE0-D641-034A-8D15-90A078F1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00"/>
          <a:stretch/>
        </p:blipFill>
        <p:spPr>
          <a:xfrm rot="5400000">
            <a:off x="5876009" y="7259866"/>
            <a:ext cx="2560602" cy="1828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A126EB-332D-7143-89AB-B154072E3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6649" y="-2132980"/>
            <a:ext cx="2437691" cy="1828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9A53A3-E7CF-F848-AB01-2C1547A406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56" r="13541"/>
          <a:stretch/>
        </p:blipFill>
        <p:spPr>
          <a:xfrm rot="5400000">
            <a:off x="3323412" y="6862272"/>
            <a:ext cx="2560603" cy="2623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16A942-600A-FF49-BB85-40400BFD17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4843" r="1"/>
          <a:stretch/>
        </p:blipFill>
        <p:spPr>
          <a:xfrm>
            <a:off x="12192000" y="-6438500"/>
            <a:ext cx="3805998" cy="6438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A6E682-AB1D-914C-9BBE-2333AFB3E9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06" t="26928" r="7059"/>
          <a:stretch/>
        </p:blipFill>
        <p:spPr>
          <a:xfrm rot="5400000">
            <a:off x="-2072648" y="-2072648"/>
            <a:ext cx="2437690" cy="1707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055209-BE9B-FB4B-92FA-2CA1AAF524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791289" y="-2132982"/>
            <a:ext cx="2437693" cy="18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4461"/>
      </p:ext>
    </p:extLst>
  </p:cSld>
  <p:clrMapOvr>
    <a:masterClrMapping/>
  </p:clrMapOvr>
  <p:transition spd="slow">
    <p:cover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0">
            <a:extLst>
              <a:ext uri="{FF2B5EF4-FFF2-40B4-BE49-F238E27FC236}">
                <a16:creationId xmlns:a16="http://schemas.microsoft.com/office/drawing/2014/main" id="{36230341-F3D9-7E4A-8455-D0FFB49D02BE}"/>
              </a:ext>
            </a:extLst>
          </p:cNvPr>
          <p:cNvSpPr/>
          <p:nvPr/>
        </p:nvSpPr>
        <p:spPr>
          <a:xfrm>
            <a:off x="578225" y="424643"/>
            <a:ext cx="11211886" cy="6689557"/>
          </a:xfrm>
          <a:custGeom>
            <a:avLst/>
            <a:gdLst>
              <a:gd name="connsiteX0" fmla="*/ 0 w 5375961"/>
              <a:gd name="connsiteY0" fmla="*/ 3553326 h 7106652"/>
              <a:gd name="connsiteX1" fmla="*/ 2687981 w 5375961"/>
              <a:gd name="connsiteY1" fmla="*/ 0 h 7106652"/>
              <a:gd name="connsiteX2" fmla="*/ 5375962 w 5375961"/>
              <a:gd name="connsiteY2" fmla="*/ 3553326 h 7106652"/>
              <a:gd name="connsiteX3" fmla="*/ 2687981 w 5375961"/>
              <a:gd name="connsiteY3" fmla="*/ 7106652 h 7106652"/>
              <a:gd name="connsiteX4" fmla="*/ 0 w 5375961"/>
              <a:gd name="connsiteY4" fmla="*/ 3553326 h 7106652"/>
              <a:gd name="connsiteX0" fmla="*/ 10635 w 5386597"/>
              <a:gd name="connsiteY0" fmla="*/ 3553326 h 5807241"/>
              <a:gd name="connsiteX1" fmla="*/ 2698616 w 5386597"/>
              <a:gd name="connsiteY1" fmla="*/ 0 h 5807241"/>
              <a:gd name="connsiteX2" fmla="*/ 5386597 w 5386597"/>
              <a:gd name="connsiteY2" fmla="*/ 3553326 h 5807241"/>
              <a:gd name="connsiteX3" fmla="*/ 3564889 w 5386597"/>
              <a:gd name="connsiteY3" fmla="*/ 5807241 h 5807241"/>
              <a:gd name="connsiteX4" fmla="*/ 10635 w 5386597"/>
              <a:gd name="connsiteY4" fmla="*/ 3553326 h 5807241"/>
              <a:gd name="connsiteX0" fmla="*/ 7852 w 5704656"/>
              <a:gd name="connsiteY0" fmla="*/ 3561640 h 6044631"/>
              <a:gd name="connsiteX1" fmla="*/ 2695833 w 5704656"/>
              <a:gd name="connsiteY1" fmla="*/ 8314 h 6044631"/>
              <a:gd name="connsiteX2" fmla="*/ 5704656 w 5704656"/>
              <a:gd name="connsiteY2" fmla="*/ 4636461 h 6044631"/>
              <a:gd name="connsiteX3" fmla="*/ 3562106 w 5704656"/>
              <a:gd name="connsiteY3" fmla="*/ 5815555 h 6044631"/>
              <a:gd name="connsiteX4" fmla="*/ 7852 w 5704656"/>
              <a:gd name="connsiteY4" fmla="*/ 3561640 h 6044631"/>
              <a:gd name="connsiteX0" fmla="*/ 74 w 5696878"/>
              <a:gd name="connsiteY0" fmla="*/ 2666175 h 5149166"/>
              <a:gd name="connsiteX1" fmla="*/ 3650581 w 5696878"/>
              <a:gd name="connsiteY1" fmla="*/ 11207 h 5149166"/>
              <a:gd name="connsiteX2" fmla="*/ 5696878 w 5696878"/>
              <a:gd name="connsiteY2" fmla="*/ 3740996 h 5149166"/>
              <a:gd name="connsiteX3" fmla="*/ 3554328 w 5696878"/>
              <a:gd name="connsiteY3" fmla="*/ 4920090 h 5149166"/>
              <a:gd name="connsiteX4" fmla="*/ 74 w 5696878"/>
              <a:gd name="connsiteY4" fmla="*/ 2666175 h 5149166"/>
              <a:gd name="connsiteX0" fmla="*/ 96 w 4975005"/>
              <a:gd name="connsiteY0" fmla="*/ 970402 h 5481114"/>
              <a:gd name="connsiteX1" fmla="*/ 2928708 w 4975005"/>
              <a:gd name="connsiteY1" fmla="*/ 208402 h 5481114"/>
              <a:gd name="connsiteX2" fmla="*/ 4975005 w 4975005"/>
              <a:gd name="connsiteY2" fmla="*/ 3938191 h 5481114"/>
              <a:gd name="connsiteX3" fmla="*/ 2832455 w 4975005"/>
              <a:gd name="connsiteY3" fmla="*/ 5117285 h 5481114"/>
              <a:gd name="connsiteX4" fmla="*/ 96 w 4975005"/>
              <a:gd name="connsiteY4" fmla="*/ 970402 h 5481114"/>
              <a:gd name="connsiteX0" fmla="*/ 61 w 6322506"/>
              <a:gd name="connsiteY0" fmla="*/ 2324400 h 5185185"/>
              <a:gd name="connsiteX1" fmla="*/ 4276209 w 6322506"/>
              <a:gd name="connsiteY1" fmla="*/ 22358 h 5185185"/>
              <a:gd name="connsiteX2" fmla="*/ 6322506 w 6322506"/>
              <a:gd name="connsiteY2" fmla="*/ 3752147 h 5185185"/>
              <a:gd name="connsiteX3" fmla="*/ 4179956 w 6322506"/>
              <a:gd name="connsiteY3" fmla="*/ 4931241 h 5185185"/>
              <a:gd name="connsiteX4" fmla="*/ 61 w 6322506"/>
              <a:gd name="connsiteY4" fmla="*/ 2324400 h 51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506" h="5185185">
                <a:moveTo>
                  <a:pt x="61" y="2324400"/>
                </a:moveTo>
                <a:cubicBezTo>
                  <a:pt x="16103" y="1506253"/>
                  <a:pt x="3222468" y="-215600"/>
                  <a:pt x="4276209" y="22358"/>
                </a:cubicBezTo>
                <a:cubicBezTo>
                  <a:pt x="5329950" y="260316"/>
                  <a:pt x="6322506" y="1789699"/>
                  <a:pt x="6322506" y="3752147"/>
                </a:cubicBezTo>
                <a:cubicBezTo>
                  <a:pt x="6322506" y="5714595"/>
                  <a:pt x="5233697" y="5169199"/>
                  <a:pt x="4179956" y="4931241"/>
                </a:cubicBezTo>
                <a:cubicBezTo>
                  <a:pt x="3126215" y="4693283"/>
                  <a:pt x="-15981" y="3142547"/>
                  <a:pt x="61" y="2324400"/>
                </a:cubicBezTo>
                <a:close/>
              </a:path>
            </a:pathLst>
          </a:custGeom>
          <a:solidFill>
            <a:srgbClr val="5B001C">
              <a:alpha val="34719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3360646" y="2888573"/>
            <a:ext cx="8046569" cy="961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uk-UA" sz="3200" dirty="0"/>
              <a:t>ПРОЄКТ У ПРОЄКТІ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493FB-72AD-3148-B2C2-7568E614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24648" y="694651"/>
            <a:ext cx="2160064" cy="1620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7E749-4CC9-0446-B82E-C870453F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949" y="3396492"/>
            <a:ext cx="3470703" cy="2603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31EE0-D641-034A-8D15-90A078F1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00"/>
          <a:stretch/>
        </p:blipFill>
        <p:spPr>
          <a:xfrm rot="5400000">
            <a:off x="5969800" y="4490241"/>
            <a:ext cx="2267346" cy="1618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A126EB-332D-7143-89AB-B154072E3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24335" y="694650"/>
            <a:ext cx="2160065" cy="1620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9A53A3-E7CF-F848-AB01-2C1547A406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04" t="-9" r="16279" b="1991"/>
          <a:stretch/>
        </p:blipFill>
        <p:spPr>
          <a:xfrm rot="5400000">
            <a:off x="3541129" y="4061041"/>
            <a:ext cx="2273197" cy="2471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16A942-600A-FF49-BB85-40400BFD17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4843" r="1"/>
          <a:stretch/>
        </p:blipFill>
        <p:spPr>
          <a:xfrm>
            <a:off x="8293719" y="424643"/>
            <a:ext cx="3551938" cy="6008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A6E682-AB1D-914C-9BBE-2333AFB3E9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06" t="26928" r="7059"/>
          <a:stretch/>
        </p:blipFill>
        <p:spPr>
          <a:xfrm rot="5400000">
            <a:off x="78420" y="748108"/>
            <a:ext cx="2160065" cy="1513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055209-BE9B-FB4B-92FA-2CA1AAF524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024023" y="694648"/>
            <a:ext cx="2160065" cy="16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0">
            <a:extLst>
              <a:ext uri="{FF2B5EF4-FFF2-40B4-BE49-F238E27FC236}">
                <a16:creationId xmlns:a16="http://schemas.microsoft.com/office/drawing/2014/main" id="{91615DA1-B14D-814A-89F4-48C4F2A53ECC}"/>
              </a:ext>
            </a:extLst>
          </p:cNvPr>
          <p:cNvSpPr/>
          <p:nvPr/>
        </p:nvSpPr>
        <p:spPr>
          <a:xfrm>
            <a:off x="-1043317" y="1204573"/>
            <a:ext cx="6625453" cy="6689557"/>
          </a:xfrm>
          <a:custGeom>
            <a:avLst/>
            <a:gdLst>
              <a:gd name="connsiteX0" fmla="*/ 0 w 5375961"/>
              <a:gd name="connsiteY0" fmla="*/ 3553326 h 7106652"/>
              <a:gd name="connsiteX1" fmla="*/ 2687981 w 5375961"/>
              <a:gd name="connsiteY1" fmla="*/ 0 h 7106652"/>
              <a:gd name="connsiteX2" fmla="*/ 5375962 w 5375961"/>
              <a:gd name="connsiteY2" fmla="*/ 3553326 h 7106652"/>
              <a:gd name="connsiteX3" fmla="*/ 2687981 w 5375961"/>
              <a:gd name="connsiteY3" fmla="*/ 7106652 h 7106652"/>
              <a:gd name="connsiteX4" fmla="*/ 0 w 5375961"/>
              <a:gd name="connsiteY4" fmla="*/ 3553326 h 7106652"/>
              <a:gd name="connsiteX0" fmla="*/ 10635 w 5386597"/>
              <a:gd name="connsiteY0" fmla="*/ 3553326 h 5807241"/>
              <a:gd name="connsiteX1" fmla="*/ 2698616 w 5386597"/>
              <a:gd name="connsiteY1" fmla="*/ 0 h 5807241"/>
              <a:gd name="connsiteX2" fmla="*/ 5386597 w 5386597"/>
              <a:gd name="connsiteY2" fmla="*/ 3553326 h 5807241"/>
              <a:gd name="connsiteX3" fmla="*/ 3564889 w 5386597"/>
              <a:gd name="connsiteY3" fmla="*/ 5807241 h 5807241"/>
              <a:gd name="connsiteX4" fmla="*/ 10635 w 5386597"/>
              <a:gd name="connsiteY4" fmla="*/ 3553326 h 5807241"/>
              <a:gd name="connsiteX0" fmla="*/ 7852 w 5704656"/>
              <a:gd name="connsiteY0" fmla="*/ 3561640 h 6044631"/>
              <a:gd name="connsiteX1" fmla="*/ 2695833 w 5704656"/>
              <a:gd name="connsiteY1" fmla="*/ 8314 h 6044631"/>
              <a:gd name="connsiteX2" fmla="*/ 5704656 w 5704656"/>
              <a:gd name="connsiteY2" fmla="*/ 4636461 h 6044631"/>
              <a:gd name="connsiteX3" fmla="*/ 3562106 w 5704656"/>
              <a:gd name="connsiteY3" fmla="*/ 5815555 h 6044631"/>
              <a:gd name="connsiteX4" fmla="*/ 7852 w 5704656"/>
              <a:gd name="connsiteY4" fmla="*/ 3561640 h 6044631"/>
              <a:gd name="connsiteX0" fmla="*/ 74 w 5696878"/>
              <a:gd name="connsiteY0" fmla="*/ 2666175 h 5149166"/>
              <a:gd name="connsiteX1" fmla="*/ 3650581 w 5696878"/>
              <a:gd name="connsiteY1" fmla="*/ 11207 h 5149166"/>
              <a:gd name="connsiteX2" fmla="*/ 5696878 w 5696878"/>
              <a:gd name="connsiteY2" fmla="*/ 3740996 h 5149166"/>
              <a:gd name="connsiteX3" fmla="*/ 3554328 w 5696878"/>
              <a:gd name="connsiteY3" fmla="*/ 4920090 h 5149166"/>
              <a:gd name="connsiteX4" fmla="*/ 74 w 5696878"/>
              <a:gd name="connsiteY4" fmla="*/ 2666175 h 5149166"/>
              <a:gd name="connsiteX0" fmla="*/ 96 w 4975005"/>
              <a:gd name="connsiteY0" fmla="*/ 970402 h 5481114"/>
              <a:gd name="connsiteX1" fmla="*/ 2928708 w 4975005"/>
              <a:gd name="connsiteY1" fmla="*/ 208402 h 5481114"/>
              <a:gd name="connsiteX2" fmla="*/ 4975005 w 4975005"/>
              <a:gd name="connsiteY2" fmla="*/ 3938191 h 5481114"/>
              <a:gd name="connsiteX3" fmla="*/ 2832455 w 4975005"/>
              <a:gd name="connsiteY3" fmla="*/ 5117285 h 5481114"/>
              <a:gd name="connsiteX4" fmla="*/ 96 w 4975005"/>
              <a:gd name="connsiteY4" fmla="*/ 970402 h 5481114"/>
              <a:gd name="connsiteX0" fmla="*/ 61 w 6322506"/>
              <a:gd name="connsiteY0" fmla="*/ 2324400 h 5185185"/>
              <a:gd name="connsiteX1" fmla="*/ 4276209 w 6322506"/>
              <a:gd name="connsiteY1" fmla="*/ 22358 h 5185185"/>
              <a:gd name="connsiteX2" fmla="*/ 6322506 w 6322506"/>
              <a:gd name="connsiteY2" fmla="*/ 3752147 h 5185185"/>
              <a:gd name="connsiteX3" fmla="*/ 4179956 w 6322506"/>
              <a:gd name="connsiteY3" fmla="*/ 4931241 h 5185185"/>
              <a:gd name="connsiteX4" fmla="*/ 61 w 6322506"/>
              <a:gd name="connsiteY4" fmla="*/ 2324400 h 51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506" h="5185185">
                <a:moveTo>
                  <a:pt x="61" y="2324400"/>
                </a:moveTo>
                <a:cubicBezTo>
                  <a:pt x="16103" y="1506253"/>
                  <a:pt x="3222468" y="-215600"/>
                  <a:pt x="4276209" y="22358"/>
                </a:cubicBezTo>
                <a:cubicBezTo>
                  <a:pt x="5329950" y="260316"/>
                  <a:pt x="6322506" y="1789699"/>
                  <a:pt x="6322506" y="3752147"/>
                </a:cubicBezTo>
                <a:cubicBezTo>
                  <a:pt x="6322506" y="5714595"/>
                  <a:pt x="5233697" y="5169199"/>
                  <a:pt x="4179956" y="4931241"/>
                </a:cubicBezTo>
                <a:cubicBezTo>
                  <a:pt x="3126215" y="4693283"/>
                  <a:pt x="-15981" y="3142547"/>
                  <a:pt x="61" y="2324400"/>
                </a:cubicBezTo>
                <a:close/>
              </a:path>
            </a:pathLst>
          </a:custGeom>
          <a:solidFill>
            <a:srgbClr val="5B001C">
              <a:alpha val="34719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F90BFC-C2C8-D34A-8F6A-6077D380F3C5}"/>
              </a:ext>
            </a:extLst>
          </p:cNvPr>
          <p:cNvSpPr txBox="1"/>
          <p:nvPr/>
        </p:nvSpPr>
        <p:spPr>
          <a:xfrm>
            <a:off x="764876" y="1928666"/>
            <a:ext cx="5582135" cy="300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6000" dirty="0"/>
              <a:t>СОМЕЛЬЄ</a:t>
            </a:r>
            <a:r>
              <a:rPr lang="uk-UA" dirty="0"/>
              <a:t> – </a:t>
            </a:r>
            <a:br>
              <a:rPr lang="uk-UA" dirty="0"/>
            </a:br>
            <a:r>
              <a:rPr lang="uk-UA" dirty="0"/>
              <a:t>ЦЕ НЕ ВИТРАТИ, А </a:t>
            </a:r>
            <a:r>
              <a:rPr lang="uk-UA" sz="6000" dirty="0"/>
              <a:t>ІНВЕСТИЦІЯ</a:t>
            </a:r>
            <a:r>
              <a:rPr lang="uk-UA" dirty="0"/>
              <a:t>, </a:t>
            </a:r>
          </a:p>
          <a:p>
            <a:pPr>
              <a:lnSpc>
                <a:spcPct val="100000"/>
              </a:lnSpc>
            </a:pPr>
            <a:r>
              <a:rPr lang="uk-UA" dirty="0"/>
              <a:t>ЯКА ОКУПАЄТЬСЯ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1278F-46C6-1242-9F21-F623F9B8E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 l="-1" r="-1" b="17133"/>
          <a:stretch/>
        </p:blipFill>
        <p:spPr>
          <a:xfrm>
            <a:off x="6609865" y="0"/>
            <a:ext cx="558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05707"/>
      </p:ext>
    </p:extLst>
  </p:cSld>
  <p:clrMapOvr>
    <a:masterClrMapping/>
  </p:clrMapOvr>
  <p:transition spd="slow">
    <p:cover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0">
            <a:extLst>
              <a:ext uri="{FF2B5EF4-FFF2-40B4-BE49-F238E27FC236}">
                <a16:creationId xmlns:a16="http://schemas.microsoft.com/office/drawing/2014/main" id="{36230341-F3D9-7E4A-8455-D0FFB49D02BE}"/>
              </a:ext>
            </a:extLst>
          </p:cNvPr>
          <p:cNvSpPr/>
          <p:nvPr/>
        </p:nvSpPr>
        <p:spPr>
          <a:xfrm>
            <a:off x="578225" y="424643"/>
            <a:ext cx="11211886" cy="6689557"/>
          </a:xfrm>
          <a:custGeom>
            <a:avLst/>
            <a:gdLst>
              <a:gd name="connsiteX0" fmla="*/ 0 w 5375961"/>
              <a:gd name="connsiteY0" fmla="*/ 3553326 h 7106652"/>
              <a:gd name="connsiteX1" fmla="*/ 2687981 w 5375961"/>
              <a:gd name="connsiteY1" fmla="*/ 0 h 7106652"/>
              <a:gd name="connsiteX2" fmla="*/ 5375962 w 5375961"/>
              <a:gd name="connsiteY2" fmla="*/ 3553326 h 7106652"/>
              <a:gd name="connsiteX3" fmla="*/ 2687981 w 5375961"/>
              <a:gd name="connsiteY3" fmla="*/ 7106652 h 7106652"/>
              <a:gd name="connsiteX4" fmla="*/ 0 w 5375961"/>
              <a:gd name="connsiteY4" fmla="*/ 3553326 h 7106652"/>
              <a:gd name="connsiteX0" fmla="*/ 10635 w 5386597"/>
              <a:gd name="connsiteY0" fmla="*/ 3553326 h 5807241"/>
              <a:gd name="connsiteX1" fmla="*/ 2698616 w 5386597"/>
              <a:gd name="connsiteY1" fmla="*/ 0 h 5807241"/>
              <a:gd name="connsiteX2" fmla="*/ 5386597 w 5386597"/>
              <a:gd name="connsiteY2" fmla="*/ 3553326 h 5807241"/>
              <a:gd name="connsiteX3" fmla="*/ 3564889 w 5386597"/>
              <a:gd name="connsiteY3" fmla="*/ 5807241 h 5807241"/>
              <a:gd name="connsiteX4" fmla="*/ 10635 w 5386597"/>
              <a:gd name="connsiteY4" fmla="*/ 3553326 h 5807241"/>
              <a:gd name="connsiteX0" fmla="*/ 7852 w 5704656"/>
              <a:gd name="connsiteY0" fmla="*/ 3561640 h 6044631"/>
              <a:gd name="connsiteX1" fmla="*/ 2695833 w 5704656"/>
              <a:gd name="connsiteY1" fmla="*/ 8314 h 6044631"/>
              <a:gd name="connsiteX2" fmla="*/ 5704656 w 5704656"/>
              <a:gd name="connsiteY2" fmla="*/ 4636461 h 6044631"/>
              <a:gd name="connsiteX3" fmla="*/ 3562106 w 5704656"/>
              <a:gd name="connsiteY3" fmla="*/ 5815555 h 6044631"/>
              <a:gd name="connsiteX4" fmla="*/ 7852 w 5704656"/>
              <a:gd name="connsiteY4" fmla="*/ 3561640 h 6044631"/>
              <a:gd name="connsiteX0" fmla="*/ 74 w 5696878"/>
              <a:gd name="connsiteY0" fmla="*/ 2666175 h 5149166"/>
              <a:gd name="connsiteX1" fmla="*/ 3650581 w 5696878"/>
              <a:gd name="connsiteY1" fmla="*/ 11207 h 5149166"/>
              <a:gd name="connsiteX2" fmla="*/ 5696878 w 5696878"/>
              <a:gd name="connsiteY2" fmla="*/ 3740996 h 5149166"/>
              <a:gd name="connsiteX3" fmla="*/ 3554328 w 5696878"/>
              <a:gd name="connsiteY3" fmla="*/ 4920090 h 5149166"/>
              <a:gd name="connsiteX4" fmla="*/ 74 w 5696878"/>
              <a:gd name="connsiteY4" fmla="*/ 2666175 h 5149166"/>
              <a:gd name="connsiteX0" fmla="*/ 96 w 4975005"/>
              <a:gd name="connsiteY0" fmla="*/ 970402 h 5481114"/>
              <a:gd name="connsiteX1" fmla="*/ 2928708 w 4975005"/>
              <a:gd name="connsiteY1" fmla="*/ 208402 h 5481114"/>
              <a:gd name="connsiteX2" fmla="*/ 4975005 w 4975005"/>
              <a:gd name="connsiteY2" fmla="*/ 3938191 h 5481114"/>
              <a:gd name="connsiteX3" fmla="*/ 2832455 w 4975005"/>
              <a:gd name="connsiteY3" fmla="*/ 5117285 h 5481114"/>
              <a:gd name="connsiteX4" fmla="*/ 96 w 4975005"/>
              <a:gd name="connsiteY4" fmla="*/ 970402 h 5481114"/>
              <a:gd name="connsiteX0" fmla="*/ 61 w 6322506"/>
              <a:gd name="connsiteY0" fmla="*/ 2324400 h 5185185"/>
              <a:gd name="connsiteX1" fmla="*/ 4276209 w 6322506"/>
              <a:gd name="connsiteY1" fmla="*/ 22358 h 5185185"/>
              <a:gd name="connsiteX2" fmla="*/ 6322506 w 6322506"/>
              <a:gd name="connsiteY2" fmla="*/ 3752147 h 5185185"/>
              <a:gd name="connsiteX3" fmla="*/ 4179956 w 6322506"/>
              <a:gd name="connsiteY3" fmla="*/ 4931241 h 5185185"/>
              <a:gd name="connsiteX4" fmla="*/ 61 w 6322506"/>
              <a:gd name="connsiteY4" fmla="*/ 2324400 h 51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506" h="5185185">
                <a:moveTo>
                  <a:pt x="61" y="2324400"/>
                </a:moveTo>
                <a:cubicBezTo>
                  <a:pt x="16103" y="1506253"/>
                  <a:pt x="3222468" y="-215600"/>
                  <a:pt x="4276209" y="22358"/>
                </a:cubicBezTo>
                <a:cubicBezTo>
                  <a:pt x="5329950" y="260316"/>
                  <a:pt x="6322506" y="1789699"/>
                  <a:pt x="6322506" y="3752147"/>
                </a:cubicBezTo>
                <a:cubicBezTo>
                  <a:pt x="6322506" y="5714595"/>
                  <a:pt x="5233697" y="5169199"/>
                  <a:pt x="4179956" y="4931241"/>
                </a:cubicBezTo>
                <a:cubicBezTo>
                  <a:pt x="3126215" y="4693283"/>
                  <a:pt x="-15981" y="3142547"/>
                  <a:pt x="61" y="2324400"/>
                </a:cubicBezTo>
                <a:close/>
              </a:path>
            </a:pathLst>
          </a:custGeom>
          <a:solidFill>
            <a:srgbClr val="5B001C">
              <a:alpha val="34719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803779" y="1928666"/>
            <a:ext cx="10584442" cy="300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uk-UA" dirty="0"/>
              <a:t>ЯКЩО У ВАС ЩЕ НЕМАЄ СОМЕЛЬЄ, ВИ ВТРАЧАЄТЕ ГРОШІ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3EC01-9BDF-0D4C-9855-47E5AA56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29037" r="44799"/>
          <a:stretch/>
        </p:blipFill>
        <p:spPr>
          <a:xfrm rot="5400000">
            <a:off x="5020237" y="-313765"/>
            <a:ext cx="215153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240E7-A7E6-B940-9471-D80F76973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54875" r="18961"/>
          <a:stretch/>
        </p:blipFill>
        <p:spPr>
          <a:xfrm rot="5400000">
            <a:off x="5020234" y="-5020236"/>
            <a:ext cx="2151529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42286"/>
      </p:ext>
    </p:extLst>
  </p:cSld>
  <p:clrMapOvr>
    <a:masterClrMapping/>
  </p:clrMapOvr>
  <p:transition spd="slow">
    <p:cover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880A53-266F-BC4D-B7A8-F67F34B2E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 l="-110" t="27497" r="110" b="2749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10">
            <a:extLst>
              <a:ext uri="{FF2B5EF4-FFF2-40B4-BE49-F238E27FC236}">
                <a16:creationId xmlns:a16="http://schemas.microsoft.com/office/drawing/2014/main" id="{36230341-F3D9-7E4A-8455-D0FFB49D02BE}"/>
              </a:ext>
            </a:extLst>
          </p:cNvPr>
          <p:cNvSpPr/>
          <p:nvPr/>
        </p:nvSpPr>
        <p:spPr>
          <a:xfrm>
            <a:off x="-2977116" y="4059305"/>
            <a:ext cx="8239774" cy="3400333"/>
          </a:xfrm>
          <a:custGeom>
            <a:avLst/>
            <a:gdLst>
              <a:gd name="connsiteX0" fmla="*/ 0 w 5375961"/>
              <a:gd name="connsiteY0" fmla="*/ 3553326 h 7106652"/>
              <a:gd name="connsiteX1" fmla="*/ 2687981 w 5375961"/>
              <a:gd name="connsiteY1" fmla="*/ 0 h 7106652"/>
              <a:gd name="connsiteX2" fmla="*/ 5375962 w 5375961"/>
              <a:gd name="connsiteY2" fmla="*/ 3553326 h 7106652"/>
              <a:gd name="connsiteX3" fmla="*/ 2687981 w 5375961"/>
              <a:gd name="connsiteY3" fmla="*/ 7106652 h 7106652"/>
              <a:gd name="connsiteX4" fmla="*/ 0 w 5375961"/>
              <a:gd name="connsiteY4" fmla="*/ 3553326 h 7106652"/>
              <a:gd name="connsiteX0" fmla="*/ 10635 w 5386597"/>
              <a:gd name="connsiteY0" fmla="*/ 3553326 h 5807241"/>
              <a:gd name="connsiteX1" fmla="*/ 2698616 w 5386597"/>
              <a:gd name="connsiteY1" fmla="*/ 0 h 5807241"/>
              <a:gd name="connsiteX2" fmla="*/ 5386597 w 5386597"/>
              <a:gd name="connsiteY2" fmla="*/ 3553326 h 5807241"/>
              <a:gd name="connsiteX3" fmla="*/ 3564889 w 5386597"/>
              <a:gd name="connsiteY3" fmla="*/ 5807241 h 5807241"/>
              <a:gd name="connsiteX4" fmla="*/ 10635 w 5386597"/>
              <a:gd name="connsiteY4" fmla="*/ 3553326 h 5807241"/>
              <a:gd name="connsiteX0" fmla="*/ 7852 w 5704656"/>
              <a:gd name="connsiteY0" fmla="*/ 3561640 h 6044631"/>
              <a:gd name="connsiteX1" fmla="*/ 2695833 w 5704656"/>
              <a:gd name="connsiteY1" fmla="*/ 8314 h 6044631"/>
              <a:gd name="connsiteX2" fmla="*/ 5704656 w 5704656"/>
              <a:gd name="connsiteY2" fmla="*/ 4636461 h 6044631"/>
              <a:gd name="connsiteX3" fmla="*/ 3562106 w 5704656"/>
              <a:gd name="connsiteY3" fmla="*/ 5815555 h 6044631"/>
              <a:gd name="connsiteX4" fmla="*/ 7852 w 5704656"/>
              <a:gd name="connsiteY4" fmla="*/ 3561640 h 6044631"/>
              <a:gd name="connsiteX0" fmla="*/ 74 w 5696878"/>
              <a:gd name="connsiteY0" fmla="*/ 2666175 h 5149166"/>
              <a:gd name="connsiteX1" fmla="*/ 3650581 w 5696878"/>
              <a:gd name="connsiteY1" fmla="*/ 11207 h 5149166"/>
              <a:gd name="connsiteX2" fmla="*/ 5696878 w 5696878"/>
              <a:gd name="connsiteY2" fmla="*/ 3740996 h 5149166"/>
              <a:gd name="connsiteX3" fmla="*/ 3554328 w 5696878"/>
              <a:gd name="connsiteY3" fmla="*/ 4920090 h 5149166"/>
              <a:gd name="connsiteX4" fmla="*/ 74 w 5696878"/>
              <a:gd name="connsiteY4" fmla="*/ 2666175 h 5149166"/>
              <a:gd name="connsiteX0" fmla="*/ 96 w 4975005"/>
              <a:gd name="connsiteY0" fmla="*/ 970402 h 5481114"/>
              <a:gd name="connsiteX1" fmla="*/ 2928708 w 4975005"/>
              <a:gd name="connsiteY1" fmla="*/ 208402 h 5481114"/>
              <a:gd name="connsiteX2" fmla="*/ 4975005 w 4975005"/>
              <a:gd name="connsiteY2" fmla="*/ 3938191 h 5481114"/>
              <a:gd name="connsiteX3" fmla="*/ 2832455 w 4975005"/>
              <a:gd name="connsiteY3" fmla="*/ 5117285 h 5481114"/>
              <a:gd name="connsiteX4" fmla="*/ 96 w 4975005"/>
              <a:gd name="connsiteY4" fmla="*/ 970402 h 5481114"/>
              <a:gd name="connsiteX0" fmla="*/ 61 w 6322506"/>
              <a:gd name="connsiteY0" fmla="*/ 2324400 h 5185185"/>
              <a:gd name="connsiteX1" fmla="*/ 4276209 w 6322506"/>
              <a:gd name="connsiteY1" fmla="*/ 22358 h 5185185"/>
              <a:gd name="connsiteX2" fmla="*/ 6322506 w 6322506"/>
              <a:gd name="connsiteY2" fmla="*/ 3752147 h 5185185"/>
              <a:gd name="connsiteX3" fmla="*/ 4179956 w 6322506"/>
              <a:gd name="connsiteY3" fmla="*/ 4931241 h 5185185"/>
              <a:gd name="connsiteX4" fmla="*/ 61 w 6322506"/>
              <a:gd name="connsiteY4" fmla="*/ 2324400 h 518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506" h="5185185">
                <a:moveTo>
                  <a:pt x="61" y="2324400"/>
                </a:moveTo>
                <a:cubicBezTo>
                  <a:pt x="16103" y="1506253"/>
                  <a:pt x="3222468" y="-215600"/>
                  <a:pt x="4276209" y="22358"/>
                </a:cubicBezTo>
                <a:cubicBezTo>
                  <a:pt x="5329950" y="260316"/>
                  <a:pt x="6322506" y="1789699"/>
                  <a:pt x="6322506" y="3752147"/>
                </a:cubicBezTo>
                <a:cubicBezTo>
                  <a:pt x="6322506" y="5714595"/>
                  <a:pt x="5233697" y="5169199"/>
                  <a:pt x="4179956" y="4931241"/>
                </a:cubicBezTo>
                <a:cubicBezTo>
                  <a:pt x="3126215" y="4693283"/>
                  <a:pt x="-15981" y="3142547"/>
                  <a:pt x="61" y="2324400"/>
                </a:cubicBezTo>
                <a:close/>
              </a:path>
            </a:pathLst>
          </a:custGeom>
          <a:solidFill>
            <a:srgbClr val="5B001C">
              <a:alpha val="34719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511E7-4458-474B-9E29-85792B81CD7E}"/>
              </a:ext>
            </a:extLst>
          </p:cNvPr>
          <p:cNvSpPr txBox="1"/>
          <p:nvPr/>
        </p:nvSpPr>
        <p:spPr>
          <a:xfrm>
            <a:off x="594969" y="1195370"/>
            <a:ext cx="7942883" cy="946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uk-UA" sz="3600" dirty="0"/>
              <a:t>ВИНО, СТИЛЬ, ПРИБУТОК.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91EB32-0C4E-C248-A82B-1B60E6228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9" t="20310" r="10644" b="33416"/>
          <a:stretch/>
        </p:blipFill>
        <p:spPr>
          <a:xfrm>
            <a:off x="8543027" y="424643"/>
            <a:ext cx="2725608" cy="2748905"/>
          </a:xfrm>
          <a:prstGeom prst="roundRect">
            <a:avLst>
              <a:gd name="adj" fmla="val 3419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7C05D-B5A3-4D42-9F66-82B427AFD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397" y="2923911"/>
            <a:ext cx="3184868" cy="3536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9A1F93-E229-DD4B-91EA-6F5A2B39C709}"/>
              </a:ext>
            </a:extLst>
          </p:cNvPr>
          <p:cNvSpPr txBox="1"/>
          <p:nvPr/>
        </p:nvSpPr>
        <p:spPr>
          <a:xfrm>
            <a:off x="594969" y="2354649"/>
            <a:ext cx="7029513" cy="300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uk-UA" sz="6600" dirty="0"/>
              <a:t>ЗАРОБЛЯЙТЕ З СОМЕЛЬЄ!</a:t>
            </a:r>
          </a:p>
        </p:txBody>
      </p:sp>
    </p:spTree>
    <p:extLst>
      <p:ext uri="{BB962C8B-B14F-4D97-AF65-F5344CB8AC3E}">
        <p14:creationId xmlns:p14="http://schemas.microsoft.com/office/powerpoint/2010/main" val="1910391880"/>
      </p:ext>
    </p:extLst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652880-D652-8247-ABE3-4E805568A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67"/>
          <a:stretch/>
        </p:blipFill>
        <p:spPr>
          <a:xfrm>
            <a:off x="0" y="-16196"/>
            <a:ext cx="12192000" cy="68741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6595812-1B9B-2F4C-BB36-B5109E16FEF9}"/>
              </a:ext>
            </a:extLst>
          </p:cNvPr>
          <p:cNvSpPr txBox="1"/>
          <p:nvPr/>
        </p:nvSpPr>
        <p:spPr>
          <a:xfrm>
            <a:off x="6083973" y="3021883"/>
            <a:ext cx="5746083" cy="369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ЧОМУ </a:t>
            </a:r>
            <a:r>
              <a:rPr lang="en-US" dirty="0" err="1"/>
              <a:t>У</a:t>
            </a:r>
            <a:r>
              <a:rPr lang="en-US" dirty="0"/>
              <a:t> 2025 РОЦІ </a:t>
            </a:r>
            <a:br>
              <a:rPr lang="en-US" dirty="0"/>
            </a:br>
            <a:r>
              <a:rPr lang="en-US" dirty="0"/>
              <a:t>БЕЗ СОМЕЛЬЄ </a:t>
            </a:r>
          </a:p>
          <a:p>
            <a:r>
              <a:rPr lang="en-US" dirty="0"/>
              <a:t>РЕСТОРАН </a:t>
            </a:r>
            <a:endParaRPr lang="uk-UA" dirty="0"/>
          </a:p>
          <a:p>
            <a:r>
              <a:rPr lang="en-US" dirty="0"/>
              <a:t>ВТРАЧАЄ ГРОШІ?</a:t>
            </a:r>
            <a:endParaRPr lang="en-U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CB9279-000A-4D42-B28E-B2EBBE2FD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190" t="24587" r="190" b="38065"/>
          <a:stretch/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sp>
        <p:nvSpPr>
          <p:cNvPr id="16" name="!!Title 1">
            <a:extLst>
              <a:ext uri="{FF2B5EF4-FFF2-40B4-BE49-F238E27FC236}">
                <a16:creationId xmlns:a16="http://schemas.microsoft.com/office/drawing/2014/main" id="{A6891715-7E5F-F44B-92A2-3C7E0884C12C}"/>
              </a:ext>
            </a:extLst>
          </p:cNvPr>
          <p:cNvSpPr txBox="1">
            <a:spLocks/>
          </p:cNvSpPr>
          <p:nvPr/>
        </p:nvSpPr>
        <p:spPr>
          <a:xfrm>
            <a:off x="12669688" y="3370735"/>
            <a:ext cx="4505409" cy="2591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3AF728-10B9-5C44-AE80-4C12FC454A36}"/>
              </a:ext>
            </a:extLst>
          </p:cNvPr>
          <p:cNvSpPr txBox="1"/>
          <p:nvPr/>
        </p:nvSpPr>
        <p:spPr>
          <a:xfrm>
            <a:off x="12644636" y="2003817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06449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B41087-74BE-E149-8B68-42562BEE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190" t="24587" r="190" b="38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!!Title 1">
            <a:extLst>
              <a:ext uri="{FF2B5EF4-FFF2-40B4-BE49-F238E27FC236}">
                <a16:creationId xmlns:a16="http://schemas.microsoft.com/office/drawing/2014/main" id="{8F10DDF6-18D2-F845-AED3-194FC5E7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0735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299D2-EF8D-9349-85DA-8B5158943DA6}"/>
              </a:ext>
            </a:extLst>
          </p:cNvPr>
          <p:cNvSpPr txBox="1"/>
          <p:nvPr/>
        </p:nvSpPr>
        <p:spPr>
          <a:xfrm>
            <a:off x="452636" y="2003817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FC97B8-E0DF-CC49-9EF1-B27A9F075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67"/>
          <a:stretch/>
        </p:blipFill>
        <p:spPr>
          <a:xfrm>
            <a:off x="-12192000" y="-16196"/>
            <a:ext cx="12192000" cy="687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B64261-5E6A-8F4F-B700-BE870F385EF6}"/>
              </a:ext>
            </a:extLst>
          </p:cNvPr>
          <p:cNvSpPr txBox="1"/>
          <p:nvPr/>
        </p:nvSpPr>
        <p:spPr>
          <a:xfrm>
            <a:off x="-6108027" y="3021883"/>
            <a:ext cx="5746083" cy="369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spc="130">
                <a:solidFill>
                  <a:srgbClr val="FFF2F6"/>
                </a:solidFill>
                <a:latin typeface="Geometria" panose="020B0503020204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ЧОМУ </a:t>
            </a:r>
            <a:r>
              <a:rPr lang="en-US" dirty="0" err="1"/>
              <a:t>У</a:t>
            </a:r>
            <a:r>
              <a:rPr lang="en-US" dirty="0"/>
              <a:t> 2025 РОЦІ </a:t>
            </a:r>
            <a:br>
              <a:rPr lang="en-US" dirty="0"/>
            </a:br>
            <a:r>
              <a:rPr lang="en-US" dirty="0"/>
              <a:t>БЕЗ СОМЕЛЬЄ </a:t>
            </a:r>
          </a:p>
          <a:p>
            <a:r>
              <a:rPr lang="en-US" dirty="0"/>
              <a:t>РЕСТОРАН </a:t>
            </a:r>
            <a:endParaRPr lang="uk-UA" dirty="0"/>
          </a:p>
          <a:p>
            <a:r>
              <a:rPr lang="en-US" dirty="0"/>
              <a:t>ВТРАЧАЄ ГРОШІ?</a:t>
            </a:r>
            <a:endParaRPr lang="en-U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1D5C2-3242-0F4B-8472-C8ED8C10EC61}"/>
              </a:ext>
            </a:extLst>
          </p:cNvPr>
          <p:cNvSpPr txBox="1"/>
          <p:nvPr/>
        </p:nvSpPr>
        <p:spPr>
          <a:xfrm>
            <a:off x="12922049" y="638267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Низький середній чек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60066B-21D6-A04E-A329-934979AB4BA0}"/>
              </a:ext>
            </a:extLst>
          </p:cNvPr>
          <p:cNvSpPr txBox="1"/>
          <p:nvPr/>
        </p:nvSpPr>
        <p:spPr>
          <a:xfrm>
            <a:off x="16180196" y="63240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Погане зберігання вина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782870-809F-A347-A8DC-82704539E583}"/>
              </a:ext>
            </a:extLst>
          </p:cNvPr>
          <p:cNvSpPr txBox="1"/>
          <p:nvPr/>
        </p:nvSpPr>
        <p:spPr>
          <a:xfrm>
            <a:off x="12944975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Непрофесійний </a:t>
            </a:r>
            <a:r>
              <a:rPr lang="uk-UA" sz="2000" dirty="0" err="1">
                <a:solidFill>
                  <a:schemeClr val="tx1"/>
                </a:solidFill>
              </a:rPr>
              <a:t>фудпейринг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BEE8A4-7A94-8845-B633-E1F46E0F075E}"/>
              </a:ext>
            </a:extLst>
          </p:cNvPr>
          <p:cNvSpPr txBox="1"/>
          <p:nvPr/>
        </p:nvSpPr>
        <p:spPr>
          <a:xfrm>
            <a:off x="16180196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Втрати через відкриті пляшки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6BBC9-E513-0545-A01B-048A7C29D0E0}"/>
              </a:ext>
            </a:extLst>
          </p:cNvPr>
          <p:cNvSpPr txBox="1"/>
          <p:nvPr/>
        </p:nvSpPr>
        <p:spPr>
          <a:xfrm>
            <a:off x="12944974" y="443722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[5]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Низький рівень сервісу</a:t>
            </a:r>
          </a:p>
        </p:txBody>
      </p:sp>
    </p:spTree>
    <p:extLst>
      <p:ext uri="{BB962C8B-B14F-4D97-AF65-F5344CB8AC3E}">
        <p14:creationId xmlns:p14="http://schemas.microsoft.com/office/powerpoint/2010/main" val="85106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B41087-74BE-E149-8B68-42562BEE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834" t="17949" r="1299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19" name="!!Title 1">
            <a:extLst>
              <a:ext uri="{FF2B5EF4-FFF2-40B4-BE49-F238E27FC236}">
                <a16:creationId xmlns:a16="http://schemas.microsoft.com/office/drawing/2014/main" id="{8F10DDF6-18D2-F845-AED3-194FC5E7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0735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299D2-EF8D-9349-85DA-8B5158943DA6}"/>
              </a:ext>
            </a:extLst>
          </p:cNvPr>
          <p:cNvSpPr txBox="1"/>
          <p:nvPr/>
        </p:nvSpPr>
        <p:spPr>
          <a:xfrm>
            <a:off x="452636" y="2003817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E7C7C-62FF-7B45-9EAD-7B1A996709DE}"/>
              </a:ext>
            </a:extLst>
          </p:cNvPr>
          <p:cNvSpPr txBox="1"/>
          <p:nvPr/>
        </p:nvSpPr>
        <p:spPr>
          <a:xfrm>
            <a:off x="5524337" y="638267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Низький середній чек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52768-5172-E949-BFB5-06D11427B6CA}"/>
              </a:ext>
            </a:extLst>
          </p:cNvPr>
          <p:cNvSpPr txBox="1"/>
          <p:nvPr/>
        </p:nvSpPr>
        <p:spPr>
          <a:xfrm>
            <a:off x="15859940" y="63240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Погане зберігання вина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81518-B702-394C-AC68-748762A6307F}"/>
              </a:ext>
            </a:extLst>
          </p:cNvPr>
          <p:cNvSpPr txBox="1"/>
          <p:nvPr/>
        </p:nvSpPr>
        <p:spPr>
          <a:xfrm>
            <a:off x="12624719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Непрофесійний </a:t>
            </a:r>
            <a:r>
              <a:rPr lang="uk-UA" sz="2000" dirty="0" err="1">
                <a:solidFill>
                  <a:schemeClr val="tx1"/>
                </a:solidFill>
              </a:rPr>
              <a:t>фудпейринг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8D357-E756-D541-A6C3-2CD8466F0E43}"/>
              </a:ext>
            </a:extLst>
          </p:cNvPr>
          <p:cNvSpPr txBox="1"/>
          <p:nvPr/>
        </p:nvSpPr>
        <p:spPr>
          <a:xfrm>
            <a:off x="15859940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Втрати через відкриті пляшки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A3001-C690-924E-BCA3-11D59C092A34}"/>
              </a:ext>
            </a:extLst>
          </p:cNvPr>
          <p:cNvSpPr txBox="1"/>
          <p:nvPr/>
        </p:nvSpPr>
        <p:spPr>
          <a:xfrm>
            <a:off x="12624718" y="443722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[5]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Низький рівень сервісу</a:t>
            </a:r>
          </a:p>
        </p:txBody>
      </p:sp>
    </p:spTree>
    <p:extLst>
      <p:ext uri="{BB962C8B-B14F-4D97-AF65-F5344CB8AC3E}">
        <p14:creationId xmlns:p14="http://schemas.microsoft.com/office/powerpoint/2010/main" val="153532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137680-C8CF-9E48-9697-2963EB3C1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834" t="17949" r="1299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2" name="!!Title 1">
            <a:extLst>
              <a:ext uri="{FF2B5EF4-FFF2-40B4-BE49-F238E27FC236}">
                <a16:creationId xmlns:a16="http://schemas.microsoft.com/office/drawing/2014/main" id="{771503ED-113E-6541-A3D6-83DA99E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9548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62F7B-1C02-6444-AA57-662DCF5676FF}"/>
              </a:ext>
            </a:extLst>
          </p:cNvPr>
          <p:cNvSpPr txBox="1"/>
          <p:nvPr/>
        </p:nvSpPr>
        <p:spPr>
          <a:xfrm>
            <a:off x="452636" y="2012630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4FC02-ADB3-9142-A7B8-DD42624AA4BF}"/>
              </a:ext>
            </a:extLst>
          </p:cNvPr>
          <p:cNvSpPr txBox="1"/>
          <p:nvPr/>
        </p:nvSpPr>
        <p:spPr>
          <a:xfrm>
            <a:off x="5524337" y="638267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Низький середній чек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51BEC-0C9F-F345-BDBB-4F8B8E056644}"/>
              </a:ext>
            </a:extLst>
          </p:cNvPr>
          <p:cNvSpPr txBox="1"/>
          <p:nvPr/>
        </p:nvSpPr>
        <p:spPr>
          <a:xfrm>
            <a:off x="8782484" y="63240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Погане зберігання вина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A812D-BAC3-664F-ABD3-8AB4F55C5D09}"/>
              </a:ext>
            </a:extLst>
          </p:cNvPr>
          <p:cNvSpPr txBox="1"/>
          <p:nvPr/>
        </p:nvSpPr>
        <p:spPr>
          <a:xfrm>
            <a:off x="12771023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Непрофесійний </a:t>
            </a:r>
            <a:r>
              <a:rPr lang="uk-UA" sz="2000" dirty="0" err="1">
                <a:solidFill>
                  <a:schemeClr val="tx1"/>
                </a:solidFill>
              </a:rPr>
              <a:t>фудпейринг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DFBC1-55D8-1048-97CD-304BE0C8886F}"/>
              </a:ext>
            </a:extLst>
          </p:cNvPr>
          <p:cNvSpPr txBox="1"/>
          <p:nvPr/>
        </p:nvSpPr>
        <p:spPr>
          <a:xfrm>
            <a:off x="16006244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Втрати через відкриті пляшки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7D3CF-BE30-514E-9A33-E16CE3397E3F}"/>
              </a:ext>
            </a:extLst>
          </p:cNvPr>
          <p:cNvSpPr txBox="1"/>
          <p:nvPr/>
        </p:nvSpPr>
        <p:spPr>
          <a:xfrm>
            <a:off x="12771022" y="443722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[5]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Низький рівень сервісу</a:t>
            </a:r>
          </a:p>
        </p:txBody>
      </p:sp>
    </p:spTree>
    <p:extLst>
      <p:ext uri="{BB962C8B-B14F-4D97-AF65-F5344CB8AC3E}">
        <p14:creationId xmlns:p14="http://schemas.microsoft.com/office/powerpoint/2010/main" val="4088941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F18A87-B4DF-9A47-9DDC-185AF2F77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834" t="17949" r="1299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2" name="!!Title 1">
            <a:extLst>
              <a:ext uri="{FF2B5EF4-FFF2-40B4-BE49-F238E27FC236}">
                <a16:creationId xmlns:a16="http://schemas.microsoft.com/office/drawing/2014/main" id="{771503ED-113E-6541-A3D6-83DA99E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9548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62F7B-1C02-6444-AA57-662DCF5676FF}"/>
              </a:ext>
            </a:extLst>
          </p:cNvPr>
          <p:cNvSpPr txBox="1"/>
          <p:nvPr/>
        </p:nvSpPr>
        <p:spPr>
          <a:xfrm>
            <a:off x="452636" y="2012630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8A3C3-200B-6B4E-8529-A649CE39D5D6}"/>
              </a:ext>
            </a:extLst>
          </p:cNvPr>
          <p:cNvSpPr txBox="1"/>
          <p:nvPr/>
        </p:nvSpPr>
        <p:spPr>
          <a:xfrm>
            <a:off x="5524337" y="638267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Низький середній чек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7F2C7-6ACD-0148-877F-C35D5627DAEF}"/>
              </a:ext>
            </a:extLst>
          </p:cNvPr>
          <p:cNvSpPr txBox="1"/>
          <p:nvPr/>
        </p:nvSpPr>
        <p:spPr>
          <a:xfrm>
            <a:off x="8782484" y="63240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Погане зберігання вина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823D26-BD19-0248-B73A-3E48EE8FECAE}"/>
              </a:ext>
            </a:extLst>
          </p:cNvPr>
          <p:cNvSpPr txBox="1"/>
          <p:nvPr/>
        </p:nvSpPr>
        <p:spPr>
          <a:xfrm>
            <a:off x="5547263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Непрофесійний </a:t>
            </a:r>
            <a:r>
              <a:rPr lang="uk-UA" sz="2000" dirty="0" err="1">
                <a:solidFill>
                  <a:schemeClr val="tx1"/>
                </a:solidFill>
              </a:rPr>
              <a:t>фудпейринг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8BC80-AC58-E744-AD34-36C00009378C}"/>
              </a:ext>
            </a:extLst>
          </p:cNvPr>
          <p:cNvSpPr txBox="1"/>
          <p:nvPr/>
        </p:nvSpPr>
        <p:spPr>
          <a:xfrm>
            <a:off x="15951380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Втрати через відкриті пляшки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C53A2D-DD65-9B4C-8EA5-40ECE5FA9DFE}"/>
              </a:ext>
            </a:extLst>
          </p:cNvPr>
          <p:cNvSpPr txBox="1"/>
          <p:nvPr/>
        </p:nvSpPr>
        <p:spPr>
          <a:xfrm>
            <a:off x="12716158" y="443722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[5]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Низький рівень сервісу</a:t>
            </a:r>
          </a:p>
        </p:txBody>
      </p:sp>
    </p:spTree>
    <p:extLst>
      <p:ext uri="{BB962C8B-B14F-4D97-AF65-F5344CB8AC3E}">
        <p14:creationId xmlns:p14="http://schemas.microsoft.com/office/powerpoint/2010/main" val="354245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F6">
            <a:alpha val="2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1F61B9-984C-9041-9874-6B50767EE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 l="834" t="17949" r="12991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2" name="!!Title 1">
            <a:extLst>
              <a:ext uri="{FF2B5EF4-FFF2-40B4-BE49-F238E27FC236}">
                <a16:creationId xmlns:a16="http://schemas.microsoft.com/office/drawing/2014/main" id="{771503ED-113E-6541-A3D6-83DA99E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8" y="3379548"/>
            <a:ext cx="4505409" cy="2591470"/>
          </a:xfrm>
        </p:spPr>
        <p:txBody>
          <a:bodyPr>
            <a:noAutofit/>
          </a:bodyPr>
          <a:lstStyle/>
          <a:p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ГОЛОВНИХ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ПРОБЛЕМ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РЕСТОРАНУ </a:t>
            </a:r>
            <a:b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</a:br>
            <a:r>
              <a:rPr lang="uk-UA" sz="4000" b="1" spc="130" dirty="0">
                <a:solidFill>
                  <a:srgbClr val="FFF2F6"/>
                </a:solidFill>
                <a:latin typeface="Geometria" panose="020B0503020204020204" pitchFamily="34" charset="77"/>
              </a:rPr>
              <a:t>БЕЗ СОМЕЛЬЄ</a:t>
            </a:r>
            <a:endParaRPr lang="en-UA" sz="4000" b="1" spc="130" dirty="0">
              <a:solidFill>
                <a:srgbClr val="FFF2F6"/>
              </a:solidFill>
              <a:latin typeface="Geometria" panose="020B05030202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62F7B-1C02-6444-AA57-662DCF5676FF}"/>
              </a:ext>
            </a:extLst>
          </p:cNvPr>
          <p:cNvSpPr txBox="1"/>
          <p:nvPr/>
        </p:nvSpPr>
        <p:spPr>
          <a:xfrm>
            <a:off x="452636" y="2012630"/>
            <a:ext cx="10615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500" b="1" dirty="0">
                <a:solidFill>
                  <a:srgbClr val="FFF2F6"/>
                </a:solidFill>
                <a:latin typeface="Aeroport" panose="020000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5</a:t>
            </a:r>
            <a:endParaRPr lang="en-UA" sz="11500" b="1" dirty="0">
              <a:solidFill>
                <a:srgbClr val="FFF2F6"/>
              </a:solidFill>
              <a:latin typeface="Aeroport" panose="020000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8C449-5BD8-0543-B061-CA97668792DE}"/>
              </a:ext>
            </a:extLst>
          </p:cNvPr>
          <p:cNvSpPr txBox="1"/>
          <p:nvPr/>
        </p:nvSpPr>
        <p:spPr>
          <a:xfrm>
            <a:off x="5524337" y="638267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</a:t>
            </a:r>
            <a:r>
              <a:rPr lang="en-US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1</a:t>
            </a:r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]</a:t>
            </a:r>
          </a:p>
          <a:p>
            <a:r>
              <a:rPr lang="uk-UA" sz="2000" dirty="0">
                <a:latin typeface="GEOMETRIA-MEDIUM" panose="020B0503020204020204" pitchFamily="34" charset="77"/>
                <a:cs typeface="Helvetica Neue" panose="02000503000000020004" pitchFamily="2" charset="0"/>
              </a:rPr>
              <a:t>Низький середній чек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2C1FEF-5BC2-FE4A-97DC-A3083C1EAE57}"/>
              </a:ext>
            </a:extLst>
          </p:cNvPr>
          <p:cNvSpPr txBox="1"/>
          <p:nvPr/>
        </p:nvSpPr>
        <p:spPr>
          <a:xfrm>
            <a:off x="8782484" y="63240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[2]</a:t>
            </a:r>
            <a:endParaRPr lang="uk-UA" sz="3600" dirty="0"/>
          </a:p>
          <a:p>
            <a:r>
              <a:rPr lang="uk-UA" sz="2000" dirty="0">
                <a:solidFill>
                  <a:schemeClr val="tx1"/>
                </a:solidFill>
              </a:rPr>
              <a:t>Погане зберігання вина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635C0-96E0-B64A-B4CD-A94C95A1F059}"/>
              </a:ext>
            </a:extLst>
          </p:cNvPr>
          <p:cNvSpPr txBox="1"/>
          <p:nvPr/>
        </p:nvSpPr>
        <p:spPr>
          <a:xfrm>
            <a:off x="5547263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[3]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Непрофесійний </a:t>
            </a:r>
            <a:r>
              <a:rPr lang="uk-UA" sz="2000" dirty="0" err="1">
                <a:solidFill>
                  <a:schemeClr val="tx1"/>
                </a:solidFill>
              </a:rPr>
              <a:t>фудпейринг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B4AC7E-2BD9-1D4C-B6FD-FCB02C380506}"/>
              </a:ext>
            </a:extLst>
          </p:cNvPr>
          <p:cNvSpPr txBox="1"/>
          <p:nvPr/>
        </p:nvSpPr>
        <p:spPr>
          <a:xfrm>
            <a:off x="8782484" y="2383856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[4]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Втрати через відкриті пляшки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AB1A9-85CB-DB4B-B4D9-061AD0FF4E9A}"/>
              </a:ext>
            </a:extLst>
          </p:cNvPr>
          <p:cNvSpPr txBox="1"/>
          <p:nvPr/>
        </p:nvSpPr>
        <p:spPr>
          <a:xfrm>
            <a:off x="12953902" y="4437222"/>
            <a:ext cx="2956880" cy="1351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A"/>
            </a:defPPr>
            <a:lvl1pPr>
              <a:spcAft>
                <a:spcPts val="7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C40036"/>
                </a:solidFill>
                <a:effectLst/>
                <a:latin typeface="GEOMETRIA-MEDIUM" panose="020B0503020204020204" pitchFamily="34" charset="77"/>
                <a:ea typeface="Calibri" panose="020F050202020403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uk-UA" sz="3600" dirty="0">
                <a:solidFill>
                  <a:srgbClr val="C40036"/>
                </a:solidFill>
                <a:effectLst/>
                <a:latin typeface="GEOMETRIA-EXTRALIGHT" panose="020B0303020204020204" pitchFamily="34" charset="77"/>
                <a:ea typeface="Calibri" panose="020F0502020204030204" pitchFamily="34" charset="0"/>
                <a:cs typeface="Helvetica Neue" panose="02000503000000020004" pitchFamily="2" charset="0"/>
              </a:rPr>
              <a:t>[5]</a:t>
            </a:r>
          </a:p>
          <a:p>
            <a:r>
              <a:rPr lang="uk-UA" sz="2000" dirty="0">
                <a:solidFill>
                  <a:schemeClr val="tx1"/>
                </a:solidFill>
              </a:rPr>
              <a:t>Низький рівень сервісу</a:t>
            </a:r>
          </a:p>
        </p:txBody>
      </p:sp>
    </p:spTree>
    <p:extLst>
      <p:ext uri="{BB962C8B-B14F-4D97-AF65-F5344CB8AC3E}">
        <p14:creationId xmlns:p14="http://schemas.microsoft.com/office/powerpoint/2010/main" val="290013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11479</TotalTime>
  <Words>1658</Words>
  <Application>Microsoft Macintosh PowerPoint</Application>
  <PresentationFormat>Widescreen</PresentationFormat>
  <Paragraphs>404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GEOMETRIA-MEDIUM</vt:lpstr>
      <vt:lpstr>Arial</vt:lpstr>
      <vt:lpstr>GEOMETRIA-LIGHT</vt:lpstr>
      <vt:lpstr>Geometria</vt:lpstr>
      <vt:lpstr>Aeroport</vt:lpstr>
      <vt:lpstr>GEOMETRIA-EXTRALIGHT</vt:lpstr>
      <vt:lpstr>Office Theme</vt:lpstr>
      <vt:lpstr>РОЛЬ СОМЕЛЬЄ  У 2025 РОЦІ</vt:lpstr>
      <vt:lpstr>PowerPoint Presentation</vt:lpstr>
      <vt:lpstr>PowerPoint Presentation</vt:lpstr>
      <vt:lpstr>PowerPoint Presentation</vt:lpstr>
      <vt:lpstr>ГОЛОВНИХ  ПРОБЛЕМ  РЕСТОРАНУ  БЕЗ СОМЕЛЬЄ</vt:lpstr>
      <vt:lpstr>ГОЛОВНИХ  ПРОБЛЕМ  РЕСТОРАНУ  БЕЗ СОМЕЛЬЄ</vt:lpstr>
      <vt:lpstr>ГОЛОВНИХ  ПРОБЛЕМ  РЕСТОРАНУ  БЕЗ СОМЕЛЬЄ</vt:lpstr>
      <vt:lpstr>ГОЛОВНИХ  ПРОБЛЕМ  РЕСТОРАНУ  БЕЗ СОМЕЛЬЄ</vt:lpstr>
      <vt:lpstr>ГОЛОВНИХ  ПРОБЛЕМ  РЕСТОРАНУ  БЕЗ СОМЕЛЬЄ</vt:lpstr>
      <vt:lpstr>ГОЛОВНИХ  ПРОБЛЕМ  РЕСТОРАНУ  БЕЗ СОМЕЛЬЄ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УСПІШНІ СТРАТЕГІЇ ВИННОГО МАРКЕТИНГУ</vt:lpstr>
      <vt:lpstr>УСПІШНІ СТРАТЕГІЇ ВИННОГО МАРКЕТИНГУ</vt:lpstr>
      <vt:lpstr>УСПІШНІ СТРАТЕГІЇ ВИННОГО МАРКЕТИНГУ</vt:lpstr>
      <vt:lpstr>УСПІШНІ СТРАТЕГІЇ ВИННОГО МАРКЕТИНГУ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2025-03-12T11:08:18Z</dcterms:created>
  <dcterms:modified xsi:type="dcterms:W3CDTF">2025-03-24T08:09:23Z</dcterms:modified>
</cp:coreProperties>
</file>