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1.svg" ContentType="image/svg+xml"/>
  <Override PartName="/ppt/media/image13.svg" ContentType="image/svg+xml"/>
  <Override PartName="/ppt/media/image15.svg" ContentType="image/svg+xml"/>
  <Override PartName="/ppt/media/image23.svg" ContentType="image/svg+xml"/>
  <Override PartName="/ppt/media/image25.svg" ContentType="image/svg+xml"/>
  <Override PartName="/ppt/media/image27.svg" ContentType="image/svg+xml"/>
  <Override PartName="/ppt/media/image29.svg" ContentType="image/svg+xml"/>
  <Override PartName="/ppt/media/image31.svg" ContentType="image/svg+xml"/>
  <Override PartName="/ppt/media/image32.svg" ContentType="image/svg+xml"/>
  <Override PartName="/ppt/media/image33.svg" ContentType="image/svg+xml"/>
  <Override PartName="/ppt/media/image34.svg" ContentType="image/svg+xml"/>
  <Override PartName="/ppt/media/image37.svg" ContentType="image/svg+xml"/>
  <Override PartName="/ppt/media/image39.svg" ContentType="image/svg+xml"/>
  <Override PartName="/ppt/media/image4.svg" ContentType="image/svg+xml"/>
  <Override PartName="/ppt/media/image45.svg" ContentType="image/svg+xml"/>
  <Override PartName="/ppt/media/image47.svg" ContentType="image/svg+xml"/>
  <Override PartName="/ppt/media/image49.svg" ContentType="image/svg+xml"/>
  <Override PartName="/ppt/media/image51.svg" ContentType="image/svg+xml"/>
  <Override PartName="/ppt/media/image52.svg" ContentType="image/svg+xml"/>
  <Override PartName="/ppt/media/image7.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0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263" r:id="rId3"/>
    <p:sldId id="313" r:id="rId4"/>
    <p:sldId id="264" r:id="rId6"/>
    <p:sldId id="339" r:id="rId7"/>
    <p:sldId id="341" r:id="rId8"/>
    <p:sldId id="342" r:id="rId9"/>
    <p:sldId id="343" r:id="rId10"/>
    <p:sldId id="345" r:id="rId11"/>
    <p:sldId id="348" r:id="rId12"/>
    <p:sldId id="349" r:id="rId13"/>
    <p:sldId id="350" r:id="rId14"/>
    <p:sldId id="353" r:id="rId15"/>
    <p:sldId id="290" r:id="rId16"/>
  </p:sldIdLst>
  <p:sldSz cx="12192000" cy="6858000"/>
  <p:notesSz cx="6858000" cy="9144000"/>
  <p:custDataLst>
    <p:tags r:id="rId2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5" userDrawn="1">
          <p15:clr>
            <a:srgbClr val="A4A3A4"/>
          </p15:clr>
        </p15:guide>
        <p15:guide id="2" pos="385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倪梦" initials="倪梦"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8489D3"/>
    <a:srgbClr val="404040"/>
    <a:srgbClr val="595757"/>
    <a:srgbClr val="0070C0"/>
    <a:srgbClr val="6F85D7"/>
    <a:srgbClr val="95C36B"/>
    <a:srgbClr val="EFB188"/>
    <a:srgbClr val="F3DCBC"/>
    <a:srgbClr val="B5D2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76" autoAdjust="0"/>
    <p:restoredTop sz="94633"/>
  </p:normalViewPr>
  <p:slideViewPr>
    <p:cSldViewPr snapToGrid="0" showGuides="1">
      <p:cViewPr>
        <p:scale>
          <a:sx n="92" d="100"/>
          <a:sy n="92" d="100"/>
        </p:scale>
        <p:origin x="-512" y="128"/>
      </p:cViewPr>
      <p:guideLst>
        <p:guide orient="horz" pos="2175"/>
        <p:guide pos="3851"/>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1" Type="http://schemas.openxmlformats.org/officeDocument/2006/relationships/tags" Target="tags/tag1100.xml"/><Relationship Id="rId20" Type="http://schemas.openxmlformats.org/officeDocument/2006/relationships/commentAuthors" Target="commentAuthors.xml"/><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3DDB56-A70F-AB4E-B9AB-25C296D4BB45}"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8AFA4D-9AD4-0941-A9A2-4369713DBBDE}"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建议去掉</a:t>
            </a:r>
            <a:r>
              <a:rPr kumimoji="1" lang="en-US" altLang="zh-CN" dirty="0"/>
              <a:t>1.1</a:t>
            </a:r>
            <a:r>
              <a:rPr kumimoji="1" lang="zh-CN" altLang="en-US" dirty="0"/>
              <a:t>倍</a:t>
            </a:r>
            <a:r>
              <a:rPr kumimoji="1" lang="en-US" altLang="zh-CN" dirty="0"/>
              <a:t>PV</a:t>
            </a:r>
            <a:r>
              <a:rPr kumimoji="1" lang="zh-CN" altLang="en-US" dirty="0"/>
              <a:t>过载来计算，方便易懂</a:t>
            </a:r>
            <a:endParaRPr kumimoji="1" lang="zh-CN" altLang="en-US" dirty="0"/>
          </a:p>
        </p:txBody>
      </p:sp>
      <p:sp>
        <p:nvSpPr>
          <p:cNvPr id="4" name="灯片编号占位符 3"/>
          <p:cNvSpPr>
            <a:spLocks noGrp="1"/>
          </p:cNvSpPr>
          <p:nvPr>
            <p:ph type="sldNum" sz="quarter" idx="5"/>
          </p:nvPr>
        </p:nvSpPr>
        <p:spPr/>
        <p:txBody>
          <a:bodyPr/>
          <a:lstStyle/>
          <a:p>
            <a:fld id="{478AFA4D-9AD4-0941-A9A2-4369713DBBDE}" type="slidenum">
              <a:rPr kumimoji="1" lang="zh-CN" altLang="en-US" smtClean="0"/>
            </a:fld>
            <a:endParaRPr kumimoji="1"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Billed in total </a:t>
            </a:r>
            <a:r>
              <a:rPr kumimoji="1" lang="zh-CN" altLang="en-US" dirty="0"/>
              <a:t>应该是白色吧？右图购电部分计算有问题</a:t>
            </a:r>
            <a:endParaRPr kumimoji="1" lang="zh-CN" altLang="en-US" dirty="0"/>
          </a:p>
        </p:txBody>
      </p:sp>
      <p:sp>
        <p:nvSpPr>
          <p:cNvPr id="4" name="灯片编号占位符 3"/>
          <p:cNvSpPr>
            <a:spLocks noGrp="1"/>
          </p:cNvSpPr>
          <p:nvPr>
            <p:ph type="sldNum" sz="quarter" idx="5"/>
          </p:nvPr>
        </p:nvSpPr>
        <p:spPr/>
        <p:txBody>
          <a:bodyPr/>
          <a:lstStyle/>
          <a:p>
            <a:fld id="{478AFA4D-9AD4-0941-A9A2-4369713DBBDE}" type="slidenum">
              <a:rPr kumimoji="1" lang="zh-CN" altLang="en-US" smtClean="0"/>
            </a:fld>
            <a:endParaRPr kumimoji="1"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556260" y="440101"/>
            <a:ext cx="10515600" cy="535531"/>
          </a:xfrm>
        </p:spPr>
        <p:txBody>
          <a:bodyPr>
            <a:spAutoFit/>
          </a:bodyPr>
          <a:lstStyle>
            <a:lvl1pPr>
              <a:defRPr sz="3200">
                <a:solidFill>
                  <a:srgbClr val="656CC8"/>
                </a:solidFill>
                <a:latin typeface="HarmonyOS Sans SC Black" panose="00000A00000000000000" charset="-122"/>
                <a:ea typeface="HarmonyOS Sans SC Black" panose="00000A00000000000000" charset="-122"/>
              </a:defRPr>
            </a:lvl1pPr>
          </a:lstStyle>
          <a:p>
            <a:r>
              <a:rPr lang="zh-CN" altLang="en-US"/>
              <a:t>单击此处编辑母版标题样式</a:t>
            </a:r>
            <a:endParaRPr lang="zh-CN" altLang="en-US"/>
          </a:p>
        </p:txBody>
      </p:sp>
      <p:pic>
        <p:nvPicPr>
          <p:cNvPr id="5" name="图片 4" descr="黑白色的标志&#10;&#10;描述已自动生成"/>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3283" y="6364734"/>
            <a:ext cx="1909434" cy="29375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tags" Target="../tags/tag62.xml"/><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tags" Target="../tags/tag59.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2"/>
            </a:gs>
            <a:gs pos="100000">
              <a:schemeClr val="bg2">
                <a:lumMod val="85000"/>
              </a:schemeClr>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8"/>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67.xml"/><Relationship Id="rId8" Type="http://schemas.openxmlformats.org/officeDocument/2006/relationships/tags" Target="../tags/tag66.xml"/><Relationship Id="rId7" Type="http://schemas.openxmlformats.org/officeDocument/2006/relationships/image" Target="../media/image5.png"/><Relationship Id="rId6" Type="http://schemas.openxmlformats.org/officeDocument/2006/relationships/tags" Target="../tags/tag65.xml"/><Relationship Id="rId5" Type="http://schemas.openxmlformats.org/officeDocument/2006/relationships/tags" Target="../tags/tag64.xml"/><Relationship Id="rId43" Type="http://schemas.openxmlformats.org/officeDocument/2006/relationships/slideLayout" Target="../slideLayouts/slideLayout7.xml"/><Relationship Id="rId42" Type="http://schemas.openxmlformats.org/officeDocument/2006/relationships/image" Target="../media/image16.png"/><Relationship Id="rId41" Type="http://schemas.openxmlformats.org/officeDocument/2006/relationships/image" Target="../media/image15.svg"/><Relationship Id="rId40" Type="http://schemas.openxmlformats.org/officeDocument/2006/relationships/image" Target="../media/image14.png"/><Relationship Id="rId4" Type="http://schemas.openxmlformats.org/officeDocument/2006/relationships/image" Target="../media/image4.svg"/><Relationship Id="rId39" Type="http://schemas.openxmlformats.org/officeDocument/2006/relationships/tags" Target="../tags/tag89.xml"/><Relationship Id="rId38" Type="http://schemas.openxmlformats.org/officeDocument/2006/relationships/tags" Target="../tags/tag88.xml"/><Relationship Id="rId37" Type="http://schemas.openxmlformats.org/officeDocument/2006/relationships/tags" Target="../tags/tag87.xml"/><Relationship Id="rId36" Type="http://schemas.openxmlformats.org/officeDocument/2006/relationships/tags" Target="../tags/tag86.xml"/><Relationship Id="rId35" Type="http://schemas.openxmlformats.org/officeDocument/2006/relationships/tags" Target="../tags/tag85.xml"/><Relationship Id="rId34" Type="http://schemas.openxmlformats.org/officeDocument/2006/relationships/image" Target="../media/image13.svg"/><Relationship Id="rId33" Type="http://schemas.openxmlformats.org/officeDocument/2006/relationships/image" Target="../media/image12.png"/><Relationship Id="rId32" Type="http://schemas.openxmlformats.org/officeDocument/2006/relationships/tags" Target="../tags/tag84.xml"/><Relationship Id="rId31" Type="http://schemas.openxmlformats.org/officeDocument/2006/relationships/tags" Target="../tags/tag83.xml"/><Relationship Id="rId30" Type="http://schemas.openxmlformats.org/officeDocument/2006/relationships/tags" Target="../tags/tag82.xml"/><Relationship Id="rId3" Type="http://schemas.openxmlformats.org/officeDocument/2006/relationships/image" Target="../media/image3.png"/><Relationship Id="rId29" Type="http://schemas.openxmlformats.org/officeDocument/2006/relationships/tags" Target="../tags/tag81.xml"/><Relationship Id="rId28" Type="http://schemas.openxmlformats.org/officeDocument/2006/relationships/image" Target="../media/image11.svg"/><Relationship Id="rId27" Type="http://schemas.openxmlformats.org/officeDocument/2006/relationships/image" Target="../media/image10.png"/><Relationship Id="rId26" Type="http://schemas.openxmlformats.org/officeDocument/2006/relationships/tags" Target="../tags/tag80.xml"/><Relationship Id="rId25" Type="http://schemas.openxmlformats.org/officeDocument/2006/relationships/tags" Target="../tags/tag79.xml"/><Relationship Id="rId24" Type="http://schemas.openxmlformats.org/officeDocument/2006/relationships/tags" Target="../tags/tag78.xml"/><Relationship Id="rId23" Type="http://schemas.openxmlformats.org/officeDocument/2006/relationships/tags" Target="../tags/tag77.xml"/><Relationship Id="rId22" Type="http://schemas.openxmlformats.org/officeDocument/2006/relationships/tags" Target="../tags/tag76.xml"/><Relationship Id="rId21" Type="http://schemas.openxmlformats.org/officeDocument/2006/relationships/tags" Target="../tags/tag75.xml"/><Relationship Id="rId20" Type="http://schemas.openxmlformats.org/officeDocument/2006/relationships/tags" Target="../tags/tag74.xml"/><Relationship Id="rId2" Type="http://schemas.openxmlformats.org/officeDocument/2006/relationships/tags" Target="../tags/tag63.xml"/><Relationship Id="rId19" Type="http://schemas.openxmlformats.org/officeDocument/2006/relationships/tags" Target="../tags/tag73.xml"/><Relationship Id="rId18" Type="http://schemas.openxmlformats.org/officeDocument/2006/relationships/tags" Target="../tags/tag72.xml"/><Relationship Id="rId17" Type="http://schemas.openxmlformats.org/officeDocument/2006/relationships/tags" Target="../tags/tag71.xml"/><Relationship Id="rId16" Type="http://schemas.openxmlformats.org/officeDocument/2006/relationships/tags" Target="../tags/tag70.xml"/><Relationship Id="rId15" Type="http://schemas.openxmlformats.org/officeDocument/2006/relationships/tags" Target="../tags/tag69.xml"/><Relationship Id="rId14" Type="http://schemas.openxmlformats.org/officeDocument/2006/relationships/image" Target="../media/image9.svg"/><Relationship Id="rId13" Type="http://schemas.openxmlformats.org/officeDocument/2006/relationships/image" Target="../media/image8.png"/><Relationship Id="rId12" Type="http://schemas.openxmlformats.org/officeDocument/2006/relationships/tags" Target="../tags/tag68.xml"/><Relationship Id="rId11" Type="http://schemas.openxmlformats.org/officeDocument/2006/relationships/image" Target="../media/image7.svg"/><Relationship Id="rId10" Type="http://schemas.openxmlformats.org/officeDocument/2006/relationships/image" Target="../media/image6.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9" Type="http://schemas.openxmlformats.org/officeDocument/2006/relationships/tags" Target="../tags/tag909.xml"/><Relationship Id="rId98" Type="http://schemas.openxmlformats.org/officeDocument/2006/relationships/tags" Target="../tags/tag908.xml"/><Relationship Id="rId97" Type="http://schemas.openxmlformats.org/officeDocument/2006/relationships/tags" Target="../tags/tag907.xml"/><Relationship Id="rId96" Type="http://schemas.openxmlformats.org/officeDocument/2006/relationships/tags" Target="../tags/tag906.xml"/><Relationship Id="rId95" Type="http://schemas.openxmlformats.org/officeDocument/2006/relationships/tags" Target="../tags/tag905.xml"/><Relationship Id="rId94" Type="http://schemas.openxmlformats.org/officeDocument/2006/relationships/tags" Target="../tags/tag904.xml"/><Relationship Id="rId93" Type="http://schemas.openxmlformats.org/officeDocument/2006/relationships/tags" Target="../tags/tag903.xml"/><Relationship Id="rId92" Type="http://schemas.openxmlformats.org/officeDocument/2006/relationships/tags" Target="../tags/tag902.xml"/><Relationship Id="rId91" Type="http://schemas.openxmlformats.org/officeDocument/2006/relationships/tags" Target="../tags/tag901.xml"/><Relationship Id="rId90" Type="http://schemas.openxmlformats.org/officeDocument/2006/relationships/tags" Target="../tags/tag900.xml"/><Relationship Id="rId9" Type="http://schemas.openxmlformats.org/officeDocument/2006/relationships/tags" Target="../tags/tag832.xml"/><Relationship Id="rId89" Type="http://schemas.openxmlformats.org/officeDocument/2006/relationships/tags" Target="../tags/tag899.xml"/><Relationship Id="rId88" Type="http://schemas.openxmlformats.org/officeDocument/2006/relationships/tags" Target="../tags/tag898.xml"/><Relationship Id="rId87" Type="http://schemas.openxmlformats.org/officeDocument/2006/relationships/tags" Target="../tags/tag897.xml"/><Relationship Id="rId86" Type="http://schemas.openxmlformats.org/officeDocument/2006/relationships/tags" Target="../tags/tag896.xml"/><Relationship Id="rId85" Type="http://schemas.openxmlformats.org/officeDocument/2006/relationships/tags" Target="../tags/tag895.xml"/><Relationship Id="rId84" Type="http://schemas.openxmlformats.org/officeDocument/2006/relationships/tags" Target="../tags/tag894.xml"/><Relationship Id="rId83" Type="http://schemas.openxmlformats.org/officeDocument/2006/relationships/tags" Target="../tags/tag893.xml"/><Relationship Id="rId82" Type="http://schemas.openxmlformats.org/officeDocument/2006/relationships/tags" Target="../tags/tag892.xml"/><Relationship Id="rId81" Type="http://schemas.openxmlformats.org/officeDocument/2006/relationships/tags" Target="../tags/tag891.xml"/><Relationship Id="rId80" Type="http://schemas.openxmlformats.org/officeDocument/2006/relationships/tags" Target="../tags/tag890.xml"/><Relationship Id="rId8" Type="http://schemas.openxmlformats.org/officeDocument/2006/relationships/image" Target="../media/image51.svg"/><Relationship Id="rId79" Type="http://schemas.openxmlformats.org/officeDocument/2006/relationships/tags" Target="../tags/tag889.xml"/><Relationship Id="rId78" Type="http://schemas.openxmlformats.org/officeDocument/2006/relationships/tags" Target="../tags/tag888.xml"/><Relationship Id="rId77" Type="http://schemas.openxmlformats.org/officeDocument/2006/relationships/tags" Target="../tags/tag887.xml"/><Relationship Id="rId76" Type="http://schemas.openxmlformats.org/officeDocument/2006/relationships/tags" Target="../tags/tag886.xml"/><Relationship Id="rId75" Type="http://schemas.openxmlformats.org/officeDocument/2006/relationships/tags" Target="../tags/tag885.xml"/><Relationship Id="rId74" Type="http://schemas.openxmlformats.org/officeDocument/2006/relationships/tags" Target="../tags/tag884.xml"/><Relationship Id="rId73" Type="http://schemas.openxmlformats.org/officeDocument/2006/relationships/tags" Target="../tags/tag883.xml"/><Relationship Id="rId72" Type="http://schemas.openxmlformats.org/officeDocument/2006/relationships/tags" Target="../tags/tag882.xml"/><Relationship Id="rId71" Type="http://schemas.openxmlformats.org/officeDocument/2006/relationships/tags" Target="../tags/tag881.xml"/><Relationship Id="rId70" Type="http://schemas.openxmlformats.org/officeDocument/2006/relationships/tags" Target="../tags/tag880.xml"/><Relationship Id="rId7" Type="http://schemas.openxmlformats.org/officeDocument/2006/relationships/image" Target="../media/image50.png"/><Relationship Id="rId69" Type="http://schemas.openxmlformats.org/officeDocument/2006/relationships/tags" Target="../tags/tag879.xml"/><Relationship Id="rId68" Type="http://schemas.openxmlformats.org/officeDocument/2006/relationships/tags" Target="../tags/tag878.xml"/><Relationship Id="rId67" Type="http://schemas.openxmlformats.org/officeDocument/2006/relationships/tags" Target="../tags/tag877.xml"/><Relationship Id="rId66" Type="http://schemas.openxmlformats.org/officeDocument/2006/relationships/tags" Target="../tags/tag876.xml"/><Relationship Id="rId65" Type="http://schemas.openxmlformats.org/officeDocument/2006/relationships/image" Target="../media/image43.png"/><Relationship Id="rId64" Type="http://schemas.openxmlformats.org/officeDocument/2006/relationships/tags" Target="../tags/tag875.xml"/><Relationship Id="rId63" Type="http://schemas.openxmlformats.org/officeDocument/2006/relationships/tags" Target="../tags/tag874.xml"/><Relationship Id="rId62" Type="http://schemas.openxmlformats.org/officeDocument/2006/relationships/tags" Target="../tags/tag873.xml"/><Relationship Id="rId61" Type="http://schemas.openxmlformats.org/officeDocument/2006/relationships/tags" Target="../tags/tag872.xml"/><Relationship Id="rId60" Type="http://schemas.openxmlformats.org/officeDocument/2006/relationships/tags" Target="../tags/tag871.xml"/><Relationship Id="rId6" Type="http://schemas.openxmlformats.org/officeDocument/2006/relationships/tags" Target="../tags/tag831.xml"/><Relationship Id="rId59" Type="http://schemas.openxmlformats.org/officeDocument/2006/relationships/tags" Target="../tags/tag870.xml"/><Relationship Id="rId58" Type="http://schemas.openxmlformats.org/officeDocument/2006/relationships/tags" Target="../tags/tag869.xml"/><Relationship Id="rId57" Type="http://schemas.openxmlformats.org/officeDocument/2006/relationships/tags" Target="../tags/tag868.xml"/><Relationship Id="rId56" Type="http://schemas.openxmlformats.org/officeDocument/2006/relationships/tags" Target="../tags/tag867.xml"/><Relationship Id="rId55" Type="http://schemas.openxmlformats.org/officeDocument/2006/relationships/tags" Target="../tags/tag866.xml"/><Relationship Id="rId54" Type="http://schemas.openxmlformats.org/officeDocument/2006/relationships/tags" Target="../tags/tag865.xml"/><Relationship Id="rId53" Type="http://schemas.openxmlformats.org/officeDocument/2006/relationships/tags" Target="../tags/tag864.xml"/><Relationship Id="rId52" Type="http://schemas.openxmlformats.org/officeDocument/2006/relationships/tags" Target="../tags/tag863.xml"/><Relationship Id="rId51" Type="http://schemas.openxmlformats.org/officeDocument/2006/relationships/tags" Target="../tags/tag862.xml"/><Relationship Id="rId50" Type="http://schemas.openxmlformats.org/officeDocument/2006/relationships/tags" Target="../tags/tag861.xml"/><Relationship Id="rId5" Type="http://schemas.openxmlformats.org/officeDocument/2006/relationships/tags" Target="../tags/tag830.xml"/><Relationship Id="rId49" Type="http://schemas.openxmlformats.org/officeDocument/2006/relationships/image" Target="../media/image42.png"/><Relationship Id="rId48" Type="http://schemas.openxmlformats.org/officeDocument/2006/relationships/tags" Target="../tags/tag860.xml"/><Relationship Id="rId47" Type="http://schemas.openxmlformats.org/officeDocument/2006/relationships/image" Target="../media/image41.png"/><Relationship Id="rId46" Type="http://schemas.openxmlformats.org/officeDocument/2006/relationships/tags" Target="../tags/tag859.xml"/><Relationship Id="rId45" Type="http://schemas.openxmlformats.org/officeDocument/2006/relationships/tags" Target="../tags/tag858.xml"/><Relationship Id="rId44" Type="http://schemas.openxmlformats.org/officeDocument/2006/relationships/tags" Target="../tags/tag857.xml"/><Relationship Id="rId43" Type="http://schemas.openxmlformats.org/officeDocument/2006/relationships/tags" Target="../tags/tag856.xml"/><Relationship Id="rId42" Type="http://schemas.openxmlformats.org/officeDocument/2006/relationships/tags" Target="../tags/tag855.xml"/><Relationship Id="rId41" Type="http://schemas.openxmlformats.org/officeDocument/2006/relationships/tags" Target="../tags/tag854.xml"/><Relationship Id="rId40" Type="http://schemas.openxmlformats.org/officeDocument/2006/relationships/tags" Target="../tags/tag853.xml"/><Relationship Id="rId4" Type="http://schemas.openxmlformats.org/officeDocument/2006/relationships/tags" Target="../tags/tag829.xml"/><Relationship Id="rId39" Type="http://schemas.openxmlformats.org/officeDocument/2006/relationships/tags" Target="../tags/tag852.xml"/><Relationship Id="rId38" Type="http://schemas.openxmlformats.org/officeDocument/2006/relationships/tags" Target="../tags/tag851.xml"/><Relationship Id="rId37" Type="http://schemas.openxmlformats.org/officeDocument/2006/relationships/tags" Target="../tags/tag850.xml"/><Relationship Id="rId36" Type="http://schemas.openxmlformats.org/officeDocument/2006/relationships/tags" Target="../tags/tag849.xml"/><Relationship Id="rId35" Type="http://schemas.openxmlformats.org/officeDocument/2006/relationships/tags" Target="../tags/tag848.xml"/><Relationship Id="rId34" Type="http://schemas.openxmlformats.org/officeDocument/2006/relationships/tags" Target="../tags/tag847.xml"/><Relationship Id="rId33" Type="http://schemas.openxmlformats.org/officeDocument/2006/relationships/image" Target="../media/image40.png"/><Relationship Id="rId32" Type="http://schemas.openxmlformats.org/officeDocument/2006/relationships/tags" Target="../tags/tag846.xml"/><Relationship Id="rId31" Type="http://schemas.openxmlformats.org/officeDocument/2006/relationships/tags" Target="../tags/tag845.xml"/><Relationship Id="rId30" Type="http://schemas.openxmlformats.org/officeDocument/2006/relationships/tags" Target="../tags/tag844.xml"/><Relationship Id="rId3" Type="http://schemas.openxmlformats.org/officeDocument/2006/relationships/tags" Target="../tags/tag828.xml"/><Relationship Id="rId29" Type="http://schemas.openxmlformats.org/officeDocument/2006/relationships/tags" Target="../tags/tag843.xml"/><Relationship Id="rId28" Type="http://schemas.openxmlformats.org/officeDocument/2006/relationships/tags" Target="../tags/tag842.xml"/><Relationship Id="rId27" Type="http://schemas.openxmlformats.org/officeDocument/2006/relationships/tags" Target="../tags/tag841.xml"/><Relationship Id="rId26" Type="http://schemas.openxmlformats.org/officeDocument/2006/relationships/image" Target="../media/image39.svg"/><Relationship Id="rId25" Type="http://schemas.openxmlformats.org/officeDocument/2006/relationships/image" Target="../media/image38.png"/><Relationship Id="rId24" Type="http://schemas.openxmlformats.org/officeDocument/2006/relationships/tags" Target="../tags/tag840.xml"/><Relationship Id="rId23" Type="http://schemas.openxmlformats.org/officeDocument/2006/relationships/image" Target="../media/image37.svg"/><Relationship Id="rId22" Type="http://schemas.openxmlformats.org/officeDocument/2006/relationships/image" Target="../media/image36.png"/><Relationship Id="rId21" Type="http://schemas.openxmlformats.org/officeDocument/2006/relationships/tags" Target="../tags/tag839.xml"/><Relationship Id="rId20" Type="http://schemas.openxmlformats.org/officeDocument/2006/relationships/image" Target="../media/image35.png"/><Relationship Id="rId2" Type="http://schemas.openxmlformats.org/officeDocument/2006/relationships/tags" Target="../tags/tag827.xml"/><Relationship Id="rId19" Type="http://schemas.openxmlformats.org/officeDocument/2006/relationships/tags" Target="../tags/tag838.xml"/><Relationship Id="rId18" Type="http://schemas.openxmlformats.org/officeDocument/2006/relationships/tags" Target="../tags/tag837.xml"/><Relationship Id="rId17" Type="http://schemas.openxmlformats.org/officeDocument/2006/relationships/tags" Target="../tags/tag836.xml"/><Relationship Id="rId16" Type="http://schemas.openxmlformats.org/officeDocument/2006/relationships/image" Target="../media/image34.svg"/><Relationship Id="rId15" Type="http://schemas.openxmlformats.org/officeDocument/2006/relationships/image" Target="../media/image24.png"/><Relationship Id="rId141" Type="http://schemas.openxmlformats.org/officeDocument/2006/relationships/slideLayout" Target="../slideLayouts/slideLayout2.xml"/><Relationship Id="rId140" Type="http://schemas.openxmlformats.org/officeDocument/2006/relationships/tags" Target="../tags/tag945.xml"/><Relationship Id="rId14" Type="http://schemas.openxmlformats.org/officeDocument/2006/relationships/tags" Target="../tags/tag835.xml"/><Relationship Id="rId139" Type="http://schemas.openxmlformats.org/officeDocument/2006/relationships/tags" Target="../tags/tag944.xml"/><Relationship Id="rId138" Type="http://schemas.openxmlformats.org/officeDocument/2006/relationships/tags" Target="../tags/tag943.xml"/><Relationship Id="rId137" Type="http://schemas.openxmlformats.org/officeDocument/2006/relationships/tags" Target="../tags/tag942.xml"/><Relationship Id="rId136" Type="http://schemas.openxmlformats.org/officeDocument/2006/relationships/tags" Target="../tags/tag941.xml"/><Relationship Id="rId135" Type="http://schemas.openxmlformats.org/officeDocument/2006/relationships/tags" Target="../tags/tag940.xml"/><Relationship Id="rId134" Type="http://schemas.openxmlformats.org/officeDocument/2006/relationships/tags" Target="../tags/tag939.xml"/><Relationship Id="rId133" Type="http://schemas.openxmlformats.org/officeDocument/2006/relationships/tags" Target="../tags/tag938.xml"/><Relationship Id="rId132" Type="http://schemas.openxmlformats.org/officeDocument/2006/relationships/tags" Target="../tags/tag937.xml"/><Relationship Id="rId131" Type="http://schemas.openxmlformats.org/officeDocument/2006/relationships/tags" Target="../tags/tag936.xml"/><Relationship Id="rId130" Type="http://schemas.openxmlformats.org/officeDocument/2006/relationships/tags" Target="../tags/tag935.xml"/><Relationship Id="rId13" Type="http://schemas.openxmlformats.org/officeDocument/2006/relationships/tags" Target="../tags/tag834.xml"/><Relationship Id="rId129" Type="http://schemas.openxmlformats.org/officeDocument/2006/relationships/image" Target="../media/image8.png"/><Relationship Id="rId128" Type="http://schemas.openxmlformats.org/officeDocument/2006/relationships/tags" Target="../tags/tag934.xml"/><Relationship Id="rId127" Type="http://schemas.openxmlformats.org/officeDocument/2006/relationships/tags" Target="../tags/tag933.xml"/><Relationship Id="rId126" Type="http://schemas.openxmlformats.org/officeDocument/2006/relationships/tags" Target="../tags/tag932.xml"/><Relationship Id="rId125" Type="http://schemas.openxmlformats.org/officeDocument/2006/relationships/image" Target="../media/image6.png"/><Relationship Id="rId124" Type="http://schemas.openxmlformats.org/officeDocument/2006/relationships/tags" Target="../tags/tag931.xml"/><Relationship Id="rId123" Type="http://schemas.openxmlformats.org/officeDocument/2006/relationships/image" Target="../media/image5.png"/><Relationship Id="rId122" Type="http://schemas.openxmlformats.org/officeDocument/2006/relationships/tags" Target="../tags/tag930.xml"/><Relationship Id="rId121" Type="http://schemas.openxmlformats.org/officeDocument/2006/relationships/tags" Target="../tags/tag929.xml"/><Relationship Id="rId120" Type="http://schemas.openxmlformats.org/officeDocument/2006/relationships/tags" Target="../tags/tag928.xml"/><Relationship Id="rId12" Type="http://schemas.openxmlformats.org/officeDocument/2006/relationships/image" Target="../media/image49.svg"/><Relationship Id="rId119" Type="http://schemas.openxmlformats.org/officeDocument/2006/relationships/tags" Target="../tags/tag927.xml"/><Relationship Id="rId118" Type="http://schemas.openxmlformats.org/officeDocument/2006/relationships/tags" Target="../tags/tag926.xml"/><Relationship Id="rId117" Type="http://schemas.openxmlformats.org/officeDocument/2006/relationships/tags" Target="../tags/tag925.xml"/><Relationship Id="rId116" Type="http://schemas.openxmlformats.org/officeDocument/2006/relationships/tags" Target="../tags/tag924.xml"/><Relationship Id="rId115" Type="http://schemas.openxmlformats.org/officeDocument/2006/relationships/image" Target="../media/image45.svg"/><Relationship Id="rId114" Type="http://schemas.openxmlformats.org/officeDocument/2006/relationships/image" Target="../media/image44.png"/><Relationship Id="rId113" Type="http://schemas.openxmlformats.org/officeDocument/2006/relationships/tags" Target="../tags/tag923.xml"/><Relationship Id="rId112" Type="http://schemas.openxmlformats.org/officeDocument/2006/relationships/tags" Target="../tags/tag922.xml"/><Relationship Id="rId111" Type="http://schemas.openxmlformats.org/officeDocument/2006/relationships/tags" Target="../tags/tag921.xml"/><Relationship Id="rId110" Type="http://schemas.openxmlformats.org/officeDocument/2006/relationships/tags" Target="../tags/tag920.xml"/><Relationship Id="rId11" Type="http://schemas.openxmlformats.org/officeDocument/2006/relationships/image" Target="../media/image48.png"/><Relationship Id="rId109" Type="http://schemas.openxmlformats.org/officeDocument/2006/relationships/tags" Target="../tags/tag919.xml"/><Relationship Id="rId108" Type="http://schemas.openxmlformats.org/officeDocument/2006/relationships/tags" Target="../tags/tag918.xml"/><Relationship Id="rId107" Type="http://schemas.openxmlformats.org/officeDocument/2006/relationships/tags" Target="../tags/tag917.xml"/><Relationship Id="rId106" Type="http://schemas.openxmlformats.org/officeDocument/2006/relationships/tags" Target="../tags/tag916.xml"/><Relationship Id="rId105" Type="http://schemas.openxmlformats.org/officeDocument/2006/relationships/tags" Target="../tags/tag915.xml"/><Relationship Id="rId104" Type="http://schemas.openxmlformats.org/officeDocument/2006/relationships/tags" Target="../tags/tag914.xml"/><Relationship Id="rId103" Type="http://schemas.openxmlformats.org/officeDocument/2006/relationships/tags" Target="../tags/tag913.xml"/><Relationship Id="rId102" Type="http://schemas.openxmlformats.org/officeDocument/2006/relationships/tags" Target="../tags/tag912.xml"/><Relationship Id="rId101" Type="http://schemas.openxmlformats.org/officeDocument/2006/relationships/tags" Target="../tags/tag911.xml"/><Relationship Id="rId100" Type="http://schemas.openxmlformats.org/officeDocument/2006/relationships/tags" Target="../tags/tag910.xml"/><Relationship Id="rId10" Type="http://schemas.openxmlformats.org/officeDocument/2006/relationships/tags" Target="../tags/tag833.xml"/><Relationship Id="rId1" Type="http://schemas.openxmlformats.org/officeDocument/2006/relationships/tags" Target="../tags/tag826.xml"/></Relationships>
</file>

<file path=ppt/slides/_rels/slide11.xml.rels><?xml version="1.0" encoding="UTF-8" standalone="yes"?>
<Relationships xmlns="http://schemas.openxmlformats.org/package/2006/relationships"><Relationship Id="rId99" Type="http://schemas.openxmlformats.org/officeDocument/2006/relationships/tags" Target="../tags/tag1030.xml"/><Relationship Id="rId98" Type="http://schemas.openxmlformats.org/officeDocument/2006/relationships/tags" Target="../tags/tag1029.xml"/><Relationship Id="rId97" Type="http://schemas.openxmlformats.org/officeDocument/2006/relationships/tags" Target="../tags/tag1028.xml"/><Relationship Id="rId96" Type="http://schemas.openxmlformats.org/officeDocument/2006/relationships/tags" Target="../tags/tag1027.xml"/><Relationship Id="rId95" Type="http://schemas.openxmlformats.org/officeDocument/2006/relationships/tags" Target="../tags/tag1026.xml"/><Relationship Id="rId94" Type="http://schemas.openxmlformats.org/officeDocument/2006/relationships/tags" Target="../tags/tag1025.xml"/><Relationship Id="rId93" Type="http://schemas.openxmlformats.org/officeDocument/2006/relationships/tags" Target="../tags/tag1024.xml"/><Relationship Id="rId92" Type="http://schemas.openxmlformats.org/officeDocument/2006/relationships/tags" Target="../tags/tag1023.xml"/><Relationship Id="rId91" Type="http://schemas.openxmlformats.org/officeDocument/2006/relationships/tags" Target="../tags/tag1022.xml"/><Relationship Id="rId90" Type="http://schemas.openxmlformats.org/officeDocument/2006/relationships/tags" Target="../tags/tag1021.xml"/><Relationship Id="rId9" Type="http://schemas.openxmlformats.org/officeDocument/2006/relationships/tags" Target="../tags/tag952.xml"/><Relationship Id="rId89" Type="http://schemas.openxmlformats.org/officeDocument/2006/relationships/tags" Target="../tags/tag1020.xml"/><Relationship Id="rId88" Type="http://schemas.openxmlformats.org/officeDocument/2006/relationships/tags" Target="../tags/tag1019.xml"/><Relationship Id="rId87" Type="http://schemas.openxmlformats.org/officeDocument/2006/relationships/tags" Target="../tags/tag1018.xml"/><Relationship Id="rId86" Type="http://schemas.openxmlformats.org/officeDocument/2006/relationships/tags" Target="../tags/tag1017.xml"/><Relationship Id="rId85" Type="http://schemas.openxmlformats.org/officeDocument/2006/relationships/tags" Target="../tags/tag1016.xml"/><Relationship Id="rId84" Type="http://schemas.openxmlformats.org/officeDocument/2006/relationships/tags" Target="../tags/tag1015.xml"/><Relationship Id="rId83" Type="http://schemas.openxmlformats.org/officeDocument/2006/relationships/tags" Target="../tags/tag1014.xml"/><Relationship Id="rId82" Type="http://schemas.openxmlformats.org/officeDocument/2006/relationships/tags" Target="../tags/tag1013.xml"/><Relationship Id="rId81" Type="http://schemas.openxmlformats.org/officeDocument/2006/relationships/tags" Target="../tags/tag1012.xml"/><Relationship Id="rId80" Type="http://schemas.openxmlformats.org/officeDocument/2006/relationships/tags" Target="../tags/tag1011.xml"/><Relationship Id="rId8" Type="http://schemas.openxmlformats.org/officeDocument/2006/relationships/image" Target="../media/image51.svg"/><Relationship Id="rId79" Type="http://schemas.openxmlformats.org/officeDocument/2006/relationships/tags" Target="../tags/tag1010.xml"/><Relationship Id="rId78" Type="http://schemas.openxmlformats.org/officeDocument/2006/relationships/tags" Target="../tags/tag1009.xml"/><Relationship Id="rId77" Type="http://schemas.openxmlformats.org/officeDocument/2006/relationships/tags" Target="../tags/tag1008.xml"/><Relationship Id="rId76" Type="http://schemas.openxmlformats.org/officeDocument/2006/relationships/tags" Target="../tags/tag1007.xml"/><Relationship Id="rId75" Type="http://schemas.openxmlformats.org/officeDocument/2006/relationships/tags" Target="../tags/tag1006.xml"/><Relationship Id="rId74" Type="http://schemas.openxmlformats.org/officeDocument/2006/relationships/tags" Target="../tags/tag1005.xml"/><Relationship Id="rId73" Type="http://schemas.openxmlformats.org/officeDocument/2006/relationships/tags" Target="../tags/tag1004.xml"/><Relationship Id="rId72" Type="http://schemas.openxmlformats.org/officeDocument/2006/relationships/tags" Target="../tags/tag1003.xml"/><Relationship Id="rId71" Type="http://schemas.openxmlformats.org/officeDocument/2006/relationships/tags" Target="../tags/tag1002.xml"/><Relationship Id="rId70" Type="http://schemas.openxmlformats.org/officeDocument/2006/relationships/tags" Target="../tags/tag1001.xml"/><Relationship Id="rId7" Type="http://schemas.openxmlformats.org/officeDocument/2006/relationships/image" Target="../media/image50.png"/><Relationship Id="rId69" Type="http://schemas.openxmlformats.org/officeDocument/2006/relationships/tags" Target="../tags/tag1000.xml"/><Relationship Id="rId68" Type="http://schemas.openxmlformats.org/officeDocument/2006/relationships/tags" Target="../tags/tag999.xml"/><Relationship Id="rId67" Type="http://schemas.openxmlformats.org/officeDocument/2006/relationships/tags" Target="../tags/tag998.xml"/><Relationship Id="rId66" Type="http://schemas.openxmlformats.org/officeDocument/2006/relationships/tags" Target="../tags/tag997.xml"/><Relationship Id="rId65" Type="http://schemas.openxmlformats.org/officeDocument/2006/relationships/tags" Target="../tags/tag996.xml"/><Relationship Id="rId64" Type="http://schemas.openxmlformats.org/officeDocument/2006/relationships/tags" Target="../tags/tag995.xml"/><Relationship Id="rId63" Type="http://schemas.openxmlformats.org/officeDocument/2006/relationships/tags" Target="../tags/tag994.xml"/><Relationship Id="rId62" Type="http://schemas.openxmlformats.org/officeDocument/2006/relationships/tags" Target="../tags/tag993.xml"/><Relationship Id="rId61" Type="http://schemas.openxmlformats.org/officeDocument/2006/relationships/tags" Target="../tags/tag992.xml"/><Relationship Id="rId60" Type="http://schemas.openxmlformats.org/officeDocument/2006/relationships/tags" Target="../tags/tag991.xml"/><Relationship Id="rId6" Type="http://schemas.openxmlformats.org/officeDocument/2006/relationships/tags" Target="../tags/tag951.xml"/><Relationship Id="rId59" Type="http://schemas.openxmlformats.org/officeDocument/2006/relationships/tags" Target="../tags/tag990.xml"/><Relationship Id="rId58" Type="http://schemas.openxmlformats.org/officeDocument/2006/relationships/tags" Target="../tags/tag989.xml"/><Relationship Id="rId57" Type="http://schemas.openxmlformats.org/officeDocument/2006/relationships/tags" Target="../tags/tag988.xml"/><Relationship Id="rId56" Type="http://schemas.openxmlformats.org/officeDocument/2006/relationships/tags" Target="../tags/tag987.xml"/><Relationship Id="rId55" Type="http://schemas.openxmlformats.org/officeDocument/2006/relationships/tags" Target="../tags/tag986.xml"/><Relationship Id="rId54" Type="http://schemas.openxmlformats.org/officeDocument/2006/relationships/tags" Target="../tags/tag985.xml"/><Relationship Id="rId53" Type="http://schemas.openxmlformats.org/officeDocument/2006/relationships/tags" Target="../tags/tag984.xml"/><Relationship Id="rId52" Type="http://schemas.openxmlformats.org/officeDocument/2006/relationships/tags" Target="../tags/tag983.xml"/><Relationship Id="rId51" Type="http://schemas.openxmlformats.org/officeDocument/2006/relationships/tags" Target="../tags/tag982.xml"/><Relationship Id="rId50" Type="http://schemas.openxmlformats.org/officeDocument/2006/relationships/tags" Target="../tags/tag981.xml"/><Relationship Id="rId5" Type="http://schemas.openxmlformats.org/officeDocument/2006/relationships/tags" Target="../tags/tag950.xml"/><Relationship Id="rId49" Type="http://schemas.openxmlformats.org/officeDocument/2006/relationships/tags" Target="../tags/tag980.xml"/><Relationship Id="rId48" Type="http://schemas.openxmlformats.org/officeDocument/2006/relationships/image" Target="../media/image42.png"/><Relationship Id="rId47" Type="http://schemas.openxmlformats.org/officeDocument/2006/relationships/tags" Target="../tags/tag979.xml"/><Relationship Id="rId46" Type="http://schemas.openxmlformats.org/officeDocument/2006/relationships/image" Target="../media/image41.png"/><Relationship Id="rId45" Type="http://schemas.openxmlformats.org/officeDocument/2006/relationships/tags" Target="../tags/tag978.xml"/><Relationship Id="rId44" Type="http://schemas.openxmlformats.org/officeDocument/2006/relationships/tags" Target="../tags/tag977.xml"/><Relationship Id="rId43" Type="http://schemas.openxmlformats.org/officeDocument/2006/relationships/tags" Target="../tags/tag976.xml"/><Relationship Id="rId42" Type="http://schemas.openxmlformats.org/officeDocument/2006/relationships/tags" Target="../tags/tag975.xml"/><Relationship Id="rId41" Type="http://schemas.openxmlformats.org/officeDocument/2006/relationships/tags" Target="../tags/tag974.xml"/><Relationship Id="rId40" Type="http://schemas.openxmlformats.org/officeDocument/2006/relationships/tags" Target="../tags/tag973.xml"/><Relationship Id="rId4" Type="http://schemas.openxmlformats.org/officeDocument/2006/relationships/tags" Target="../tags/tag949.xml"/><Relationship Id="rId39" Type="http://schemas.openxmlformats.org/officeDocument/2006/relationships/tags" Target="../tags/tag972.xml"/><Relationship Id="rId38" Type="http://schemas.openxmlformats.org/officeDocument/2006/relationships/tags" Target="../tags/tag971.xml"/><Relationship Id="rId37" Type="http://schemas.openxmlformats.org/officeDocument/2006/relationships/tags" Target="../tags/tag970.xml"/><Relationship Id="rId36" Type="http://schemas.openxmlformats.org/officeDocument/2006/relationships/tags" Target="../tags/tag969.xml"/><Relationship Id="rId35" Type="http://schemas.openxmlformats.org/officeDocument/2006/relationships/tags" Target="../tags/tag968.xml"/><Relationship Id="rId34" Type="http://schemas.openxmlformats.org/officeDocument/2006/relationships/tags" Target="../tags/tag967.xml"/><Relationship Id="rId33" Type="http://schemas.openxmlformats.org/officeDocument/2006/relationships/tags" Target="../tags/tag966.xml"/><Relationship Id="rId32" Type="http://schemas.openxmlformats.org/officeDocument/2006/relationships/image" Target="../media/image40.png"/><Relationship Id="rId31" Type="http://schemas.openxmlformats.org/officeDocument/2006/relationships/tags" Target="../tags/tag965.xml"/><Relationship Id="rId30" Type="http://schemas.openxmlformats.org/officeDocument/2006/relationships/tags" Target="../tags/tag964.xml"/><Relationship Id="rId3" Type="http://schemas.openxmlformats.org/officeDocument/2006/relationships/tags" Target="../tags/tag948.xml"/><Relationship Id="rId29" Type="http://schemas.openxmlformats.org/officeDocument/2006/relationships/tags" Target="../tags/tag963.xml"/><Relationship Id="rId28" Type="http://schemas.openxmlformats.org/officeDocument/2006/relationships/tags" Target="../tags/tag962.xml"/><Relationship Id="rId27" Type="http://schemas.openxmlformats.org/officeDocument/2006/relationships/tags" Target="../tags/tag961.xml"/><Relationship Id="rId26" Type="http://schemas.openxmlformats.org/officeDocument/2006/relationships/image" Target="../media/image39.svg"/><Relationship Id="rId25" Type="http://schemas.openxmlformats.org/officeDocument/2006/relationships/image" Target="../media/image38.png"/><Relationship Id="rId24" Type="http://schemas.openxmlformats.org/officeDocument/2006/relationships/tags" Target="../tags/tag960.xml"/><Relationship Id="rId23" Type="http://schemas.openxmlformats.org/officeDocument/2006/relationships/image" Target="../media/image37.svg"/><Relationship Id="rId22" Type="http://schemas.openxmlformats.org/officeDocument/2006/relationships/image" Target="../media/image36.png"/><Relationship Id="rId21" Type="http://schemas.openxmlformats.org/officeDocument/2006/relationships/tags" Target="../tags/tag959.xml"/><Relationship Id="rId20" Type="http://schemas.openxmlformats.org/officeDocument/2006/relationships/image" Target="../media/image35.png"/><Relationship Id="rId2" Type="http://schemas.openxmlformats.org/officeDocument/2006/relationships/tags" Target="../tags/tag947.xml"/><Relationship Id="rId19" Type="http://schemas.openxmlformats.org/officeDocument/2006/relationships/tags" Target="../tags/tag958.xml"/><Relationship Id="rId18" Type="http://schemas.openxmlformats.org/officeDocument/2006/relationships/tags" Target="../tags/tag957.xml"/><Relationship Id="rId17" Type="http://schemas.openxmlformats.org/officeDocument/2006/relationships/tags" Target="../tags/tag956.xml"/><Relationship Id="rId16" Type="http://schemas.openxmlformats.org/officeDocument/2006/relationships/image" Target="../media/image47.svg"/><Relationship Id="rId15" Type="http://schemas.openxmlformats.org/officeDocument/2006/relationships/image" Target="../media/image46.png"/><Relationship Id="rId14" Type="http://schemas.openxmlformats.org/officeDocument/2006/relationships/tags" Target="../tags/tag955.xml"/><Relationship Id="rId131" Type="http://schemas.openxmlformats.org/officeDocument/2006/relationships/slideLayout" Target="../slideLayouts/slideLayout2.xml"/><Relationship Id="rId130" Type="http://schemas.openxmlformats.org/officeDocument/2006/relationships/tags" Target="../tags/tag1058.xml"/><Relationship Id="rId13" Type="http://schemas.openxmlformats.org/officeDocument/2006/relationships/tags" Target="../tags/tag954.xml"/><Relationship Id="rId129" Type="http://schemas.openxmlformats.org/officeDocument/2006/relationships/tags" Target="../tags/tag1057.xml"/><Relationship Id="rId128" Type="http://schemas.openxmlformats.org/officeDocument/2006/relationships/tags" Target="../tags/tag1056.xml"/><Relationship Id="rId127" Type="http://schemas.openxmlformats.org/officeDocument/2006/relationships/tags" Target="../tags/tag1055.xml"/><Relationship Id="rId126" Type="http://schemas.openxmlformats.org/officeDocument/2006/relationships/tags" Target="../tags/tag1054.xml"/><Relationship Id="rId125" Type="http://schemas.openxmlformats.org/officeDocument/2006/relationships/tags" Target="../tags/tag1053.xml"/><Relationship Id="rId124" Type="http://schemas.openxmlformats.org/officeDocument/2006/relationships/tags" Target="../tags/tag1052.xml"/><Relationship Id="rId123" Type="http://schemas.openxmlformats.org/officeDocument/2006/relationships/tags" Target="../tags/tag1051.xml"/><Relationship Id="rId122" Type="http://schemas.openxmlformats.org/officeDocument/2006/relationships/tags" Target="../tags/tag1050.xml"/><Relationship Id="rId121" Type="http://schemas.openxmlformats.org/officeDocument/2006/relationships/tags" Target="../tags/tag1049.xml"/><Relationship Id="rId120" Type="http://schemas.openxmlformats.org/officeDocument/2006/relationships/tags" Target="../tags/tag1048.xml"/><Relationship Id="rId12" Type="http://schemas.openxmlformats.org/officeDocument/2006/relationships/image" Target="../media/image49.svg"/><Relationship Id="rId119" Type="http://schemas.openxmlformats.org/officeDocument/2006/relationships/tags" Target="../tags/tag1047.xml"/><Relationship Id="rId118" Type="http://schemas.openxmlformats.org/officeDocument/2006/relationships/tags" Target="../tags/tag1046.xml"/><Relationship Id="rId117" Type="http://schemas.openxmlformats.org/officeDocument/2006/relationships/tags" Target="../tags/tag1045.xml"/><Relationship Id="rId116" Type="http://schemas.openxmlformats.org/officeDocument/2006/relationships/image" Target="../media/image8.png"/><Relationship Id="rId115" Type="http://schemas.openxmlformats.org/officeDocument/2006/relationships/tags" Target="../tags/tag1044.xml"/><Relationship Id="rId114" Type="http://schemas.openxmlformats.org/officeDocument/2006/relationships/tags" Target="../tags/tag1043.xml"/><Relationship Id="rId113" Type="http://schemas.openxmlformats.org/officeDocument/2006/relationships/tags" Target="../tags/tag1042.xml"/><Relationship Id="rId112" Type="http://schemas.openxmlformats.org/officeDocument/2006/relationships/image" Target="../media/image6.png"/><Relationship Id="rId111" Type="http://schemas.openxmlformats.org/officeDocument/2006/relationships/tags" Target="../tags/tag1041.xml"/><Relationship Id="rId110" Type="http://schemas.openxmlformats.org/officeDocument/2006/relationships/image" Target="../media/image5.png"/><Relationship Id="rId11" Type="http://schemas.openxmlformats.org/officeDocument/2006/relationships/image" Target="../media/image48.png"/><Relationship Id="rId109" Type="http://schemas.openxmlformats.org/officeDocument/2006/relationships/tags" Target="../tags/tag1040.xml"/><Relationship Id="rId108" Type="http://schemas.openxmlformats.org/officeDocument/2006/relationships/tags" Target="../tags/tag1039.xml"/><Relationship Id="rId107" Type="http://schemas.openxmlformats.org/officeDocument/2006/relationships/tags" Target="../tags/tag1038.xml"/><Relationship Id="rId106" Type="http://schemas.openxmlformats.org/officeDocument/2006/relationships/tags" Target="../tags/tag1037.xml"/><Relationship Id="rId105" Type="http://schemas.openxmlformats.org/officeDocument/2006/relationships/tags" Target="../tags/tag1036.xml"/><Relationship Id="rId104" Type="http://schemas.openxmlformats.org/officeDocument/2006/relationships/tags" Target="../tags/tag1035.xml"/><Relationship Id="rId103" Type="http://schemas.openxmlformats.org/officeDocument/2006/relationships/tags" Target="../tags/tag1034.xml"/><Relationship Id="rId102" Type="http://schemas.openxmlformats.org/officeDocument/2006/relationships/tags" Target="../tags/tag1033.xml"/><Relationship Id="rId101" Type="http://schemas.openxmlformats.org/officeDocument/2006/relationships/tags" Target="../tags/tag1032.xml"/><Relationship Id="rId100" Type="http://schemas.openxmlformats.org/officeDocument/2006/relationships/tags" Target="../tags/tag1031.xml"/><Relationship Id="rId10" Type="http://schemas.openxmlformats.org/officeDocument/2006/relationships/tags" Target="../tags/tag953.xml"/><Relationship Id="rId1" Type="http://schemas.openxmlformats.org/officeDocument/2006/relationships/tags" Target="../tags/tag946.xml"/></Relationships>
</file>

<file path=ppt/slides/_rels/slide12.xml.rels><?xml version="1.0" encoding="UTF-8" standalone="yes"?>
<Relationships xmlns="http://schemas.openxmlformats.org/package/2006/relationships"><Relationship Id="rId9" Type="http://schemas.openxmlformats.org/officeDocument/2006/relationships/tags" Target="../tags/tag1065.xml"/><Relationship Id="rId8" Type="http://schemas.openxmlformats.org/officeDocument/2006/relationships/image" Target="../media/image6.png"/><Relationship Id="rId7" Type="http://schemas.openxmlformats.org/officeDocument/2006/relationships/tags" Target="../tags/tag1064.xml"/><Relationship Id="rId6" Type="http://schemas.openxmlformats.org/officeDocument/2006/relationships/image" Target="../media/image5.png"/><Relationship Id="rId5" Type="http://schemas.openxmlformats.org/officeDocument/2006/relationships/tags" Target="../tags/tag1063.xml"/><Relationship Id="rId4" Type="http://schemas.openxmlformats.org/officeDocument/2006/relationships/tags" Target="../tags/tag1062.xml"/><Relationship Id="rId3" Type="http://schemas.openxmlformats.org/officeDocument/2006/relationships/tags" Target="../tags/tag1061.xml"/><Relationship Id="rId2" Type="http://schemas.openxmlformats.org/officeDocument/2006/relationships/tags" Target="../tags/tag1060.xml"/><Relationship Id="rId14" Type="http://schemas.openxmlformats.org/officeDocument/2006/relationships/slideLayout" Target="../slideLayouts/slideLayout7.xml"/><Relationship Id="rId13" Type="http://schemas.openxmlformats.org/officeDocument/2006/relationships/tags" Target="../tags/tag1068.xml"/><Relationship Id="rId12" Type="http://schemas.openxmlformats.org/officeDocument/2006/relationships/image" Target="../media/image8.png"/><Relationship Id="rId11" Type="http://schemas.openxmlformats.org/officeDocument/2006/relationships/tags" Target="../tags/tag1067.xml"/><Relationship Id="rId10" Type="http://schemas.openxmlformats.org/officeDocument/2006/relationships/tags" Target="../tags/tag1066.xml"/><Relationship Id="rId1" Type="http://schemas.openxmlformats.org/officeDocument/2006/relationships/tags" Target="../tags/tag1059.xml"/></Relationships>
</file>

<file path=ppt/slides/_rels/slide13.xml.rels><?xml version="1.0" encoding="UTF-8" standalone="yes"?>
<Relationships xmlns="http://schemas.openxmlformats.org/package/2006/relationships"><Relationship Id="rId9" Type="http://schemas.openxmlformats.org/officeDocument/2006/relationships/tags" Target="../tags/tag1074.xml"/><Relationship Id="rId8" Type="http://schemas.openxmlformats.org/officeDocument/2006/relationships/image" Target="../media/image5.png"/><Relationship Id="rId7" Type="http://schemas.openxmlformats.org/officeDocument/2006/relationships/tags" Target="../tags/tag1073.xml"/><Relationship Id="rId6" Type="http://schemas.openxmlformats.org/officeDocument/2006/relationships/tags" Target="../tags/tag1072.xml"/><Relationship Id="rId5" Type="http://schemas.openxmlformats.org/officeDocument/2006/relationships/tags" Target="../tags/tag1071.xml"/><Relationship Id="rId45" Type="http://schemas.openxmlformats.org/officeDocument/2006/relationships/notesSlide" Target="../notesSlides/notesSlide5.xml"/><Relationship Id="rId44" Type="http://schemas.openxmlformats.org/officeDocument/2006/relationships/slideLayout" Target="../slideLayouts/slideLayout7.xml"/><Relationship Id="rId43" Type="http://schemas.openxmlformats.org/officeDocument/2006/relationships/image" Target="../media/image16.png"/><Relationship Id="rId42" Type="http://schemas.openxmlformats.org/officeDocument/2006/relationships/tags" Target="../tags/tag1099.xml"/><Relationship Id="rId41" Type="http://schemas.openxmlformats.org/officeDocument/2006/relationships/image" Target="../media/image15.svg"/><Relationship Id="rId40" Type="http://schemas.openxmlformats.org/officeDocument/2006/relationships/image" Target="../media/image14.png"/><Relationship Id="rId4" Type="http://schemas.openxmlformats.org/officeDocument/2006/relationships/tags" Target="../tags/tag1070.xml"/><Relationship Id="rId39" Type="http://schemas.openxmlformats.org/officeDocument/2006/relationships/tags" Target="../tags/tag1098.xml"/><Relationship Id="rId38" Type="http://schemas.openxmlformats.org/officeDocument/2006/relationships/tags" Target="../tags/tag1097.xml"/><Relationship Id="rId37" Type="http://schemas.openxmlformats.org/officeDocument/2006/relationships/tags" Target="../tags/tag1096.xml"/><Relationship Id="rId36" Type="http://schemas.openxmlformats.org/officeDocument/2006/relationships/tags" Target="../tags/tag1095.xml"/><Relationship Id="rId35" Type="http://schemas.openxmlformats.org/officeDocument/2006/relationships/tags" Target="../tags/tag1094.xml"/><Relationship Id="rId34" Type="http://schemas.openxmlformats.org/officeDocument/2006/relationships/image" Target="../media/image13.svg"/><Relationship Id="rId33" Type="http://schemas.openxmlformats.org/officeDocument/2006/relationships/image" Target="../media/image12.png"/><Relationship Id="rId32" Type="http://schemas.openxmlformats.org/officeDocument/2006/relationships/tags" Target="../tags/tag1093.xml"/><Relationship Id="rId31" Type="http://schemas.openxmlformats.org/officeDocument/2006/relationships/tags" Target="../tags/tag1092.xml"/><Relationship Id="rId30" Type="http://schemas.openxmlformats.org/officeDocument/2006/relationships/tags" Target="../tags/tag1091.xml"/><Relationship Id="rId3" Type="http://schemas.openxmlformats.org/officeDocument/2006/relationships/image" Target="../media/image3.png"/><Relationship Id="rId29" Type="http://schemas.openxmlformats.org/officeDocument/2006/relationships/tags" Target="../tags/tag1090.xml"/><Relationship Id="rId28" Type="http://schemas.openxmlformats.org/officeDocument/2006/relationships/image" Target="../media/image11.svg"/><Relationship Id="rId27" Type="http://schemas.openxmlformats.org/officeDocument/2006/relationships/image" Target="../media/image10.png"/><Relationship Id="rId26" Type="http://schemas.openxmlformats.org/officeDocument/2006/relationships/tags" Target="../tags/tag1089.xml"/><Relationship Id="rId25" Type="http://schemas.openxmlformats.org/officeDocument/2006/relationships/tags" Target="../tags/tag1088.xml"/><Relationship Id="rId24" Type="http://schemas.openxmlformats.org/officeDocument/2006/relationships/tags" Target="../tags/tag1087.xml"/><Relationship Id="rId23" Type="http://schemas.openxmlformats.org/officeDocument/2006/relationships/tags" Target="../tags/tag1086.xml"/><Relationship Id="rId22" Type="http://schemas.openxmlformats.org/officeDocument/2006/relationships/tags" Target="../tags/tag1085.xml"/><Relationship Id="rId21" Type="http://schemas.openxmlformats.org/officeDocument/2006/relationships/tags" Target="../tags/tag1084.xml"/><Relationship Id="rId20" Type="http://schemas.openxmlformats.org/officeDocument/2006/relationships/tags" Target="../tags/tag1083.xml"/><Relationship Id="rId2" Type="http://schemas.openxmlformats.org/officeDocument/2006/relationships/tags" Target="../tags/tag1069.xml"/><Relationship Id="rId19" Type="http://schemas.openxmlformats.org/officeDocument/2006/relationships/tags" Target="../tags/tag1082.xml"/><Relationship Id="rId18" Type="http://schemas.openxmlformats.org/officeDocument/2006/relationships/tags" Target="../tags/tag1081.xml"/><Relationship Id="rId17" Type="http://schemas.openxmlformats.org/officeDocument/2006/relationships/tags" Target="../tags/tag1080.xml"/><Relationship Id="rId16" Type="http://schemas.openxmlformats.org/officeDocument/2006/relationships/tags" Target="../tags/tag1079.xml"/><Relationship Id="rId15" Type="http://schemas.openxmlformats.org/officeDocument/2006/relationships/tags" Target="../tags/tag1078.xml"/><Relationship Id="rId14" Type="http://schemas.openxmlformats.org/officeDocument/2006/relationships/image" Target="../media/image8.png"/><Relationship Id="rId13" Type="http://schemas.openxmlformats.org/officeDocument/2006/relationships/tags" Target="../tags/tag1077.xml"/><Relationship Id="rId12" Type="http://schemas.openxmlformats.org/officeDocument/2006/relationships/tags" Target="../tags/tag1076.xml"/><Relationship Id="rId11" Type="http://schemas.openxmlformats.org/officeDocument/2006/relationships/tags" Target="../tags/tag1075.xml"/><Relationship Id="rId10" Type="http://schemas.openxmlformats.org/officeDocument/2006/relationships/image" Target="../media/image6.png"/><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9" Type="http://schemas.openxmlformats.org/officeDocument/2006/relationships/image" Target="../media/image7.svg"/><Relationship Id="rId8" Type="http://schemas.openxmlformats.org/officeDocument/2006/relationships/image" Target="../media/image6.png"/><Relationship Id="rId7" Type="http://schemas.openxmlformats.org/officeDocument/2006/relationships/tags" Target="../tags/tag95.xml"/><Relationship Id="rId6" Type="http://schemas.openxmlformats.org/officeDocument/2006/relationships/image" Target="../media/image5.png"/><Relationship Id="rId5" Type="http://schemas.openxmlformats.org/officeDocument/2006/relationships/tags" Target="../tags/tag94.xml"/><Relationship Id="rId49" Type="http://schemas.openxmlformats.org/officeDocument/2006/relationships/notesSlide" Target="../notesSlides/notesSlide1.xml"/><Relationship Id="rId48" Type="http://schemas.openxmlformats.org/officeDocument/2006/relationships/slideLayout" Target="../slideLayouts/slideLayout1.xml"/><Relationship Id="rId47" Type="http://schemas.openxmlformats.org/officeDocument/2006/relationships/tags" Target="../tags/tag129.xml"/><Relationship Id="rId46" Type="http://schemas.openxmlformats.org/officeDocument/2006/relationships/tags" Target="../tags/tag128.xml"/><Relationship Id="rId45" Type="http://schemas.openxmlformats.org/officeDocument/2006/relationships/tags" Target="../tags/tag127.xml"/><Relationship Id="rId44" Type="http://schemas.openxmlformats.org/officeDocument/2006/relationships/tags" Target="../tags/tag126.xml"/><Relationship Id="rId43" Type="http://schemas.openxmlformats.org/officeDocument/2006/relationships/tags" Target="../tags/tag125.xml"/><Relationship Id="rId42" Type="http://schemas.openxmlformats.org/officeDocument/2006/relationships/tags" Target="../tags/tag124.xml"/><Relationship Id="rId41" Type="http://schemas.openxmlformats.org/officeDocument/2006/relationships/tags" Target="../tags/tag123.xml"/><Relationship Id="rId40" Type="http://schemas.openxmlformats.org/officeDocument/2006/relationships/tags" Target="../tags/tag122.xml"/><Relationship Id="rId4" Type="http://schemas.openxmlformats.org/officeDocument/2006/relationships/tags" Target="../tags/tag93.xml"/><Relationship Id="rId39" Type="http://schemas.openxmlformats.org/officeDocument/2006/relationships/tags" Target="../tags/tag121.xml"/><Relationship Id="rId38" Type="http://schemas.openxmlformats.org/officeDocument/2006/relationships/tags" Target="../tags/tag120.xml"/><Relationship Id="rId37" Type="http://schemas.openxmlformats.org/officeDocument/2006/relationships/tags" Target="../tags/tag119.xml"/><Relationship Id="rId36" Type="http://schemas.openxmlformats.org/officeDocument/2006/relationships/tags" Target="../tags/tag118.xml"/><Relationship Id="rId35" Type="http://schemas.openxmlformats.org/officeDocument/2006/relationships/tags" Target="../tags/tag117.xml"/><Relationship Id="rId34" Type="http://schemas.openxmlformats.org/officeDocument/2006/relationships/tags" Target="../tags/tag116.xml"/><Relationship Id="rId33" Type="http://schemas.openxmlformats.org/officeDocument/2006/relationships/tags" Target="../tags/tag115.xml"/><Relationship Id="rId32" Type="http://schemas.openxmlformats.org/officeDocument/2006/relationships/tags" Target="../tags/tag114.xml"/><Relationship Id="rId31" Type="http://schemas.openxmlformats.org/officeDocument/2006/relationships/tags" Target="../tags/tag113.xml"/><Relationship Id="rId30" Type="http://schemas.openxmlformats.org/officeDocument/2006/relationships/tags" Target="../tags/tag112.xml"/><Relationship Id="rId3" Type="http://schemas.openxmlformats.org/officeDocument/2006/relationships/tags" Target="../tags/tag92.xml"/><Relationship Id="rId29" Type="http://schemas.openxmlformats.org/officeDocument/2006/relationships/image" Target="../media/image18.png"/><Relationship Id="rId28" Type="http://schemas.openxmlformats.org/officeDocument/2006/relationships/tags" Target="../tags/tag111.xml"/><Relationship Id="rId27" Type="http://schemas.openxmlformats.org/officeDocument/2006/relationships/tags" Target="../tags/tag110.xml"/><Relationship Id="rId26" Type="http://schemas.openxmlformats.org/officeDocument/2006/relationships/tags" Target="../tags/tag109.xml"/><Relationship Id="rId25" Type="http://schemas.openxmlformats.org/officeDocument/2006/relationships/tags" Target="../tags/tag108.xml"/><Relationship Id="rId24" Type="http://schemas.openxmlformats.org/officeDocument/2006/relationships/tags" Target="../tags/tag107.xml"/><Relationship Id="rId23" Type="http://schemas.openxmlformats.org/officeDocument/2006/relationships/tags" Target="../tags/tag106.xml"/><Relationship Id="rId22" Type="http://schemas.openxmlformats.org/officeDocument/2006/relationships/tags" Target="../tags/tag105.xml"/><Relationship Id="rId21" Type="http://schemas.openxmlformats.org/officeDocument/2006/relationships/tags" Target="../tags/tag104.xml"/><Relationship Id="rId20" Type="http://schemas.openxmlformats.org/officeDocument/2006/relationships/tags" Target="../tags/tag103.xml"/><Relationship Id="rId2" Type="http://schemas.openxmlformats.org/officeDocument/2006/relationships/tags" Target="../tags/tag91.xml"/><Relationship Id="rId19" Type="http://schemas.openxmlformats.org/officeDocument/2006/relationships/tags" Target="../tags/tag102.xml"/><Relationship Id="rId18" Type="http://schemas.openxmlformats.org/officeDocument/2006/relationships/tags" Target="../tags/tag101.xml"/><Relationship Id="rId17" Type="http://schemas.openxmlformats.org/officeDocument/2006/relationships/image" Target="../media/image17.jpeg"/><Relationship Id="rId16" Type="http://schemas.openxmlformats.org/officeDocument/2006/relationships/tags" Target="../tags/tag100.xml"/><Relationship Id="rId15" Type="http://schemas.openxmlformats.org/officeDocument/2006/relationships/tags" Target="../tags/tag99.xml"/><Relationship Id="rId14" Type="http://schemas.openxmlformats.org/officeDocument/2006/relationships/image" Target="../media/image9.svg"/><Relationship Id="rId13" Type="http://schemas.openxmlformats.org/officeDocument/2006/relationships/image" Target="../media/image8.png"/><Relationship Id="rId12" Type="http://schemas.openxmlformats.org/officeDocument/2006/relationships/tags" Target="../tags/tag98.xml"/><Relationship Id="rId11" Type="http://schemas.openxmlformats.org/officeDocument/2006/relationships/tags" Target="../tags/tag97.xml"/><Relationship Id="rId10" Type="http://schemas.openxmlformats.org/officeDocument/2006/relationships/tags" Target="../tags/tag96.xml"/><Relationship Id="rId1" Type="http://schemas.openxmlformats.org/officeDocument/2006/relationships/tags" Target="../tags/tag90.xml"/></Relationships>
</file>

<file path=ppt/slides/_rels/slide3.xml.rels><?xml version="1.0" encoding="UTF-8" standalone="yes"?>
<Relationships xmlns="http://schemas.openxmlformats.org/package/2006/relationships"><Relationship Id="rId9" Type="http://schemas.openxmlformats.org/officeDocument/2006/relationships/tags" Target="../tags/tag135.xml"/><Relationship Id="rId8" Type="http://schemas.openxmlformats.org/officeDocument/2006/relationships/image" Target="../media/image7.svg"/><Relationship Id="rId7" Type="http://schemas.openxmlformats.org/officeDocument/2006/relationships/image" Target="../media/image6.png"/><Relationship Id="rId6" Type="http://schemas.openxmlformats.org/officeDocument/2006/relationships/tags" Target="../tags/tag134.xml"/><Relationship Id="rId5" Type="http://schemas.openxmlformats.org/officeDocument/2006/relationships/image" Target="../media/image5.png"/><Relationship Id="rId47" Type="http://schemas.openxmlformats.org/officeDocument/2006/relationships/notesSlide" Target="../notesSlides/notesSlide2.xml"/><Relationship Id="rId46" Type="http://schemas.openxmlformats.org/officeDocument/2006/relationships/slideLayout" Target="../slideLayouts/slideLayout1.xml"/><Relationship Id="rId45" Type="http://schemas.openxmlformats.org/officeDocument/2006/relationships/tags" Target="../tags/tag154.xml"/><Relationship Id="rId44" Type="http://schemas.openxmlformats.org/officeDocument/2006/relationships/tags" Target="../tags/tag153.xml"/><Relationship Id="rId43" Type="http://schemas.openxmlformats.org/officeDocument/2006/relationships/image" Target="../media/image31.svg"/><Relationship Id="rId42" Type="http://schemas.openxmlformats.org/officeDocument/2006/relationships/image" Target="../media/image30.png"/><Relationship Id="rId41" Type="http://schemas.openxmlformats.org/officeDocument/2006/relationships/tags" Target="../tags/tag152.xml"/><Relationship Id="rId40" Type="http://schemas.openxmlformats.org/officeDocument/2006/relationships/tags" Target="../tags/tag151.xml"/><Relationship Id="rId4" Type="http://schemas.openxmlformats.org/officeDocument/2006/relationships/tags" Target="../tags/tag133.xml"/><Relationship Id="rId39" Type="http://schemas.openxmlformats.org/officeDocument/2006/relationships/tags" Target="../tags/tag150.xml"/><Relationship Id="rId38" Type="http://schemas.openxmlformats.org/officeDocument/2006/relationships/image" Target="../media/image29.svg"/><Relationship Id="rId37" Type="http://schemas.openxmlformats.org/officeDocument/2006/relationships/image" Target="../media/image28.png"/><Relationship Id="rId36" Type="http://schemas.openxmlformats.org/officeDocument/2006/relationships/tags" Target="../tags/tag149.xml"/><Relationship Id="rId35" Type="http://schemas.openxmlformats.org/officeDocument/2006/relationships/tags" Target="../tags/tag148.xml"/><Relationship Id="rId34" Type="http://schemas.openxmlformats.org/officeDocument/2006/relationships/tags" Target="../tags/tag147.xml"/><Relationship Id="rId33" Type="http://schemas.openxmlformats.org/officeDocument/2006/relationships/image" Target="../media/image27.svg"/><Relationship Id="rId32" Type="http://schemas.openxmlformats.org/officeDocument/2006/relationships/image" Target="../media/image26.png"/><Relationship Id="rId31" Type="http://schemas.openxmlformats.org/officeDocument/2006/relationships/tags" Target="../tags/tag146.xml"/><Relationship Id="rId30" Type="http://schemas.openxmlformats.org/officeDocument/2006/relationships/tags" Target="../tags/tag145.xml"/><Relationship Id="rId3" Type="http://schemas.openxmlformats.org/officeDocument/2006/relationships/tags" Target="../tags/tag132.xml"/><Relationship Id="rId29" Type="http://schemas.openxmlformats.org/officeDocument/2006/relationships/tags" Target="../tags/tag144.xml"/><Relationship Id="rId28" Type="http://schemas.openxmlformats.org/officeDocument/2006/relationships/tags" Target="../tags/tag143.xml"/><Relationship Id="rId27" Type="http://schemas.openxmlformats.org/officeDocument/2006/relationships/image" Target="../media/image25.svg"/><Relationship Id="rId26" Type="http://schemas.openxmlformats.org/officeDocument/2006/relationships/image" Target="../media/image24.png"/><Relationship Id="rId25" Type="http://schemas.openxmlformats.org/officeDocument/2006/relationships/image" Target="../media/image23.svg"/><Relationship Id="rId24" Type="http://schemas.openxmlformats.org/officeDocument/2006/relationships/image" Target="../media/image22.png"/><Relationship Id="rId23" Type="http://schemas.openxmlformats.org/officeDocument/2006/relationships/image" Target="../media/image15.svg"/><Relationship Id="rId22" Type="http://schemas.openxmlformats.org/officeDocument/2006/relationships/image" Target="../media/image14.png"/><Relationship Id="rId21" Type="http://schemas.openxmlformats.org/officeDocument/2006/relationships/tags" Target="../tags/tag142.xml"/><Relationship Id="rId20" Type="http://schemas.openxmlformats.org/officeDocument/2006/relationships/image" Target="../media/image21.png"/><Relationship Id="rId2" Type="http://schemas.openxmlformats.org/officeDocument/2006/relationships/tags" Target="../tags/tag131.xml"/><Relationship Id="rId19" Type="http://schemas.openxmlformats.org/officeDocument/2006/relationships/tags" Target="../tags/tag141.xml"/><Relationship Id="rId18" Type="http://schemas.openxmlformats.org/officeDocument/2006/relationships/image" Target="../media/image20.png"/><Relationship Id="rId17" Type="http://schemas.openxmlformats.org/officeDocument/2006/relationships/image" Target="../media/image19.png"/><Relationship Id="rId16" Type="http://schemas.openxmlformats.org/officeDocument/2006/relationships/tags" Target="../tags/tag140.xml"/><Relationship Id="rId15" Type="http://schemas.openxmlformats.org/officeDocument/2006/relationships/tags" Target="../tags/tag139.xml"/><Relationship Id="rId14" Type="http://schemas.openxmlformats.org/officeDocument/2006/relationships/tags" Target="../tags/tag138.xml"/><Relationship Id="rId13" Type="http://schemas.openxmlformats.org/officeDocument/2006/relationships/image" Target="../media/image9.svg"/><Relationship Id="rId12" Type="http://schemas.openxmlformats.org/officeDocument/2006/relationships/image" Target="../media/image8.png"/><Relationship Id="rId11" Type="http://schemas.openxmlformats.org/officeDocument/2006/relationships/tags" Target="../tags/tag137.xml"/><Relationship Id="rId10" Type="http://schemas.openxmlformats.org/officeDocument/2006/relationships/tags" Target="../tags/tag136.xml"/><Relationship Id="rId1" Type="http://schemas.openxmlformats.org/officeDocument/2006/relationships/tags" Target="../tags/tag130.xml"/></Relationships>
</file>

<file path=ppt/slides/_rels/slide4.xml.rels><?xml version="1.0" encoding="UTF-8" standalone="yes"?>
<Relationships xmlns="http://schemas.openxmlformats.org/package/2006/relationships"><Relationship Id="rId99" Type="http://schemas.openxmlformats.org/officeDocument/2006/relationships/tags" Target="../tags/tag238.xml"/><Relationship Id="rId98" Type="http://schemas.openxmlformats.org/officeDocument/2006/relationships/tags" Target="../tags/tag237.xml"/><Relationship Id="rId97" Type="http://schemas.openxmlformats.org/officeDocument/2006/relationships/tags" Target="../tags/tag236.xml"/><Relationship Id="rId96" Type="http://schemas.openxmlformats.org/officeDocument/2006/relationships/tags" Target="../tags/tag235.xml"/><Relationship Id="rId95" Type="http://schemas.openxmlformats.org/officeDocument/2006/relationships/tags" Target="../tags/tag234.xml"/><Relationship Id="rId94" Type="http://schemas.openxmlformats.org/officeDocument/2006/relationships/tags" Target="../tags/tag233.xml"/><Relationship Id="rId93" Type="http://schemas.openxmlformats.org/officeDocument/2006/relationships/tags" Target="../tags/tag232.xml"/><Relationship Id="rId92" Type="http://schemas.openxmlformats.org/officeDocument/2006/relationships/tags" Target="../tags/tag231.xml"/><Relationship Id="rId91" Type="http://schemas.openxmlformats.org/officeDocument/2006/relationships/tags" Target="../tags/tag230.xml"/><Relationship Id="rId90" Type="http://schemas.openxmlformats.org/officeDocument/2006/relationships/tags" Target="../tags/tag229.xml"/><Relationship Id="rId9" Type="http://schemas.openxmlformats.org/officeDocument/2006/relationships/tags" Target="../tags/tag161.xml"/><Relationship Id="rId89" Type="http://schemas.openxmlformats.org/officeDocument/2006/relationships/tags" Target="../tags/tag228.xml"/><Relationship Id="rId88" Type="http://schemas.openxmlformats.org/officeDocument/2006/relationships/tags" Target="../tags/tag227.xml"/><Relationship Id="rId87" Type="http://schemas.openxmlformats.org/officeDocument/2006/relationships/tags" Target="../tags/tag226.xml"/><Relationship Id="rId86" Type="http://schemas.openxmlformats.org/officeDocument/2006/relationships/tags" Target="../tags/tag225.xml"/><Relationship Id="rId85" Type="http://schemas.openxmlformats.org/officeDocument/2006/relationships/tags" Target="../tags/tag224.xml"/><Relationship Id="rId84" Type="http://schemas.openxmlformats.org/officeDocument/2006/relationships/tags" Target="../tags/tag223.xml"/><Relationship Id="rId83" Type="http://schemas.openxmlformats.org/officeDocument/2006/relationships/tags" Target="../tags/tag222.xml"/><Relationship Id="rId82" Type="http://schemas.openxmlformats.org/officeDocument/2006/relationships/tags" Target="../tags/tag221.xml"/><Relationship Id="rId81" Type="http://schemas.openxmlformats.org/officeDocument/2006/relationships/tags" Target="../tags/tag220.xml"/><Relationship Id="rId80" Type="http://schemas.openxmlformats.org/officeDocument/2006/relationships/tags" Target="../tags/tag219.xml"/><Relationship Id="rId8" Type="http://schemas.openxmlformats.org/officeDocument/2006/relationships/image" Target="../media/image32.svg"/><Relationship Id="rId79" Type="http://schemas.openxmlformats.org/officeDocument/2006/relationships/tags" Target="../tags/tag218.xml"/><Relationship Id="rId78" Type="http://schemas.openxmlformats.org/officeDocument/2006/relationships/tags" Target="../tags/tag217.xml"/><Relationship Id="rId77" Type="http://schemas.openxmlformats.org/officeDocument/2006/relationships/tags" Target="../tags/tag216.xml"/><Relationship Id="rId76" Type="http://schemas.openxmlformats.org/officeDocument/2006/relationships/tags" Target="../tags/tag215.xml"/><Relationship Id="rId75" Type="http://schemas.openxmlformats.org/officeDocument/2006/relationships/tags" Target="../tags/tag214.xml"/><Relationship Id="rId74" Type="http://schemas.openxmlformats.org/officeDocument/2006/relationships/tags" Target="../tags/tag213.xml"/><Relationship Id="rId73" Type="http://schemas.openxmlformats.org/officeDocument/2006/relationships/tags" Target="../tags/tag212.xml"/><Relationship Id="rId72" Type="http://schemas.openxmlformats.org/officeDocument/2006/relationships/tags" Target="../tags/tag211.xml"/><Relationship Id="rId71" Type="http://schemas.openxmlformats.org/officeDocument/2006/relationships/tags" Target="../tags/tag210.xml"/><Relationship Id="rId70" Type="http://schemas.openxmlformats.org/officeDocument/2006/relationships/tags" Target="../tags/tag209.xml"/><Relationship Id="rId7" Type="http://schemas.openxmlformats.org/officeDocument/2006/relationships/image" Target="../media/image22.png"/><Relationship Id="rId69" Type="http://schemas.openxmlformats.org/officeDocument/2006/relationships/tags" Target="../tags/tag208.xml"/><Relationship Id="rId68" Type="http://schemas.openxmlformats.org/officeDocument/2006/relationships/tags" Target="../tags/tag207.xml"/><Relationship Id="rId67" Type="http://schemas.openxmlformats.org/officeDocument/2006/relationships/tags" Target="../tags/tag206.xml"/><Relationship Id="rId66" Type="http://schemas.openxmlformats.org/officeDocument/2006/relationships/tags" Target="../tags/tag205.xml"/><Relationship Id="rId65" Type="http://schemas.openxmlformats.org/officeDocument/2006/relationships/image" Target="../media/image43.png"/><Relationship Id="rId64" Type="http://schemas.openxmlformats.org/officeDocument/2006/relationships/tags" Target="../tags/tag204.xml"/><Relationship Id="rId63" Type="http://schemas.openxmlformats.org/officeDocument/2006/relationships/tags" Target="../tags/tag203.xml"/><Relationship Id="rId62" Type="http://schemas.openxmlformats.org/officeDocument/2006/relationships/tags" Target="../tags/tag202.xml"/><Relationship Id="rId61" Type="http://schemas.openxmlformats.org/officeDocument/2006/relationships/tags" Target="../tags/tag201.xml"/><Relationship Id="rId60" Type="http://schemas.openxmlformats.org/officeDocument/2006/relationships/tags" Target="../tags/tag200.xml"/><Relationship Id="rId6" Type="http://schemas.openxmlformats.org/officeDocument/2006/relationships/tags" Target="../tags/tag160.xml"/><Relationship Id="rId59" Type="http://schemas.openxmlformats.org/officeDocument/2006/relationships/tags" Target="../tags/tag199.xml"/><Relationship Id="rId58" Type="http://schemas.openxmlformats.org/officeDocument/2006/relationships/tags" Target="../tags/tag198.xml"/><Relationship Id="rId57" Type="http://schemas.openxmlformats.org/officeDocument/2006/relationships/tags" Target="../tags/tag197.xml"/><Relationship Id="rId56" Type="http://schemas.openxmlformats.org/officeDocument/2006/relationships/tags" Target="../tags/tag196.xml"/><Relationship Id="rId55" Type="http://schemas.openxmlformats.org/officeDocument/2006/relationships/tags" Target="../tags/tag195.xml"/><Relationship Id="rId54" Type="http://schemas.openxmlformats.org/officeDocument/2006/relationships/tags" Target="../tags/tag194.xml"/><Relationship Id="rId53" Type="http://schemas.openxmlformats.org/officeDocument/2006/relationships/tags" Target="../tags/tag193.xml"/><Relationship Id="rId52" Type="http://schemas.openxmlformats.org/officeDocument/2006/relationships/tags" Target="../tags/tag192.xml"/><Relationship Id="rId51" Type="http://schemas.openxmlformats.org/officeDocument/2006/relationships/tags" Target="../tags/tag191.xml"/><Relationship Id="rId50" Type="http://schemas.openxmlformats.org/officeDocument/2006/relationships/tags" Target="../tags/tag190.xml"/><Relationship Id="rId5" Type="http://schemas.openxmlformats.org/officeDocument/2006/relationships/tags" Target="../tags/tag159.xml"/><Relationship Id="rId49" Type="http://schemas.openxmlformats.org/officeDocument/2006/relationships/image" Target="../media/image42.png"/><Relationship Id="rId48" Type="http://schemas.openxmlformats.org/officeDocument/2006/relationships/tags" Target="../tags/tag189.xml"/><Relationship Id="rId47" Type="http://schemas.openxmlformats.org/officeDocument/2006/relationships/image" Target="../media/image41.png"/><Relationship Id="rId46" Type="http://schemas.openxmlformats.org/officeDocument/2006/relationships/tags" Target="../tags/tag188.xml"/><Relationship Id="rId45" Type="http://schemas.openxmlformats.org/officeDocument/2006/relationships/tags" Target="../tags/tag187.xml"/><Relationship Id="rId44" Type="http://schemas.openxmlformats.org/officeDocument/2006/relationships/tags" Target="../tags/tag186.xml"/><Relationship Id="rId43" Type="http://schemas.openxmlformats.org/officeDocument/2006/relationships/tags" Target="../tags/tag185.xml"/><Relationship Id="rId42" Type="http://schemas.openxmlformats.org/officeDocument/2006/relationships/tags" Target="../tags/tag184.xml"/><Relationship Id="rId41" Type="http://schemas.openxmlformats.org/officeDocument/2006/relationships/tags" Target="../tags/tag183.xml"/><Relationship Id="rId40" Type="http://schemas.openxmlformats.org/officeDocument/2006/relationships/tags" Target="../tags/tag182.xml"/><Relationship Id="rId4" Type="http://schemas.openxmlformats.org/officeDocument/2006/relationships/tags" Target="../tags/tag158.xml"/><Relationship Id="rId39" Type="http://schemas.openxmlformats.org/officeDocument/2006/relationships/tags" Target="../tags/tag181.xml"/><Relationship Id="rId38" Type="http://schemas.openxmlformats.org/officeDocument/2006/relationships/tags" Target="../tags/tag180.xml"/><Relationship Id="rId37" Type="http://schemas.openxmlformats.org/officeDocument/2006/relationships/tags" Target="../tags/tag179.xml"/><Relationship Id="rId36" Type="http://schemas.openxmlformats.org/officeDocument/2006/relationships/tags" Target="../tags/tag178.xml"/><Relationship Id="rId35" Type="http://schemas.openxmlformats.org/officeDocument/2006/relationships/tags" Target="../tags/tag177.xml"/><Relationship Id="rId34" Type="http://schemas.openxmlformats.org/officeDocument/2006/relationships/tags" Target="../tags/tag176.xml"/><Relationship Id="rId33" Type="http://schemas.openxmlformats.org/officeDocument/2006/relationships/image" Target="../media/image40.png"/><Relationship Id="rId32" Type="http://schemas.openxmlformats.org/officeDocument/2006/relationships/tags" Target="../tags/tag175.xml"/><Relationship Id="rId31" Type="http://schemas.openxmlformats.org/officeDocument/2006/relationships/tags" Target="../tags/tag174.xml"/><Relationship Id="rId30" Type="http://schemas.openxmlformats.org/officeDocument/2006/relationships/tags" Target="../tags/tag173.xml"/><Relationship Id="rId3" Type="http://schemas.openxmlformats.org/officeDocument/2006/relationships/tags" Target="../tags/tag157.xml"/><Relationship Id="rId29" Type="http://schemas.openxmlformats.org/officeDocument/2006/relationships/tags" Target="../tags/tag172.xml"/><Relationship Id="rId28" Type="http://schemas.openxmlformats.org/officeDocument/2006/relationships/tags" Target="../tags/tag171.xml"/><Relationship Id="rId27" Type="http://schemas.openxmlformats.org/officeDocument/2006/relationships/tags" Target="../tags/tag170.xml"/><Relationship Id="rId26" Type="http://schemas.openxmlformats.org/officeDocument/2006/relationships/image" Target="../media/image39.svg"/><Relationship Id="rId25" Type="http://schemas.openxmlformats.org/officeDocument/2006/relationships/image" Target="../media/image38.png"/><Relationship Id="rId24" Type="http://schemas.openxmlformats.org/officeDocument/2006/relationships/tags" Target="../tags/tag169.xml"/><Relationship Id="rId23" Type="http://schemas.openxmlformats.org/officeDocument/2006/relationships/image" Target="../media/image37.svg"/><Relationship Id="rId22" Type="http://schemas.openxmlformats.org/officeDocument/2006/relationships/image" Target="../media/image36.png"/><Relationship Id="rId21" Type="http://schemas.openxmlformats.org/officeDocument/2006/relationships/tags" Target="../tags/tag168.xml"/><Relationship Id="rId20" Type="http://schemas.openxmlformats.org/officeDocument/2006/relationships/image" Target="../media/image35.png"/><Relationship Id="rId2" Type="http://schemas.openxmlformats.org/officeDocument/2006/relationships/tags" Target="../tags/tag156.xml"/><Relationship Id="rId19" Type="http://schemas.openxmlformats.org/officeDocument/2006/relationships/tags" Target="../tags/tag167.xml"/><Relationship Id="rId18" Type="http://schemas.openxmlformats.org/officeDocument/2006/relationships/tags" Target="../tags/tag166.xml"/><Relationship Id="rId17" Type="http://schemas.openxmlformats.org/officeDocument/2006/relationships/tags" Target="../tags/tag165.xml"/><Relationship Id="rId16" Type="http://schemas.openxmlformats.org/officeDocument/2006/relationships/image" Target="../media/image34.svg"/><Relationship Id="rId15" Type="http://schemas.openxmlformats.org/officeDocument/2006/relationships/image" Target="../media/image24.png"/><Relationship Id="rId14" Type="http://schemas.openxmlformats.org/officeDocument/2006/relationships/tags" Target="../tags/tag164.xml"/><Relationship Id="rId136" Type="http://schemas.openxmlformats.org/officeDocument/2006/relationships/slideLayout" Target="../slideLayouts/slideLayout2.xml"/><Relationship Id="rId135" Type="http://schemas.openxmlformats.org/officeDocument/2006/relationships/tags" Target="../tags/tag269.xml"/><Relationship Id="rId134" Type="http://schemas.openxmlformats.org/officeDocument/2006/relationships/tags" Target="../tags/tag268.xml"/><Relationship Id="rId133" Type="http://schemas.openxmlformats.org/officeDocument/2006/relationships/tags" Target="../tags/tag267.xml"/><Relationship Id="rId132" Type="http://schemas.openxmlformats.org/officeDocument/2006/relationships/tags" Target="../tags/tag266.xml"/><Relationship Id="rId131" Type="http://schemas.openxmlformats.org/officeDocument/2006/relationships/tags" Target="../tags/tag265.xml"/><Relationship Id="rId130" Type="http://schemas.openxmlformats.org/officeDocument/2006/relationships/tags" Target="../tags/tag264.xml"/><Relationship Id="rId13" Type="http://schemas.openxmlformats.org/officeDocument/2006/relationships/tags" Target="../tags/tag163.xml"/><Relationship Id="rId129" Type="http://schemas.openxmlformats.org/officeDocument/2006/relationships/image" Target="../media/image8.png"/><Relationship Id="rId128" Type="http://schemas.openxmlformats.org/officeDocument/2006/relationships/tags" Target="../tags/tag263.xml"/><Relationship Id="rId127" Type="http://schemas.openxmlformats.org/officeDocument/2006/relationships/tags" Target="../tags/tag262.xml"/><Relationship Id="rId126" Type="http://schemas.openxmlformats.org/officeDocument/2006/relationships/tags" Target="../tags/tag261.xml"/><Relationship Id="rId125" Type="http://schemas.openxmlformats.org/officeDocument/2006/relationships/image" Target="../media/image6.png"/><Relationship Id="rId124" Type="http://schemas.openxmlformats.org/officeDocument/2006/relationships/tags" Target="../tags/tag260.xml"/><Relationship Id="rId123" Type="http://schemas.openxmlformats.org/officeDocument/2006/relationships/image" Target="../media/image5.png"/><Relationship Id="rId122" Type="http://schemas.openxmlformats.org/officeDocument/2006/relationships/tags" Target="../tags/tag259.xml"/><Relationship Id="rId121" Type="http://schemas.openxmlformats.org/officeDocument/2006/relationships/tags" Target="../tags/tag258.xml"/><Relationship Id="rId120" Type="http://schemas.openxmlformats.org/officeDocument/2006/relationships/tags" Target="../tags/tag257.xml"/><Relationship Id="rId12" Type="http://schemas.openxmlformats.org/officeDocument/2006/relationships/image" Target="../media/image33.svg"/><Relationship Id="rId119" Type="http://schemas.openxmlformats.org/officeDocument/2006/relationships/tags" Target="../tags/tag256.xml"/><Relationship Id="rId118" Type="http://schemas.openxmlformats.org/officeDocument/2006/relationships/tags" Target="../tags/tag255.xml"/><Relationship Id="rId117" Type="http://schemas.openxmlformats.org/officeDocument/2006/relationships/tags" Target="../tags/tag254.xml"/><Relationship Id="rId116" Type="http://schemas.openxmlformats.org/officeDocument/2006/relationships/tags" Target="../tags/tag253.xml"/><Relationship Id="rId115" Type="http://schemas.openxmlformats.org/officeDocument/2006/relationships/image" Target="../media/image45.svg"/><Relationship Id="rId114" Type="http://schemas.openxmlformats.org/officeDocument/2006/relationships/image" Target="../media/image44.png"/><Relationship Id="rId113" Type="http://schemas.openxmlformats.org/officeDocument/2006/relationships/tags" Target="../tags/tag252.xml"/><Relationship Id="rId112" Type="http://schemas.openxmlformats.org/officeDocument/2006/relationships/tags" Target="../tags/tag251.xml"/><Relationship Id="rId111" Type="http://schemas.openxmlformats.org/officeDocument/2006/relationships/tags" Target="../tags/tag250.xml"/><Relationship Id="rId110" Type="http://schemas.openxmlformats.org/officeDocument/2006/relationships/tags" Target="../tags/tag249.xml"/><Relationship Id="rId11" Type="http://schemas.openxmlformats.org/officeDocument/2006/relationships/image" Target="../media/image14.png"/><Relationship Id="rId109" Type="http://schemas.openxmlformats.org/officeDocument/2006/relationships/tags" Target="../tags/tag248.xml"/><Relationship Id="rId108" Type="http://schemas.openxmlformats.org/officeDocument/2006/relationships/tags" Target="../tags/tag247.xml"/><Relationship Id="rId107" Type="http://schemas.openxmlformats.org/officeDocument/2006/relationships/tags" Target="../tags/tag246.xml"/><Relationship Id="rId106" Type="http://schemas.openxmlformats.org/officeDocument/2006/relationships/tags" Target="../tags/tag245.xml"/><Relationship Id="rId105" Type="http://schemas.openxmlformats.org/officeDocument/2006/relationships/tags" Target="../tags/tag244.xml"/><Relationship Id="rId104" Type="http://schemas.openxmlformats.org/officeDocument/2006/relationships/tags" Target="../tags/tag243.xml"/><Relationship Id="rId103" Type="http://schemas.openxmlformats.org/officeDocument/2006/relationships/tags" Target="../tags/tag242.xml"/><Relationship Id="rId102" Type="http://schemas.openxmlformats.org/officeDocument/2006/relationships/tags" Target="../tags/tag241.xml"/><Relationship Id="rId101" Type="http://schemas.openxmlformats.org/officeDocument/2006/relationships/tags" Target="../tags/tag240.xml"/><Relationship Id="rId100" Type="http://schemas.openxmlformats.org/officeDocument/2006/relationships/tags" Target="../tags/tag239.xml"/><Relationship Id="rId10" Type="http://schemas.openxmlformats.org/officeDocument/2006/relationships/tags" Target="../tags/tag162.xml"/><Relationship Id="rId1" Type="http://schemas.openxmlformats.org/officeDocument/2006/relationships/tags" Target="../tags/tag155.xml"/></Relationships>
</file>

<file path=ppt/slides/_rels/slide5.xml.rels><?xml version="1.0" encoding="UTF-8" standalone="yes"?>
<Relationships xmlns="http://schemas.openxmlformats.org/package/2006/relationships"><Relationship Id="rId99" Type="http://schemas.openxmlformats.org/officeDocument/2006/relationships/tags" Target="../tags/tag354.xml"/><Relationship Id="rId98" Type="http://schemas.openxmlformats.org/officeDocument/2006/relationships/tags" Target="../tags/tag353.xml"/><Relationship Id="rId97" Type="http://schemas.openxmlformats.org/officeDocument/2006/relationships/tags" Target="../tags/tag352.xml"/><Relationship Id="rId96" Type="http://schemas.openxmlformats.org/officeDocument/2006/relationships/tags" Target="../tags/tag351.xml"/><Relationship Id="rId95" Type="http://schemas.openxmlformats.org/officeDocument/2006/relationships/tags" Target="../tags/tag350.xml"/><Relationship Id="rId94" Type="http://schemas.openxmlformats.org/officeDocument/2006/relationships/tags" Target="../tags/tag349.xml"/><Relationship Id="rId93" Type="http://schemas.openxmlformats.org/officeDocument/2006/relationships/tags" Target="../tags/tag348.xml"/><Relationship Id="rId92" Type="http://schemas.openxmlformats.org/officeDocument/2006/relationships/tags" Target="../tags/tag347.xml"/><Relationship Id="rId91" Type="http://schemas.openxmlformats.org/officeDocument/2006/relationships/tags" Target="../tags/tag346.xml"/><Relationship Id="rId90" Type="http://schemas.openxmlformats.org/officeDocument/2006/relationships/tags" Target="../tags/tag345.xml"/><Relationship Id="rId9" Type="http://schemas.openxmlformats.org/officeDocument/2006/relationships/tags" Target="../tags/tag276.xml"/><Relationship Id="rId89" Type="http://schemas.openxmlformats.org/officeDocument/2006/relationships/tags" Target="../tags/tag344.xml"/><Relationship Id="rId88" Type="http://schemas.openxmlformats.org/officeDocument/2006/relationships/tags" Target="../tags/tag343.xml"/><Relationship Id="rId87" Type="http://schemas.openxmlformats.org/officeDocument/2006/relationships/tags" Target="../tags/tag342.xml"/><Relationship Id="rId86" Type="http://schemas.openxmlformats.org/officeDocument/2006/relationships/tags" Target="../tags/tag341.xml"/><Relationship Id="rId85" Type="http://schemas.openxmlformats.org/officeDocument/2006/relationships/tags" Target="../tags/tag340.xml"/><Relationship Id="rId84" Type="http://schemas.openxmlformats.org/officeDocument/2006/relationships/tags" Target="../tags/tag339.xml"/><Relationship Id="rId83" Type="http://schemas.openxmlformats.org/officeDocument/2006/relationships/tags" Target="../tags/tag338.xml"/><Relationship Id="rId82" Type="http://schemas.openxmlformats.org/officeDocument/2006/relationships/tags" Target="../tags/tag337.xml"/><Relationship Id="rId81" Type="http://schemas.openxmlformats.org/officeDocument/2006/relationships/tags" Target="../tags/tag336.xml"/><Relationship Id="rId80" Type="http://schemas.openxmlformats.org/officeDocument/2006/relationships/tags" Target="../tags/tag335.xml"/><Relationship Id="rId8" Type="http://schemas.openxmlformats.org/officeDocument/2006/relationships/image" Target="../media/image32.svg"/><Relationship Id="rId79" Type="http://schemas.openxmlformats.org/officeDocument/2006/relationships/tags" Target="../tags/tag334.xml"/><Relationship Id="rId78" Type="http://schemas.openxmlformats.org/officeDocument/2006/relationships/tags" Target="../tags/tag333.xml"/><Relationship Id="rId77" Type="http://schemas.openxmlformats.org/officeDocument/2006/relationships/tags" Target="../tags/tag332.xml"/><Relationship Id="rId76" Type="http://schemas.openxmlformats.org/officeDocument/2006/relationships/tags" Target="../tags/tag331.xml"/><Relationship Id="rId75" Type="http://schemas.openxmlformats.org/officeDocument/2006/relationships/tags" Target="../tags/tag330.xml"/><Relationship Id="rId74" Type="http://schemas.openxmlformats.org/officeDocument/2006/relationships/tags" Target="../tags/tag329.xml"/><Relationship Id="rId73" Type="http://schemas.openxmlformats.org/officeDocument/2006/relationships/tags" Target="../tags/tag328.xml"/><Relationship Id="rId72" Type="http://schemas.openxmlformats.org/officeDocument/2006/relationships/tags" Target="../tags/tag327.xml"/><Relationship Id="rId71" Type="http://schemas.openxmlformats.org/officeDocument/2006/relationships/tags" Target="../tags/tag326.xml"/><Relationship Id="rId70" Type="http://schemas.openxmlformats.org/officeDocument/2006/relationships/tags" Target="../tags/tag325.xml"/><Relationship Id="rId7" Type="http://schemas.openxmlformats.org/officeDocument/2006/relationships/image" Target="../media/image22.png"/><Relationship Id="rId69" Type="http://schemas.openxmlformats.org/officeDocument/2006/relationships/tags" Target="../tags/tag324.xml"/><Relationship Id="rId68" Type="http://schemas.openxmlformats.org/officeDocument/2006/relationships/tags" Target="../tags/tag323.xml"/><Relationship Id="rId67" Type="http://schemas.openxmlformats.org/officeDocument/2006/relationships/tags" Target="../tags/tag322.xml"/><Relationship Id="rId66" Type="http://schemas.openxmlformats.org/officeDocument/2006/relationships/tags" Target="../tags/tag321.xml"/><Relationship Id="rId65" Type="http://schemas.openxmlformats.org/officeDocument/2006/relationships/tags" Target="../tags/tag320.xml"/><Relationship Id="rId64" Type="http://schemas.openxmlformats.org/officeDocument/2006/relationships/tags" Target="../tags/tag319.xml"/><Relationship Id="rId63" Type="http://schemas.openxmlformats.org/officeDocument/2006/relationships/tags" Target="../tags/tag318.xml"/><Relationship Id="rId62" Type="http://schemas.openxmlformats.org/officeDocument/2006/relationships/tags" Target="../tags/tag317.xml"/><Relationship Id="rId61" Type="http://schemas.openxmlformats.org/officeDocument/2006/relationships/tags" Target="../tags/tag316.xml"/><Relationship Id="rId60" Type="http://schemas.openxmlformats.org/officeDocument/2006/relationships/tags" Target="../tags/tag315.xml"/><Relationship Id="rId6" Type="http://schemas.openxmlformats.org/officeDocument/2006/relationships/tags" Target="../tags/tag275.xml"/><Relationship Id="rId59" Type="http://schemas.openxmlformats.org/officeDocument/2006/relationships/tags" Target="../tags/tag314.xml"/><Relationship Id="rId58" Type="http://schemas.openxmlformats.org/officeDocument/2006/relationships/tags" Target="../tags/tag313.xml"/><Relationship Id="rId57" Type="http://schemas.openxmlformats.org/officeDocument/2006/relationships/tags" Target="../tags/tag312.xml"/><Relationship Id="rId56" Type="http://schemas.openxmlformats.org/officeDocument/2006/relationships/tags" Target="../tags/tag311.xml"/><Relationship Id="rId55" Type="http://schemas.openxmlformats.org/officeDocument/2006/relationships/tags" Target="../tags/tag310.xml"/><Relationship Id="rId54" Type="http://schemas.openxmlformats.org/officeDocument/2006/relationships/tags" Target="../tags/tag309.xml"/><Relationship Id="rId53" Type="http://schemas.openxmlformats.org/officeDocument/2006/relationships/tags" Target="../tags/tag308.xml"/><Relationship Id="rId52" Type="http://schemas.openxmlformats.org/officeDocument/2006/relationships/tags" Target="../tags/tag307.xml"/><Relationship Id="rId51" Type="http://schemas.openxmlformats.org/officeDocument/2006/relationships/tags" Target="../tags/tag306.xml"/><Relationship Id="rId50" Type="http://schemas.openxmlformats.org/officeDocument/2006/relationships/tags" Target="../tags/tag305.xml"/><Relationship Id="rId5" Type="http://schemas.openxmlformats.org/officeDocument/2006/relationships/tags" Target="../tags/tag274.xml"/><Relationship Id="rId49" Type="http://schemas.openxmlformats.org/officeDocument/2006/relationships/tags" Target="../tags/tag304.xml"/><Relationship Id="rId48" Type="http://schemas.openxmlformats.org/officeDocument/2006/relationships/image" Target="../media/image42.png"/><Relationship Id="rId47" Type="http://schemas.openxmlformats.org/officeDocument/2006/relationships/tags" Target="../tags/tag303.xml"/><Relationship Id="rId46" Type="http://schemas.openxmlformats.org/officeDocument/2006/relationships/image" Target="../media/image41.png"/><Relationship Id="rId45" Type="http://schemas.openxmlformats.org/officeDocument/2006/relationships/tags" Target="../tags/tag302.xml"/><Relationship Id="rId44" Type="http://schemas.openxmlformats.org/officeDocument/2006/relationships/tags" Target="../tags/tag301.xml"/><Relationship Id="rId43" Type="http://schemas.openxmlformats.org/officeDocument/2006/relationships/tags" Target="../tags/tag300.xml"/><Relationship Id="rId42" Type="http://schemas.openxmlformats.org/officeDocument/2006/relationships/tags" Target="../tags/tag299.xml"/><Relationship Id="rId41" Type="http://schemas.openxmlformats.org/officeDocument/2006/relationships/tags" Target="../tags/tag298.xml"/><Relationship Id="rId40" Type="http://schemas.openxmlformats.org/officeDocument/2006/relationships/tags" Target="../tags/tag297.xml"/><Relationship Id="rId4" Type="http://schemas.openxmlformats.org/officeDocument/2006/relationships/tags" Target="../tags/tag273.xml"/><Relationship Id="rId39" Type="http://schemas.openxmlformats.org/officeDocument/2006/relationships/tags" Target="../tags/tag296.xml"/><Relationship Id="rId38" Type="http://schemas.openxmlformats.org/officeDocument/2006/relationships/tags" Target="../tags/tag295.xml"/><Relationship Id="rId37" Type="http://schemas.openxmlformats.org/officeDocument/2006/relationships/tags" Target="../tags/tag294.xml"/><Relationship Id="rId36" Type="http://schemas.openxmlformats.org/officeDocument/2006/relationships/tags" Target="../tags/tag293.xml"/><Relationship Id="rId35" Type="http://schemas.openxmlformats.org/officeDocument/2006/relationships/tags" Target="../tags/tag292.xml"/><Relationship Id="rId34" Type="http://schemas.openxmlformats.org/officeDocument/2006/relationships/tags" Target="../tags/tag291.xml"/><Relationship Id="rId33" Type="http://schemas.openxmlformats.org/officeDocument/2006/relationships/tags" Target="../tags/tag290.xml"/><Relationship Id="rId32" Type="http://schemas.openxmlformats.org/officeDocument/2006/relationships/image" Target="../media/image40.png"/><Relationship Id="rId31" Type="http://schemas.openxmlformats.org/officeDocument/2006/relationships/tags" Target="../tags/tag289.xml"/><Relationship Id="rId30" Type="http://schemas.openxmlformats.org/officeDocument/2006/relationships/tags" Target="../tags/tag288.xml"/><Relationship Id="rId3" Type="http://schemas.openxmlformats.org/officeDocument/2006/relationships/tags" Target="../tags/tag272.xml"/><Relationship Id="rId29" Type="http://schemas.openxmlformats.org/officeDocument/2006/relationships/tags" Target="../tags/tag287.xml"/><Relationship Id="rId28" Type="http://schemas.openxmlformats.org/officeDocument/2006/relationships/tags" Target="../tags/tag286.xml"/><Relationship Id="rId27" Type="http://schemas.openxmlformats.org/officeDocument/2006/relationships/tags" Target="../tags/tag285.xml"/><Relationship Id="rId26" Type="http://schemas.openxmlformats.org/officeDocument/2006/relationships/image" Target="../media/image39.svg"/><Relationship Id="rId25" Type="http://schemas.openxmlformats.org/officeDocument/2006/relationships/image" Target="../media/image38.png"/><Relationship Id="rId24" Type="http://schemas.openxmlformats.org/officeDocument/2006/relationships/tags" Target="../tags/tag284.xml"/><Relationship Id="rId23" Type="http://schemas.openxmlformats.org/officeDocument/2006/relationships/image" Target="../media/image37.svg"/><Relationship Id="rId22" Type="http://schemas.openxmlformats.org/officeDocument/2006/relationships/image" Target="../media/image36.png"/><Relationship Id="rId21" Type="http://schemas.openxmlformats.org/officeDocument/2006/relationships/tags" Target="../tags/tag283.xml"/><Relationship Id="rId20" Type="http://schemas.openxmlformats.org/officeDocument/2006/relationships/image" Target="../media/image35.png"/><Relationship Id="rId2" Type="http://schemas.openxmlformats.org/officeDocument/2006/relationships/tags" Target="../tags/tag271.xml"/><Relationship Id="rId19" Type="http://schemas.openxmlformats.org/officeDocument/2006/relationships/tags" Target="../tags/tag282.xml"/><Relationship Id="rId18" Type="http://schemas.openxmlformats.org/officeDocument/2006/relationships/tags" Target="../tags/tag281.xml"/><Relationship Id="rId17" Type="http://schemas.openxmlformats.org/officeDocument/2006/relationships/tags" Target="../tags/tag280.xml"/><Relationship Id="rId16" Type="http://schemas.openxmlformats.org/officeDocument/2006/relationships/image" Target="../media/image47.svg"/><Relationship Id="rId15" Type="http://schemas.openxmlformats.org/officeDocument/2006/relationships/image" Target="../media/image46.png"/><Relationship Id="rId14" Type="http://schemas.openxmlformats.org/officeDocument/2006/relationships/tags" Target="../tags/tag279.xml"/><Relationship Id="rId13" Type="http://schemas.openxmlformats.org/officeDocument/2006/relationships/tags" Target="../tags/tag278.xml"/><Relationship Id="rId123" Type="http://schemas.openxmlformats.org/officeDocument/2006/relationships/slideLayout" Target="../slideLayouts/slideLayout2.xml"/><Relationship Id="rId122" Type="http://schemas.openxmlformats.org/officeDocument/2006/relationships/tags" Target="../tags/tag374.xml"/><Relationship Id="rId121" Type="http://schemas.openxmlformats.org/officeDocument/2006/relationships/tags" Target="../tags/tag373.xml"/><Relationship Id="rId120" Type="http://schemas.openxmlformats.org/officeDocument/2006/relationships/tags" Target="../tags/tag372.xml"/><Relationship Id="rId12" Type="http://schemas.openxmlformats.org/officeDocument/2006/relationships/image" Target="../media/image33.svg"/><Relationship Id="rId119" Type="http://schemas.openxmlformats.org/officeDocument/2006/relationships/tags" Target="../tags/tag371.xml"/><Relationship Id="rId118" Type="http://schemas.openxmlformats.org/officeDocument/2006/relationships/tags" Target="../tags/tag370.xml"/><Relationship Id="rId117" Type="http://schemas.openxmlformats.org/officeDocument/2006/relationships/tags" Target="../tags/tag369.xml"/><Relationship Id="rId116" Type="http://schemas.openxmlformats.org/officeDocument/2006/relationships/image" Target="../media/image8.png"/><Relationship Id="rId115" Type="http://schemas.openxmlformats.org/officeDocument/2006/relationships/tags" Target="../tags/tag368.xml"/><Relationship Id="rId114" Type="http://schemas.openxmlformats.org/officeDocument/2006/relationships/tags" Target="../tags/tag367.xml"/><Relationship Id="rId113" Type="http://schemas.openxmlformats.org/officeDocument/2006/relationships/tags" Target="../tags/tag366.xml"/><Relationship Id="rId112" Type="http://schemas.openxmlformats.org/officeDocument/2006/relationships/image" Target="../media/image6.png"/><Relationship Id="rId111" Type="http://schemas.openxmlformats.org/officeDocument/2006/relationships/tags" Target="../tags/tag365.xml"/><Relationship Id="rId110" Type="http://schemas.openxmlformats.org/officeDocument/2006/relationships/image" Target="../media/image5.png"/><Relationship Id="rId11" Type="http://schemas.openxmlformats.org/officeDocument/2006/relationships/image" Target="../media/image14.png"/><Relationship Id="rId109" Type="http://schemas.openxmlformats.org/officeDocument/2006/relationships/tags" Target="../tags/tag364.xml"/><Relationship Id="rId108" Type="http://schemas.openxmlformats.org/officeDocument/2006/relationships/tags" Target="../tags/tag363.xml"/><Relationship Id="rId107" Type="http://schemas.openxmlformats.org/officeDocument/2006/relationships/tags" Target="../tags/tag362.xml"/><Relationship Id="rId106" Type="http://schemas.openxmlformats.org/officeDocument/2006/relationships/tags" Target="../tags/tag361.xml"/><Relationship Id="rId105" Type="http://schemas.openxmlformats.org/officeDocument/2006/relationships/tags" Target="../tags/tag360.xml"/><Relationship Id="rId104" Type="http://schemas.openxmlformats.org/officeDocument/2006/relationships/tags" Target="../tags/tag359.xml"/><Relationship Id="rId103" Type="http://schemas.openxmlformats.org/officeDocument/2006/relationships/tags" Target="../tags/tag358.xml"/><Relationship Id="rId102" Type="http://schemas.openxmlformats.org/officeDocument/2006/relationships/tags" Target="../tags/tag357.xml"/><Relationship Id="rId101" Type="http://schemas.openxmlformats.org/officeDocument/2006/relationships/tags" Target="../tags/tag356.xml"/><Relationship Id="rId100" Type="http://schemas.openxmlformats.org/officeDocument/2006/relationships/tags" Target="../tags/tag355.xml"/><Relationship Id="rId10" Type="http://schemas.openxmlformats.org/officeDocument/2006/relationships/tags" Target="../tags/tag277.xml"/><Relationship Id="rId1" Type="http://schemas.openxmlformats.org/officeDocument/2006/relationships/tags" Target="../tags/tag270.xml"/></Relationships>
</file>

<file path=ppt/slides/_rels/slide6.xml.rels><?xml version="1.0" encoding="UTF-8" standalone="yes"?>
<Relationships xmlns="http://schemas.openxmlformats.org/package/2006/relationships"><Relationship Id="rId99" Type="http://schemas.openxmlformats.org/officeDocument/2006/relationships/tags" Target="../tags/tag458.xml"/><Relationship Id="rId98" Type="http://schemas.openxmlformats.org/officeDocument/2006/relationships/tags" Target="../tags/tag457.xml"/><Relationship Id="rId97" Type="http://schemas.openxmlformats.org/officeDocument/2006/relationships/tags" Target="../tags/tag456.xml"/><Relationship Id="rId96" Type="http://schemas.openxmlformats.org/officeDocument/2006/relationships/tags" Target="../tags/tag455.xml"/><Relationship Id="rId95" Type="http://schemas.openxmlformats.org/officeDocument/2006/relationships/tags" Target="../tags/tag454.xml"/><Relationship Id="rId94" Type="http://schemas.openxmlformats.org/officeDocument/2006/relationships/tags" Target="../tags/tag453.xml"/><Relationship Id="rId93" Type="http://schemas.openxmlformats.org/officeDocument/2006/relationships/tags" Target="../tags/tag452.xml"/><Relationship Id="rId92" Type="http://schemas.openxmlformats.org/officeDocument/2006/relationships/tags" Target="../tags/tag451.xml"/><Relationship Id="rId91" Type="http://schemas.openxmlformats.org/officeDocument/2006/relationships/tags" Target="../tags/tag450.xml"/><Relationship Id="rId90" Type="http://schemas.openxmlformats.org/officeDocument/2006/relationships/tags" Target="../tags/tag449.xml"/><Relationship Id="rId9" Type="http://schemas.openxmlformats.org/officeDocument/2006/relationships/tags" Target="../tags/tag381.xml"/><Relationship Id="rId89" Type="http://schemas.openxmlformats.org/officeDocument/2006/relationships/tags" Target="../tags/tag448.xml"/><Relationship Id="rId88" Type="http://schemas.openxmlformats.org/officeDocument/2006/relationships/tags" Target="../tags/tag447.xml"/><Relationship Id="rId87" Type="http://schemas.openxmlformats.org/officeDocument/2006/relationships/tags" Target="../tags/tag446.xml"/><Relationship Id="rId86" Type="http://schemas.openxmlformats.org/officeDocument/2006/relationships/tags" Target="../tags/tag445.xml"/><Relationship Id="rId85" Type="http://schemas.openxmlformats.org/officeDocument/2006/relationships/tags" Target="../tags/tag444.xml"/><Relationship Id="rId84" Type="http://schemas.openxmlformats.org/officeDocument/2006/relationships/tags" Target="../tags/tag443.xml"/><Relationship Id="rId83" Type="http://schemas.openxmlformats.org/officeDocument/2006/relationships/tags" Target="../tags/tag442.xml"/><Relationship Id="rId82" Type="http://schemas.openxmlformats.org/officeDocument/2006/relationships/tags" Target="../tags/tag441.xml"/><Relationship Id="rId81" Type="http://schemas.openxmlformats.org/officeDocument/2006/relationships/tags" Target="../tags/tag440.xml"/><Relationship Id="rId80" Type="http://schemas.openxmlformats.org/officeDocument/2006/relationships/tags" Target="../tags/tag439.xml"/><Relationship Id="rId8" Type="http://schemas.openxmlformats.org/officeDocument/2006/relationships/image" Target="../media/image32.svg"/><Relationship Id="rId79" Type="http://schemas.openxmlformats.org/officeDocument/2006/relationships/tags" Target="../tags/tag438.xml"/><Relationship Id="rId78" Type="http://schemas.openxmlformats.org/officeDocument/2006/relationships/tags" Target="../tags/tag437.xml"/><Relationship Id="rId77" Type="http://schemas.openxmlformats.org/officeDocument/2006/relationships/tags" Target="../tags/tag436.xml"/><Relationship Id="rId76" Type="http://schemas.openxmlformats.org/officeDocument/2006/relationships/tags" Target="../tags/tag435.xml"/><Relationship Id="rId75" Type="http://schemas.openxmlformats.org/officeDocument/2006/relationships/tags" Target="../tags/tag434.xml"/><Relationship Id="rId74" Type="http://schemas.openxmlformats.org/officeDocument/2006/relationships/tags" Target="../tags/tag433.xml"/><Relationship Id="rId73" Type="http://schemas.openxmlformats.org/officeDocument/2006/relationships/tags" Target="../tags/tag432.xml"/><Relationship Id="rId72" Type="http://schemas.openxmlformats.org/officeDocument/2006/relationships/tags" Target="../tags/tag431.xml"/><Relationship Id="rId71" Type="http://schemas.openxmlformats.org/officeDocument/2006/relationships/tags" Target="../tags/tag430.xml"/><Relationship Id="rId70" Type="http://schemas.openxmlformats.org/officeDocument/2006/relationships/tags" Target="../tags/tag429.xml"/><Relationship Id="rId7" Type="http://schemas.openxmlformats.org/officeDocument/2006/relationships/image" Target="../media/image22.png"/><Relationship Id="rId69" Type="http://schemas.openxmlformats.org/officeDocument/2006/relationships/tags" Target="../tags/tag428.xml"/><Relationship Id="rId68" Type="http://schemas.openxmlformats.org/officeDocument/2006/relationships/tags" Target="../tags/tag427.xml"/><Relationship Id="rId67" Type="http://schemas.openxmlformats.org/officeDocument/2006/relationships/tags" Target="../tags/tag426.xml"/><Relationship Id="rId66" Type="http://schemas.openxmlformats.org/officeDocument/2006/relationships/tags" Target="../tags/tag425.xml"/><Relationship Id="rId65" Type="http://schemas.openxmlformats.org/officeDocument/2006/relationships/image" Target="../media/image43.png"/><Relationship Id="rId64" Type="http://schemas.openxmlformats.org/officeDocument/2006/relationships/tags" Target="../tags/tag424.xml"/><Relationship Id="rId63" Type="http://schemas.openxmlformats.org/officeDocument/2006/relationships/tags" Target="../tags/tag423.xml"/><Relationship Id="rId62" Type="http://schemas.openxmlformats.org/officeDocument/2006/relationships/tags" Target="../tags/tag422.xml"/><Relationship Id="rId61" Type="http://schemas.openxmlformats.org/officeDocument/2006/relationships/tags" Target="../tags/tag421.xml"/><Relationship Id="rId60" Type="http://schemas.openxmlformats.org/officeDocument/2006/relationships/tags" Target="../tags/tag420.xml"/><Relationship Id="rId6" Type="http://schemas.openxmlformats.org/officeDocument/2006/relationships/tags" Target="../tags/tag380.xml"/><Relationship Id="rId59" Type="http://schemas.openxmlformats.org/officeDocument/2006/relationships/tags" Target="../tags/tag419.xml"/><Relationship Id="rId58" Type="http://schemas.openxmlformats.org/officeDocument/2006/relationships/tags" Target="../tags/tag418.xml"/><Relationship Id="rId57" Type="http://schemas.openxmlformats.org/officeDocument/2006/relationships/tags" Target="../tags/tag417.xml"/><Relationship Id="rId56" Type="http://schemas.openxmlformats.org/officeDocument/2006/relationships/tags" Target="../tags/tag416.xml"/><Relationship Id="rId55" Type="http://schemas.openxmlformats.org/officeDocument/2006/relationships/tags" Target="../tags/tag415.xml"/><Relationship Id="rId54" Type="http://schemas.openxmlformats.org/officeDocument/2006/relationships/tags" Target="../tags/tag414.xml"/><Relationship Id="rId53" Type="http://schemas.openxmlformats.org/officeDocument/2006/relationships/tags" Target="../tags/tag413.xml"/><Relationship Id="rId52" Type="http://schemas.openxmlformats.org/officeDocument/2006/relationships/tags" Target="../tags/tag412.xml"/><Relationship Id="rId51" Type="http://schemas.openxmlformats.org/officeDocument/2006/relationships/tags" Target="../tags/tag411.xml"/><Relationship Id="rId50" Type="http://schemas.openxmlformats.org/officeDocument/2006/relationships/tags" Target="../tags/tag410.xml"/><Relationship Id="rId5" Type="http://schemas.openxmlformats.org/officeDocument/2006/relationships/tags" Target="../tags/tag379.xml"/><Relationship Id="rId49" Type="http://schemas.openxmlformats.org/officeDocument/2006/relationships/image" Target="../media/image42.png"/><Relationship Id="rId48" Type="http://schemas.openxmlformats.org/officeDocument/2006/relationships/tags" Target="../tags/tag409.xml"/><Relationship Id="rId47" Type="http://schemas.openxmlformats.org/officeDocument/2006/relationships/image" Target="../media/image41.png"/><Relationship Id="rId46" Type="http://schemas.openxmlformats.org/officeDocument/2006/relationships/tags" Target="../tags/tag408.xml"/><Relationship Id="rId45" Type="http://schemas.openxmlformats.org/officeDocument/2006/relationships/tags" Target="../tags/tag407.xml"/><Relationship Id="rId44" Type="http://schemas.openxmlformats.org/officeDocument/2006/relationships/tags" Target="../tags/tag406.xml"/><Relationship Id="rId43" Type="http://schemas.openxmlformats.org/officeDocument/2006/relationships/tags" Target="../tags/tag405.xml"/><Relationship Id="rId42" Type="http://schemas.openxmlformats.org/officeDocument/2006/relationships/tags" Target="../tags/tag404.xml"/><Relationship Id="rId41" Type="http://schemas.openxmlformats.org/officeDocument/2006/relationships/tags" Target="../tags/tag403.xml"/><Relationship Id="rId40" Type="http://schemas.openxmlformats.org/officeDocument/2006/relationships/tags" Target="../tags/tag402.xml"/><Relationship Id="rId4" Type="http://schemas.openxmlformats.org/officeDocument/2006/relationships/tags" Target="../tags/tag378.xml"/><Relationship Id="rId39" Type="http://schemas.openxmlformats.org/officeDocument/2006/relationships/tags" Target="../tags/tag401.xml"/><Relationship Id="rId38" Type="http://schemas.openxmlformats.org/officeDocument/2006/relationships/tags" Target="../tags/tag400.xml"/><Relationship Id="rId37" Type="http://schemas.openxmlformats.org/officeDocument/2006/relationships/tags" Target="../tags/tag399.xml"/><Relationship Id="rId36" Type="http://schemas.openxmlformats.org/officeDocument/2006/relationships/tags" Target="../tags/tag398.xml"/><Relationship Id="rId35" Type="http://schemas.openxmlformats.org/officeDocument/2006/relationships/tags" Target="../tags/tag397.xml"/><Relationship Id="rId34" Type="http://schemas.openxmlformats.org/officeDocument/2006/relationships/tags" Target="../tags/tag396.xml"/><Relationship Id="rId33" Type="http://schemas.openxmlformats.org/officeDocument/2006/relationships/image" Target="../media/image40.png"/><Relationship Id="rId32" Type="http://schemas.openxmlformats.org/officeDocument/2006/relationships/tags" Target="../tags/tag395.xml"/><Relationship Id="rId31" Type="http://schemas.openxmlformats.org/officeDocument/2006/relationships/tags" Target="../tags/tag394.xml"/><Relationship Id="rId30" Type="http://schemas.openxmlformats.org/officeDocument/2006/relationships/tags" Target="../tags/tag393.xml"/><Relationship Id="rId3" Type="http://schemas.openxmlformats.org/officeDocument/2006/relationships/tags" Target="../tags/tag377.xml"/><Relationship Id="rId29" Type="http://schemas.openxmlformats.org/officeDocument/2006/relationships/tags" Target="../tags/tag392.xml"/><Relationship Id="rId28" Type="http://schemas.openxmlformats.org/officeDocument/2006/relationships/tags" Target="../tags/tag391.xml"/><Relationship Id="rId27" Type="http://schemas.openxmlformats.org/officeDocument/2006/relationships/tags" Target="../tags/tag390.xml"/><Relationship Id="rId26" Type="http://schemas.openxmlformats.org/officeDocument/2006/relationships/image" Target="../media/image39.svg"/><Relationship Id="rId25" Type="http://schemas.openxmlformats.org/officeDocument/2006/relationships/image" Target="../media/image38.png"/><Relationship Id="rId24" Type="http://schemas.openxmlformats.org/officeDocument/2006/relationships/tags" Target="../tags/tag389.xml"/><Relationship Id="rId23" Type="http://schemas.openxmlformats.org/officeDocument/2006/relationships/image" Target="../media/image37.svg"/><Relationship Id="rId22" Type="http://schemas.openxmlformats.org/officeDocument/2006/relationships/image" Target="../media/image36.png"/><Relationship Id="rId21" Type="http://schemas.openxmlformats.org/officeDocument/2006/relationships/tags" Target="../tags/tag388.xml"/><Relationship Id="rId20" Type="http://schemas.openxmlformats.org/officeDocument/2006/relationships/image" Target="../media/image35.png"/><Relationship Id="rId2" Type="http://schemas.openxmlformats.org/officeDocument/2006/relationships/tags" Target="../tags/tag376.xml"/><Relationship Id="rId19" Type="http://schemas.openxmlformats.org/officeDocument/2006/relationships/tags" Target="../tags/tag387.xml"/><Relationship Id="rId18" Type="http://schemas.openxmlformats.org/officeDocument/2006/relationships/tags" Target="../tags/tag386.xml"/><Relationship Id="rId17" Type="http://schemas.openxmlformats.org/officeDocument/2006/relationships/tags" Target="../tags/tag385.xml"/><Relationship Id="rId16" Type="http://schemas.openxmlformats.org/officeDocument/2006/relationships/image" Target="../media/image34.svg"/><Relationship Id="rId15" Type="http://schemas.openxmlformats.org/officeDocument/2006/relationships/image" Target="../media/image24.png"/><Relationship Id="rId14" Type="http://schemas.openxmlformats.org/officeDocument/2006/relationships/tags" Target="../tags/tag384.xml"/><Relationship Id="rId137" Type="http://schemas.openxmlformats.org/officeDocument/2006/relationships/notesSlide" Target="../notesSlides/notesSlide3.xml"/><Relationship Id="rId136" Type="http://schemas.openxmlformats.org/officeDocument/2006/relationships/slideLayout" Target="../slideLayouts/slideLayout2.xml"/><Relationship Id="rId135" Type="http://schemas.openxmlformats.org/officeDocument/2006/relationships/tags" Target="../tags/tag489.xml"/><Relationship Id="rId134" Type="http://schemas.openxmlformats.org/officeDocument/2006/relationships/tags" Target="../tags/tag488.xml"/><Relationship Id="rId133" Type="http://schemas.openxmlformats.org/officeDocument/2006/relationships/tags" Target="../tags/tag487.xml"/><Relationship Id="rId132" Type="http://schemas.openxmlformats.org/officeDocument/2006/relationships/tags" Target="../tags/tag486.xml"/><Relationship Id="rId131" Type="http://schemas.openxmlformats.org/officeDocument/2006/relationships/tags" Target="../tags/tag485.xml"/><Relationship Id="rId130" Type="http://schemas.openxmlformats.org/officeDocument/2006/relationships/tags" Target="../tags/tag484.xml"/><Relationship Id="rId13" Type="http://schemas.openxmlformats.org/officeDocument/2006/relationships/tags" Target="../tags/tag383.xml"/><Relationship Id="rId129" Type="http://schemas.openxmlformats.org/officeDocument/2006/relationships/tags" Target="../tags/tag483.xml"/><Relationship Id="rId128" Type="http://schemas.openxmlformats.org/officeDocument/2006/relationships/image" Target="../media/image8.png"/><Relationship Id="rId127" Type="http://schemas.openxmlformats.org/officeDocument/2006/relationships/tags" Target="../tags/tag482.xml"/><Relationship Id="rId126" Type="http://schemas.openxmlformats.org/officeDocument/2006/relationships/tags" Target="../tags/tag481.xml"/><Relationship Id="rId125" Type="http://schemas.openxmlformats.org/officeDocument/2006/relationships/tags" Target="../tags/tag480.xml"/><Relationship Id="rId124" Type="http://schemas.openxmlformats.org/officeDocument/2006/relationships/image" Target="../media/image6.png"/><Relationship Id="rId123" Type="http://schemas.openxmlformats.org/officeDocument/2006/relationships/tags" Target="../tags/tag479.xml"/><Relationship Id="rId122" Type="http://schemas.openxmlformats.org/officeDocument/2006/relationships/image" Target="../media/image5.png"/><Relationship Id="rId121" Type="http://schemas.openxmlformats.org/officeDocument/2006/relationships/tags" Target="../tags/tag478.xml"/><Relationship Id="rId120" Type="http://schemas.openxmlformats.org/officeDocument/2006/relationships/tags" Target="../tags/tag477.xml"/><Relationship Id="rId12" Type="http://schemas.openxmlformats.org/officeDocument/2006/relationships/image" Target="../media/image49.svg"/><Relationship Id="rId119" Type="http://schemas.openxmlformats.org/officeDocument/2006/relationships/tags" Target="../tags/tag476.xml"/><Relationship Id="rId118" Type="http://schemas.openxmlformats.org/officeDocument/2006/relationships/tags" Target="../tags/tag475.xml"/><Relationship Id="rId117" Type="http://schemas.openxmlformats.org/officeDocument/2006/relationships/tags" Target="../tags/tag474.xml"/><Relationship Id="rId116" Type="http://schemas.openxmlformats.org/officeDocument/2006/relationships/tags" Target="../tags/tag473.xml"/><Relationship Id="rId115" Type="http://schemas.openxmlformats.org/officeDocument/2006/relationships/tags" Target="../tags/tag472.xml"/><Relationship Id="rId114" Type="http://schemas.openxmlformats.org/officeDocument/2006/relationships/image" Target="../media/image45.svg"/><Relationship Id="rId113" Type="http://schemas.openxmlformats.org/officeDocument/2006/relationships/image" Target="../media/image44.png"/><Relationship Id="rId112" Type="http://schemas.openxmlformats.org/officeDocument/2006/relationships/tags" Target="../tags/tag471.xml"/><Relationship Id="rId111" Type="http://schemas.openxmlformats.org/officeDocument/2006/relationships/tags" Target="../tags/tag470.xml"/><Relationship Id="rId110" Type="http://schemas.openxmlformats.org/officeDocument/2006/relationships/tags" Target="../tags/tag469.xml"/><Relationship Id="rId11" Type="http://schemas.openxmlformats.org/officeDocument/2006/relationships/image" Target="../media/image48.png"/><Relationship Id="rId109" Type="http://schemas.openxmlformats.org/officeDocument/2006/relationships/tags" Target="../tags/tag468.xml"/><Relationship Id="rId108" Type="http://schemas.openxmlformats.org/officeDocument/2006/relationships/tags" Target="../tags/tag467.xml"/><Relationship Id="rId107" Type="http://schemas.openxmlformats.org/officeDocument/2006/relationships/tags" Target="../tags/tag466.xml"/><Relationship Id="rId106" Type="http://schemas.openxmlformats.org/officeDocument/2006/relationships/tags" Target="../tags/tag465.xml"/><Relationship Id="rId105" Type="http://schemas.openxmlformats.org/officeDocument/2006/relationships/tags" Target="../tags/tag464.xml"/><Relationship Id="rId104" Type="http://schemas.openxmlformats.org/officeDocument/2006/relationships/tags" Target="../tags/tag463.xml"/><Relationship Id="rId103" Type="http://schemas.openxmlformats.org/officeDocument/2006/relationships/tags" Target="../tags/tag462.xml"/><Relationship Id="rId102" Type="http://schemas.openxmlformats.org/officeDocument/2006/relationships/tags" Target="../tags/tag461.xml"/><Relationship Id="rId101" Type="http://schemas.openxmlformats.org/officeDocument/2006/relationships/tags" Target="../tags/tag460.xml"/><Relationship Id="rId100" Type="http://schemas.openxmlformats.org/officeDocument/2006/relationships/tags" Target="../tags/tag459.xml"/><Relationship Id="rId10" Type="http://schemas.openxmlformats.org/officeDocument/2006/relationships/tags" Target="../tags/tag382.xml"/><Relationship Id="rId1" Type="http://schemas.openxmlformats.org/officeDocument/2006/relationships/tags" Target="../tags/tag375.xml"/></Relationships>
</file>

<file path=ppt/slides/_rels/slide7.xml.rels><?xml version="1.0" encoding="UTF-8" standalone="yes"?>
<Relationships xmlns="http://schemas.openxmlformats.org/package/2006/relationships"><Relationship Id="rId99" Type="http://schemas.openxmlformats.org/officeDocument/2006/relationships/tags" Target="../tags/tag574.xml"/><Relationship Id="rId98" Type="http://schemas.openxmlformats.org/officeDocument/2006/relationships/tags" Target="../tags/tag573.xml"/><Relationship Id="rId97" Type="http://schemas.openxmlformats.org/officeDocument/2006/relationships/tags" Target="../tags/tag572.xml"/><Relationship Id="rId96" Type="http://schemas.openxmlformats.org/officeDocument/2006/relationships/tags" Target="../tags/tag571.xml"/><Relationship Id="rId95" Type="http://schemas.openxmlformats.org/officeDocument/2006/relationships/tags" Target="../tags/tag570.xml"/><Relationship Id="rId94" Type="http://schemas.openxmlformats.org/officeDocument/2006/relationships/tags" Target="../tags/tag569.xml"/><Relationship Id="rId93" Type="http://schemas.openxmlformats.org/officeDocument/2006/relationships/tags" Target="../tags/tag568.xml"/><Relationship Id="rId92" Type="http://schemas.openxmlformats.org/officeDocument/2006/relationships/tags" Target="../tags/tag567.xml"/><Relationship Id="rId91" Type="http://schemas.openxmlformats.org/officeDocument/2006/relationships/tags" Target="../tags/tag566.xml"/><Relationship Id="rId90" Type="http://schemas.openxmlformats.org/officeDocument/2006/relationships/tags" Target="../tags/tag565.xml"/><Relationship Id="rId9" Type="http://schemas.openxmlformats.org/officeDocument/2006/relationships/tags" Target="../tags/tag496.xml"/><Relationship Id="rId89" Type="http://schemas.openxmlformats.org/officeDocument/2006/relationships/tags" Target="../tags/tag564.xml"/><Relationship Id="rId88" Type="http://schemas.openxmlformats.org/officeDocument/2006/relationships/tags" Target="../tags/tag563.xml"/><Relationship Id="rId87" Type="http://schemas.openxmlformats.org/officeDocument/2006/relationships/tags" Target="../tags/tag562.xml"/><Relationship Id="rId86" Type="http://schemas.openxmlformats.org/officeDocument/2006/relationships/tags" Target="../tags/tag561.xml"/><Relationship Id="rId85" Type="http://schemas.openxmlformats.org/officeDocument/2006/relationships/tags" Target="../tags/tag560.xml"/><Relationship Id="rId84" Type="http://schemas.openxmlformats.org/officeDocument/2006/relationships/tags" Target="../tags/tag559.xml"/><Relationship Id="rId83" Type="http://schemas.openxmlformats.org/officeDocument/2006/relationships/tags" Target="../tags/tag558.xml"/><Relationship Id="rId82" Type="http://schemas.openxmlformats.org/officeDocument/2006/relationships/tags" Target="../tags/tag557.xml"/><Relationship Id="rId81" Type="http://schemas.openxmlformats.org/officeDocument/2006/relationships/tags" Target="../tags/tag556.xml"/><Relationship Id="rId80" Type="http://schemas.openxmlformats.org/officeDocument/2006/relationships/tags" Target="../tags/tag555.xml"/><Relationship Id="rId8" Type="http://schemas.openxmlformats.org/officeDocument/2006/relationships/image" Target="../media/image32.svg"/><Relationship Id="rId79" Type="http://schemas.openxmlformats.org/officeDocument/2006/relationships/tags" Target="../tags/tag554.xml"/><Relationship Id="rId78" Type="http://schemas.openxmlformats.org/officeDocument/2006/relationships/tags" Target="../tags/tag553.xml"/><Relationship Id="rId77" Type="http://schemas.openxmlformats.org/officeDocument/2006/relationships/tags" Target="../tags/tag552.xml"/><Relationship Id="rId76" Type="http://schemas.openxmlformats.org/officeDocument/2006/relationships/tags" Target="../tags/tag551.xml"/><Relationship Id="rId75" Type="http://schemas.openxmlformats.org/officeDocument/2006/relationships/tags" Target="../tags/tag550.xml"/><Relationship Id="rId74" Type="http://schemas.openxmlformats.org/officeDocument/2006/relationships/tags" Target="../tags/tag549.xml"/><Relationship Id="rId73" Type="http://schemas.openxmlformats.org/officeDocument/2006/relationships/tags" Target="../tags/tag548.xml"/><Relationship Id="rId72" Type="http://schemas.openxmlformats.org/officeDocument/2006/relationships/tags" Target="../tags/tag547.xml"/><Relationship Id="rId71" Type="http://schemas.openxmlformats.org/officeDocument/2006/relationships/tags" Target="../tags/tag546.xml"/><Relationship Id="rId70" Type="http://schemas.openxmlformats.org/officeDocument/2006/relationships/tags" Target="../tags/tag545.xml"/><Relationship Id="rId7" Type="http://schemas.openxmlformats.org/officeDocument/2006/relationships/image" Target="../media/image22.png"/><Relationship Id="rId69" Type="http://schemas.openxmlformats.org/officeDocument/2006/relationships/tags" Target="../tags/tag544.xml"/><Relationship Id="rId68" Type="http://schemas.openxmlformats.org/officeDocument/2006/relationships/tags" Target="../tags/tag543.xml"/><Relationship Id="rId67" Type="http://schemas.openxmlformats.org/officeDocument/2006/relationships/tags" Target="../tags/tag542.xml"/><Relationship Id="rId66" Type="http://schemas.openxmlformats.org/officeDocument/2006/relationships/tags" Target="../tags/tag541.xml"/><Relationship Id="rId65" Type="http://schemas.openxmlformats.org/officeDocument/2006/relationships/tags" Target="../tags/tag540.xml"/><Relationship Id="rId64" Type="http://schemas.openxmlformats.org/officeDocument/2006/relationships/tags" Target="../tags/tag539.xml"/><Relationship Id="rId63" Type="http://schemas.openxmlformats.org/officeDocument/2006/relationships/tags" Target="../tags/tag538.xml"/><Relationship Id="rId62" Type="http://schemas.openxmlformats.org/officeDocument/2006/relationships/tags" Target="../tags/tag537.xml"/><Relationship Id="rId61" Type="http://schemas.openxmlformats.org/officeDocument/2006/relationships/tags" Target="../tags/tag536.xml"/><Relationship Id="rId60" Type="http://schemas.openxmlformats.org/officeDocument/2006/relationships/tags" Target="../tags/tag535.xml"/><Relationship Id="rId6" Type="http://schemas.openxmlformats.org/officeDocument/2006/relationships/tags" Target="../tags/tag495.xml"/><Relationship Id="rId59" Type="http://schemas.openxmlformats.org/officeDocument/2006/relationships/tags" Target="../tags/tag534.xml"/><Relationship Id="rId58" Type="http://schemas.openxmlformats.org/officeDocument/2006/relationships/tags" Target="../tags/tag533.xml"/><Relationship Id="rId57" Type="http://schemas.openxmlformats.org/officeDocument/2006/relationships/tags" Target="../tags/tag532.xml"/><Relationship Id="rId56" Type="http://schemas.openxmlformats.org/officeDocument/2006/relationships/tags" Target="../tags/tag531.xml"/><Relationship Id="rId55" Type="http://schemas.openxmlformats.org/officeDocument/2006/relationships/tags" Target="../tags/tag530.xml"/><Relationship Id="rId54" Type="http://schemas.openxmlformats.org/officeDocument/2006/relationships/tags" Target="../tags/tag529.xml"/><Relationship Id="rId53" Type="http://schemas.openxmlformats.org/officeDocument/2006/relationships/tags" Target="../tags/tag528.xml"/><Relationship Id="rId52" Type="http://schemas.openxmlformats.org/officeDocument/2006/relationships/tags" Target="../tags/tag527.xml"/><Relationship Id="rId51" Type="http://schemas.openxmlformats.org/officeDocument/2006/relationships/tags" Target="../tags/tag526.xml"/><Relationship Id="rId50" Type="http://schemas.openxmlformats.org/officeDocument/2006/relationships/tags" Target="../tags/tag525.xml"/><Relationship Id="rId5" Type="http://schemas.openxmlformats.org/officeDocument/2006/relationships/tags" Target="../tags/tag494.xml"/><Relationship Id="rId49" Type="http://schemas.openxmlformats.org/officeDocument/2006/relationships/tags" Target="../tags/tag524.xml"/><Relationship Id="rId48" Type="http://schemas.openxmlformats.org/officeDocument/2006/relationships/image" Target="../media/image42.png"/><Relationship Id="rId47" Type="http://schemas.openxmlformats.org/officeDocument/2006/relationships/tags" Target="../tags/tag523.xml"/><Relationship Id="rId46" Type="http://schemas.openxmlformats.org/officeDocument/2006/relationships/image" Target="../media/image41.png"/><Relationship Id="rId45" Type="http://schemas.openxmlformats.org/officeDocument/2006/relationships/tags" Target="../tags/tag522.xml"/><Relationship Id="rId44" Type="http://schemas.openxmlformats.org/officeDocument/2006/relationships/tags" Target="../tags/tag521.xml"/><Relationship Id="rId43" Type="http://schemas.openxmlformats.org/officeDocument/2006/relationships/tags" Target="../tags/tag520.xml"/><Relationship Id="rId42" Type="http://schemas.openxmlformats.org/officeDocument/2006/relationships/tags" Target="../tags/tag519.xml"/><Relationship Id="rId41" Type="http://schemas.openxmlformats.org/officeDocument/2006/relationships/tags" Target="../tags/tag518.xml"/><Relationship Id="rId40" Type="http://schemas.openxmlformats.org/officeDocument/2006/relationships/tags" Target="../tags/tag517.xml"/><Relationship Id="rId4" Type="http://schemas.openxmlformats.org/officeDocument/2006/relationships/tags" Target="../tags/tag493.xml"/><Relationship Id="rId39" Type="http://schemas.openxmlformats.org/officeDocument/2006/relationships/tags" Target="../tags/tag516.xml"/><Relationship Id="rId38" Type="http://schemas.openxmlformats.org/officeDocument/2006/relationships/tags" Target="../tags/tag515.xml"/><Relationship Id="rId37" Type="http://schemas.openxmlformats.org/officeDocument/2006/relationships/tags" Target="../tags/tag514.xml"/><Relationship Id="rId36" Type="http://schemas.openxmlformats.org/officeDocument/2006/relationships/tags" Target="../tags/tag513.xml"/><Relationship Id="rId35" Type="http://schemas.openxmlformats.org/officeDocument/2006/relationships/tags" Target="../tags/tag512.xml"/><Relationship Id="rId34" Type="http://schemas.openxmlformats.org/officeDocument/2006/relationships/tags" Target="../tags/tag511.xml"/><Relationship Id="rId33" Type="http://schemas.openxmlformats.org/officeDocument/2006/relationships/tags" Target="../tags/tag510.xml"/><Relationship Id="rId32" Type="http://schemas.openxmlformats.org/officeDocument/2006/relationships/image" Target="../media/image40.png"/><Relationship Id="rId31" Type="http://schemas.openxmlformats.org/officeDocument/2006/relationships/tags" Target="../tags/tag509.xml"/><Relationship Id="rId30" Type="http://schemas.openxmlformats.org/officeDocument/2006/relationships/tags" Target="../tags/tag508.xml"/><Relationship Id="rId3" Type="http://schemas.openxmlformats.org/officeDocument/2006/relationships/tags" Target="../tags/tag492.xml"/><Relationship Id="rId29" Type="http://schemas.openxmlformats.org/officeDocument/2006/relationships/tags" Target="../tags/tag507.xml"/><Relationship Id="rId28" Type="http://schemas.openxmlformats.org/officeDocument/2006/relationships/tags" Target="../tags/tag506.xml"/><Relationship Id="rId27" Type="http://schemas.openxmlformats.org/officeDocument/2006/relationships/tags" Target="../tags/tag505.xml"/><Relationship Id="rId26" Type="http://schemas.openxmlformats.org/officeDocument/2006/relationships/image" Target="../media/image39.svg"/><Relationship Id="rId25" Type="http://schemas.openxmlformats.org/officeDocument/2006/relationships/image" Target="../media/image38.png"/><Relationship Id="rId24" Type="http://schemas.openxmlformats.org/officeDocument/2006/relationships/tags" Target="../tags/tag504.xml"/><Relationship Id="rId23" Type="http://schemas.openxmlformats.org/officeDocument/2006/relationships/image" Target="../media/image37.svg"/><Relationship Id="rId22" Type="http://schemas.openxmlformats.org/officeDocument/2006/relationships/image" Target="../media/image36.png"/><Relationship Id="rId21" Type="http://schemas.openxmlformats.org/officeDocument/2006/relationships/tags" Target="../tags/tag503.xml"/><Relationship Id="rId20" Type="http://schemas.openxmlformats.org/officeDocument/2006/relationships/image" Target="../media/image35.png"/><Relationship Id="rId2" Type="http://schemas.openxmlformats.org/officeDocument/2006/relationships/tags" Target="../tags/tag491.xml"/><Relationship Id="rId19" Type="http://schemas.openxmlformats.org/officeDocument/2006/relationships/tags" Target="../tags/tag502.xml"/><Relationship Id="rId18" Type="http://schemas.openxmlformats.org/officeDocument/2006/relationships/tags" Target="../tags/tag501.xml"/><Relationship Id="rId17" Type="http://schemas.openxmlformats.org/officeDocument/2006/relationships/tags" Target="../tags/tag500.xml"/><Relationship Id="rId16" Type="http://schemas.openxmlformats.org/officeDocument/2006/relationships/image" Target="../media/image47.svg"/><Relationship Id="rId15" Type="http://schemas.openxmlformats.org/officeDocument/2006/relationships/image" Target="../media/image46.png"/><Relationship Id="rId14" Type="http://schemas.openxmlformats.org/officeDocument/2006/relationships/tags" Target="../tags/tag499.xml"/><Relationship Id="rId13" Type="http://schemas.openxmlformats.org/officeDocument/2006/relationships/tags" Target="../tags/tag498.xml"/><Relationship Id="rId126" Type="http://schemas.openxmlformats.org/officeDocument/2006/relationships/slideLayout" Target="../slideLayouts/slideLayout2.xml"/><Relationship Id="rId125" Type="http://schemas.openxmlformats.org/officeDocument/2006/relationships/tags" Target="../tags/tag597.xml"/><Relationship Id="rId124" Type="http://schemas.openxmlformats.org/officeDocument/2006/relationships/tags" Target="../tags/tag596.xml"/><Relationship Id="rId123" Type="http://schemas.openxmlformats.org/officeDocument/2006/relationships/tags" Target="../tags/tag595.xml"/><Relationship Id="rId122" Type="http://schemas.openxmlformats.org/officeDocument/2006/relationships/tags" Target="../tags/tag594.xml"/><Relationship Id="rId121" Type="http://schemas.openxmlformats.org/officeDocument/2006/relationships/tags" Target="../tags/tag593.xml"/><Relationship Id="rId120" Type="http://schemas.openxmlformats.org/officeDocument/2006/relationships/tags" Target="../tags/tag592.xml"/><Relationship Id="rId12" Type="http://schemas.openxmlformats.org/officeDocument/2006/relationships/image" Target="../media/image49.svg"/><Relationship Id="rId119" Type="http://schemas.openxmlformats.org/officeDocument/2006/relationships/tags" Target="../tags/tag591.xml"/><Relationship Id="rId118" Type="http://schemas.openxmlformats.org/officeDocument/2006/relationships/tags" Target="../tags/tag590.xml"/><Relationship Id="rId117" Type="http://schemas.openxmlformats.org/officeDocument/2006/relationships/tags" Target="../tags/tag589.xml"/><Relationship Id="rId116" Type="http://schemas.openxmlformats.org/officeDocument/2006/relationships/image" Target="../media/image8.png"/><Relationship Id="rId115" Type="http://schemas.openxmlformats.org/officeDocument/2006/relationships/tags" Target="../tags/tag588.xml"/><Relationship Id="rId114" Type="http://schemas.openxmlformats.org/officeDocument/2006/relationships/tags" Target="../tags/tag587.xml"/><Relationship Id="rId113" Type="http://schemas.openxmlformats.org/officeDocument/2006/relationships/tags" Target="../tags/tag586.xml"/><Relationship Id="rId112" Type="http://schemas.openxmlformats.org/officeDocument/2006/relationships/image" Target="../media/image6.png"/><Relationship Id="rId111" Type="http://schemas.openxmlformats.org/officeDocument/2006/relationships/tags" Target="../tags/tag585.xml"/><Relationship Id="rId110" Type="http://schemas.openxmlformats.org/officeDocument/2006/relationships/image" Target="../media/image5.png"/><Relationship Id="rId11" Type="http://schemas.openxmlformats.org/officeDocument/2006/relationships/image" Target="../media/image48.png"/><Relationship Id="rId109" Type="http://schemas.openxmlformats.org/officeDocument/2006/relationships/tags" Target="../tags/tag584.xml"/><Relationship Id="rId108" Type="http://schemas.openxmlformats.org/officeDocument/2006/relationships/tags" Target="../tags/tag583.xml"/><Relationship Id="rId107" Type="http://schemas.openxmlformats.org/officeDocument/2006/relationships/tags" Target="../tags/tag582.xml"/><Relationship Id="rId106" Type="http://schemas.openxmlformats.org/officeDocument/2006/relationships/tags" Target="../tags/tag581.xml"/><Relationship Id="rId105" Type="http://schemas.openxmlformats.org/officeDocument/2006/relationships/tags" Target="../tags/tag580.xml"/><Relationship Id="rId104" Type="http://schemas.openxmlformats.org/officeDocument/2006/relationships/tags" Target="../tags/tag579.xml"/><Relationship Id="rId103" Type="http://schemas.openxmlformats.org/officeDocument/2006/relationships/tags" Target="../tags/tag578.xml"/><Relationship Id="rId102" Type="http://schemas.openxmlformats.org/officeDocument/2006/relationships/tags" Target="../tags/tag577.xml"/><Relationship Id="rId101" Type="http://schemas.openxmlformats.org/officeDocument/2006/relationships/tags" Target="../tags/tag576.xml"/><Relationship Id="rId100" Type="http://schemas.openxmlformats.org/officeDocument/2006/relationships/tags" Target="../tags/tag575.xml"/><Relationship Id="rId10" Type="http://schemas.openxmlformats.org/officeDocument/2006/relationships/tags" Target="../tags/tag497.xml"/><Relationship Id="rId1" Type="http://schemas.openxmlformats.org/officeDocument/2006/relationships/tags" Target="../tags/tag490.xml"/></Relationships>
</file>

<file path=ppt/slides/_rels/slide8.xml.rels><?xml version="1.0" encoding="UTF-8" standalone="yes"?>
<Relationships xmlns="http://schemas.openxmlformats.org/package/2006/relationships"><Relationship Id="rId99" Type="http://schemas.openxmlformats.org/officeDocument/2006/relationships/tags" Target="../tags/tag681.xml"/><Relationship Id="rId98" Type="http://schemas.openxmlformats.org/officeDocument/2006/relationships/tags" Target="../tags/tag680.xml"/><Relationship Id="rId97" Type="http://schemas.openxmlformats.org/officeDocument/2006/relationships/tags" Target="../tags/tag679.xml"/><Relationship Id="rId96" Type="http://schemas.openxmlformats.org/officeDocument/2006/relationships/tags" Target="../tags/tag678.xml"/><Relationship Id="rId95" Type="http://schemas.openxmlformats.org/officeDocument/2006/relationships/tags" Target="../tags/tag677.xml"/><Relationship Id="rId94" Type="http://schemas.openxmlformats.org/officeDocument/2006/relationships/tags" Target="../tags/tag676.xml"/><Relationship Id="rId93" Type="http://schemas.openxmlformats.org/officeDocument/2006/relationships/tags" Target="../tags/tag675.xml"/><Relationship Id="rId92" Type="http://schemas.openxmlformats.org/officeDocument/2006/relationships/tags" Target="../tags/tag674.xml"/><Relationship Id="rId91" Type="http://schemas.openxmlformats.org/officeDocument/2006/relationships/tags" Target="../tags/tag673.xml"/><Relationship Id="rId90" Type="http://schemas.openxmlformats.org/officeDocument/2006/relationships/tags" Target="../tags/tag672.xml"/><Relationship Id="rId9" Type="http://schemas.openxmlformats.org/officeDocument/2006/relationships/tags" Target="../tags/tag604.xml"/><Relationship Id="rId89" Type="http://schemas.openxmlformats.org/officeDocument/2006/relationships/tags" Target="../tags/tag671.xml"/><Relationship Id="rId88" Type="http://schemas.openxmlformats.org/officeDocument/2006/relationships/tags" Target="../tags/tag670.xml"/><Relationship Id="rId87" Type="http://schemas.openxmlformats.org/officeDocument/2006/relationships/tags" Target="../tags/tag669.xml"/><Relationship Id="rId86" Type="http://schemas.openxmlformats.org/officeDocument/2006/relationships/tags" Target="../tags/tag668.xml"/><Relationship Id="rId85" Type="http://schemas.openxmlformats.org/officeDocument/2006/relationships/tags" Target="../tags/tag667.xml"/><Relationship Id="rId84" Type="http://schemas.openxmlformats.org/officeDocument/2006/relationships/tags" Target="../tags/tag666.xml"/><Relationship Id="rId83" Type="http://schemas.openxmlformats.org/officeDocument/2006/relationships/tags" Target="../tags/tag665.xml"/><Relationship Id="rId82" Type="http://schemas.openxmlformats.org/officeDocument/2006/relationships/tags" Target="../tags/tag664.xml"/><Relationship Id="rId81" Type="http://schemas.openxmlformats.org/officeDocument/2006/relationships/tags" Target="../tags/tag663.xml"/><Relationship Id="rId80" Type="http://schemas.openxmlformats.org/officeDocument/2006/relationships/tags" Target="../tags/tag662.xml"/><Relationship Id="rId8" Type="http://schemas.openxmlformats.org/officeDocument/2006/relationships/image" Target="../media/image51.svg"/><Relationship Id="rId79" Type="http://schemas.openxmlformats.org/officeDocument/2006/relationships/tags" Target="../tags/tag661.xml"/><Relationship Id="rId78" Type="http://schemas.openxmlformats.org/officeDocument/2006/relationships/tags" Target="../tags/tag660.xml"/><Relationship Id="rId77" Type="http://schemas.openxmlformats.org/officeDocument/2006/relationships/tags" Target="../tags/tag659.xml"/><Relationship Id="rId76" Type="http://schemas.openxmlformats.org/officeDocument/2006/relationships/tags" Target="../tags/tag658.xml"/><Relationship Id="rId75" Type="http://schemas.openxmlformats.org/officeDocument/2006/relationships/tags" Target="../tags/tag657.xml"/><Relationship Id="rId74" Type="http://schemas.openxmlformats.org/officeDocument/2006/relationships/tags" Target="../tags/tag656.xml"/><Relationship Id="rId73" Type="http://schemas.openxmlformats.org/officeDocument/2006/relationships/tags" Target="../tags/tag655.xml"/><Relationship Id="rId72" Type="http://schemas.openxmlformats.org/officeDocument/2006/relationships/tags" Target="../tags/tag654.xml"/><Relationship Id="rId71" Type="http://schemas.openxmlformats.org/officeDocument/2006/relationships/tags" Target="../tags/tag653.xml"/><Relationship Id="rId70" Type="http://schemas.openxmlformats.org/officeDocument/2006/relationships/tags" Target="../tags/tag652.xml"/><Relationship Id="rId7" Type="http://schemas.openxmlformats.org/officeDocument/2006/relationships/image" Target="../media/image50.png"/><Relationship Id="rId69" Type="http://schemas.openxmlformats.org/officeDocument/2006/relationships/tags" Target="../tags/tag651.xml"/><Relationship Id="rId68" Type="http://schemas.openxmlformats.org/officeDocument/2006/relationships/tags" Target="../tags/tag650.xml"/><Relationship Id="rId67" Type="http://schemas.openxmlformats.org/officeDocument/2006/relationships/tags" Target="../tags/tag649.xml"/><Relationship Id="rId66" Type="http://schemas.openxmlformats.org/officeDocument/2006/relationships/tags" Target="../tags/tag648.xml"/><Relationship Id="rId65" Type="http://schemas.openxmlformats.org/officeDocument/2006/relationships/image" Target="../media/image43.png"/><Relationship Id="rId64" Type="http://schemas.openxmlformats.org/officeDocument/2006/relationships/tags" Target="../tags/tag647.xml"/><Relationship Id="rId63" Type="http://schemas.openxmlformats.org/officeDocument/2006/relationships/tags" Target="../tags/tag646.xml"/><Relationship Id="rId62" Type="http://schemas.openxmlformats.org/officeDocument/2006/relationships/tags" Target="../tags/tag645.xml"/><Relationship Id="rId61" Type="http://schemas.openxmlformats.org/officeDocument/2006/relationships/tags" Target="../tags/tag644.xml"/><Relationship Id="rId60" Type="http://schemas.openxmlformats.org/officeDocument/2006/relationships/tags" Target="../tags/tag643.xml"/><Relationship Id="rId6" Type="http://schemas.openxmlformats.org/officeDocument/2006/relationships/tags" Target="../tags/tag603.xml"/><Relationship Id="rId59" Type="http://schemas.openxmlformats.org/officeDocument/2006/relationships/tags" Target="../tags/tag642.xml"/><Relationship Id="rId58" Type="http://schemas.openxmlformats.org/officeDocument/2006/relationships/tags" Target="../tags/tag641.xml"/><Relationship Id="rId57" Type="http://schemas.openxmlformats.org/officeDocument/2006/relationships/tags" Target="../tags/tag640.xml"/><Relationship Id="rId56" Type="http://schemas.openxmlformats.org/officeDocument/2006/relationships/tags" Target="../tags/tag639.xml"/><Relationship Id="rId55" Type="http://schemas.openxmlformats.org/officeDocument/2006/relationships/tags" Target="../tags/tag638.xml"/><Relationship Id="rId54" Type="http://schemas.openxmlformats.org/officeDocument/2006/relationships/tags" Target="../tags/tag637.xml"/><Relationship Id="rId53" Type="http://schemas.openxmlformats.org/officeDocument/2006/relationships/tags" Target="../tags/tag636.xml"/><Relationship Id="rId52" Type="http://schemas.openxmlformats.org/officeDocument/2006/relationships/tags" Target="../tags/tag635.xml"/><Relationship Id="rId51" Type="http://schemas.openxmlformats.org/officeDocument/2006/relationships/tags" Target="../tags/tag634.xml"/><Relationship Id="rId50" Type="http://schemas.openxmlformats.org/officeDocument/2006/relationships/tags" Target="../tags/tag633.xml"/><Relationship Id="rId5" Type="http://schemas.openxmlformats.org/officeDocument/2006/relationships/tags" Target="../tags/tag602.xml"/><Relationship Id="rId49" Type="http://schemas.openxmlformats.org/officeDocument/2006/relationships/image" Target="../media/image42.png"/><Relationship Id="rId48" Type="http://schemas.openxmlformats.org/officeDocument/2006/relationships/tags" Target="../tags/tag632.xml"/><Relationship Id="rId47" Type="http://schemas.openxmlformats.org/officeDocument/2006/relationships/image" Target="../media/image41.png"/><Relationship Id="rId46" Type="http://schemas.openxmlformats.org/officeDocument/2006/relationships/tags" Target="../tags/tag631.xml"/><Relationship Id="rId45" Type="http://schemas.openxmlformats.org/officeDocument/2006/relationships/tags" Target="../tags/tag630.xml"/><Relationship Id="rId44" Type="http://schemas.openxmlformats.org/officeDocument/2006/relationships/tags" Target="../tags/tag629.xml"/><Relationship Id="rId43" Type="http://schemas.openxmlformats.org/officeDocument/2006/relationships/tags" Target="../tags/tag628.xml"/><Relationship Id="rId42" Type="http://schemas.openxmlformats.org/officeDocument/2006/relationships/tags" Target="../tags/tag627.xml"/><Relationship Id="rId41" Type="http://schemas.openxmlformats.org/officeDocument/2006/relationships/tags" Target="../tags/tag626.xml"/><Relationship Id="rId40" Type="http://schemas.openxmlformats.org/officeDocument/2006/relationships/tags" Target="../tags/tag625.xml"/><Relationship Id="rId4" Type="http://schemas.openxmlformats.org/officeDocument/2006/relationships/tags" Target="../tags/tag601.xml"/><Relationship Id="rId39" Type="http://schemas.openxmlformats.org/officeDocument/2006/relationships/tags" Target="../tags/tag624.xml"/><Relationship Id="rId38" Type="http://schemas.openxmlformats.org/officeDocument/2006/relationships/tags" Target="../tags/tag623.xml"/><Relationship Id="rId37" Type="http://schemas.openxmlformats.org/officeDocument/2006/relationships/tags" Target="../tags/tag622.xml"/><Relationship Id="rId36" Type="http://schemas.openxmlformats.org/officeDocument/2006/relationships/tags" Target="../tags/tag621.xml"/><Relationship Id="rId35" Type="http://schemas.openxmlformats.org/officeDocument/2006/relationships/tags" Target="../tags/tag620.xml"/><Relationship Id="rId34" Type="http://schemas.openxmlformats.org/officeDocument/2006/relationships/tags" Target="../tags/tag619.xml"/><Relationship Id="rId33" Type="http://schemas.openxmlformats.org/officeDocument/2006/relationships/image" Target="../media/image40.png"/><Relationship Id="rId32" Type="http://schemas.openxmlformats.org/officeDocument/2006/relationships/tags" Target="../tags/tag618.xml"/><Relationship Id="rId31" Type="http://schemas.openxmlformats.org/officeDocument/2006/relationships/tags" Target="../tags/tag617.xml"/><Relationship Id="rId30" Type="http://schemas.openxmlformats.org/officeDocument/2006/relationships/tags" Target="../tags/tag616.xml"/><Relationship Id="rId3" Type="http://schemas.openxmlformats.org/officeDocument/2006/relationships/tags" Target="../tags/tag600.xml"/><Relationship Id="rId29" Type="http://schemas.openxmlformats.org/officeDocument/2006/relationships/tags" Target="../tags/tag615.xml"/><Relationship Id="rId28" Type="http://schemas.openxmlformats.org/officeDocument/2006/relationships/tags" Target="../tags/tag614.xml"/><Relationship Id="rId27" Type="http://schemas.openxmlformats.org/officeDocument/2006/relationships/tags" Target="../tags/tag613.xml"/><Relationship Id="rId26" Type="http://schemas.openxmlformats.org/officeDocument/2006/relationships/image" Target="../media/image39.svg"/><Relationship Id="rId25" Type="http://schemas.openxmlformats.org/officeDocument/2006/relationships/image" Target="../media/image38.png"/><Relationship Id="rId24" Type="http://schemas.openxmlformats.org/officeDocument/2006/relationships/tags" Target="../tags/tag612.xml"/><Relationship Id="rId23" Type="http://schemas.openxmlformats.org/officeDocument/2006/relationships/image" Target="../media/image37.svg"/><Relationship Id="rId22" Type="http://schemas.openxmlformats.org/officeDocument/2006/relationships/image" Target="../media/image36.png"/><Relationship Id="rId21" Type="http://schemas.openxmlformats.org/officeDocument/2006/relationships/tags" Target="../tags/tag611.xml"/><Relationship Id="rId20" Type="http://schemas.openxmlformats.org/officeDocument/2006/relationships/image" Target="../media/image35.png"/><Relationship Id="rId2" Type="http://schemas.openxmlformats.org/officeDocument/2006/relationships/tags" Target="../tags/tag599.xml"/><Relationship Id="rId19" Type="http://schemas.openxmlformats.org/officeDocument/2006/relationships/tags" Target="../tags/tag610.xml"/><Relationship Id="rId18" Type="http://schemas.openxmlformats.org/officeDocument/2006/relationships/tags" Target="../tags/tag609.xml"/><Relationship Id="rId17" Type="http://schemas.openxmlformats.org/officeDocument/2006/relationships/tags" Target="../tags/tag608.xml"/><Relationship Id="rId16" Type="http://schemas.openxmlformats.org/officeDocument/2006/relationships/image" Target="../media/image34.svg"/><Relationship Id="rId15" Type="http://schemas.openxmlformats.org/officeDocument/2006/relationships/image" Target="../media/image24.png"/><Relationship Id="rId141" Type="http://schemas.openxmlformats.org/officeDocument/2006/relationships/notesSlide" Target="../notesSlides/notesSlide4.xml"/><Relationship Id="rId140" Type="http://schemas.openxmlformats.org/officeDocument/2006/relationships/slideLayout" Target="../slideLayouts/slideLayout2.xml"/><Relationship Id="rId14" Type="http://schemas.openxmlformats.org/officeDocument/2006/relationships/tags" Target="../tags/tag607.xml"/><Relationship Id="rId139" Type="http://schemas.openxmlformats.org/officeDocument/2006/relationships/tags" Target="../tags/tag716.xml"/><Relationship Id="rId138" Type="http://schemas.openxmlformats.org/officeDocument/2006/relationships/tags" Target="../tags/tag715.xml"/><Relationship Id="rId137" Type="http://schemas.openxmlformats.org/officeDocument/2006/relationships/tags" Target="../tags/tag714.xml"/><Relationship Id="rId136" Type="http://schemas.openxmlformats.org/officeDocument/2006/relationships/tags" Target="../tags/tag713.xml"/><Relationship Id="rId135" Type="http://schemas.openxmlformats.org/officeDocument/2006/relationships/tags" Target="../tags/tag712.xml"/><Relationship Id="rId134" Type="http://schemas.openxmlformats.org/officeDocument/2006/relationships/tags" Target="../tags/tag711.xml"/><Relationship Id="rId133" Type="http://schemas.openxmlformats.org/officeDocument/2006/relationships/tags" Target="../tags/tag710.xml"/><Relationship Id="rId132" Type="http://schemas.openxmlformats.org/officeDocument/2006/relationships/tags" Target="../tags/tag709.xml"/><Relationship Id="rId131" Type="http://schemas.openxmlformats.org/officeDocument/2006/relationships/tags" Target="../tags/tag708.xml"/><Relationship Id="rId130" Type="http://schemas.openxmlformats.org/officeDocument/2006/relationships/tags" Target="../tags/tag707.xml"/><Relationship Id="rId13" Type="http://schemas.openxmlformats.org/officeDocument/2006/relationships/tags" Target="../tags/tag606.xml"/><Relationship Id="rId129" Type="http://schemas.openxmlformats.org/officeDocument/2006/relationships/tags" Target="../tags/tag706.xml"/><Relationship Id="rId128" Type="http://schemas.openxmlformats.org/officeDocument/2006/relationships/image" Target="../media/image8.png"/><Relationship Id="rId127" Type="http://schemas.openxmlformats.org/officeDocument/2006/relationships/tags" Target="../tags/tag705.xml"/><Relationship Id="rId126" Type="http://schemas.openxmlformats.org/officeDocument/2006/relationships/tags" Target="../tags/tag704.xml"/><Relationship Id="rId125" Type="http://schemas.openxmlformats.org/officeDocument/2006/relationships/tags" Target="../tags/tag703.xml"/><Relationship Id="rId124" Type="http://schemas.openxmlformats.org/officeDocument/2006/relationships/image" Target="../media/image6.png"/><Relationship Id="rId123" Type="http://schemas.openxmlformats.org/officeDocument/2006/relationships/tags" Target="../tags/tag702.xml"/><Relationship Id="rId122" Type="http://schemas.openxmlformats.org/officeDocument/2006/relationships/image" Target="../media/image5.png"/><Relationship Id="rId121" Type="http://schemas.openxmlformats.org/officeDocument/2006/relationships/tags" Target="../tags/tag701.xml"/><Relationship Id="rId120" Type="http://schemas.openxmlformats.org/officeDocument/2006/relationships/tags" Target="../tags/tag700.xml"/><Relationship Id="rId12" Type="http://schemas.openxmlformats.org/officeDocument/2006/relationships/image" Target="../media/image52.svg"/><Relationship Id="rId119" Type="http://schemas.openxmlformats.org/officeDocument/2006/relationships/tags" Target="../tags/tag699.xml"/><Relationship Id="rId118" Type="http://schemas.openxmlformats.org/officeDocument/2006/relationships/tags" Target="../tags/tag698.xml"/><Relationship Id="rId117" Type="http://schemas.openxmlformats.org/officeDocument/2006/relationships/tags" Target="../tags/tag697.xml"/><Relationship Id="rId116" Type="http://schemas.openxmlformats.org/officeDocument/2006/relationships/tags" Target="../tags/tag696.xml"/><Relationship Id="rId115" Type="http://schemas.openxmlformats.org/officeDocument/2006/relationships/tags" Target="../tags/tag695.xml"/><Relationship Id="rId114" Type="http://schemas.openxmlformats.org/officeDocument/2006/relationships/image" Target="../media/image45.svg"/><Relationship Id="rId113" Type="http://schemas.openxmlformats.org/officeDocument/2006/relationships/image" Target="../media/image44.png"/><Relationship Id="rId112" Type="http://schemas.openxmlformats.org/officeDocument/2006/relationships/tags" Target="../tags/tag694.xml"/><Relationship Id="rId111" Type="http://schemas.openxmlformats.org/officeDocument/2006/relationships/tags" Target="../tags/tag693.xml"/><Relationship Id="rId110" Type="http://schemas.openxmlformats.org/officeDocument/2006/relationships/tags" Target="../tags/tag692.xml"/><Relationship Id="rId11" Type="http://schemas.openxmlformats.org/officeDocument/2006/relationships/image" Target="../media/image14.png"/><Relationship Id="rId109" Type="http://schemas.openxmlformats.org/officeDocument/2006/relationships/tags" Target="../tags/tag691.xml"/><Relationship Id="rId108" Type="http://schemas.openxmlformats.org/officeDocument/2006/relationships/tags" Target="../tags/tag690.xml"/><Relationship Id="rId107" Type="http://schemas.openxmlformats.org/officeDocument/2006/relationships/tags" Target="../tags/tag689.xml"/><Relationship Id="rId106" Type="http://schemas.openxmlformats.org/officeDocument/2006/relationships/tags" Target="../tags/tag688.xml"/><Relationship Id="rId105" Type="http://schemas.openxmlformats.org/officeDocument/2006/relationships/tags" Target="../tags/tag687.xml"/><Relationship Id="rId104" Type="http://schemas.openxmlformats.org/officeDocument/2006/relationships/tags" Target="../tags/tag686.xml"/><Relationship Id="rId103" Type="http://schemas.openxmlformats.org/officeDocument/2006/relationships/tags" Target="../tags/tag685.xml"/><Relationship Id="rId102" Type="http://schemas.openxmlformats.org/officeDocument/2006/relationships/tags" Target="../tags/tag684.xml"/><Relationship Id="rId101" Type="http://schemas.openxmlformats.org/officeDocument/2006/relationships/tags" Target="../tags/tag683.xml"/><Relationship Id="rId100" Type="http://schemas.openxmlformats.org/officeDocument/2006/relationships/tags" Target="../tags/tag682.xml"/><Relationship Id="rId10" Type="http://schemas.openxmlformats.org/officeDocument/2006/relationships/tags" Target="../tags/tag605.xml"/><Relationship Id="rId1" Type="http://schemas.openxmlformats.org/officeDocument/2006/relationships/tags" Target="../tags/tag598.xml"/></Relationships>
</file>

<file path=ppt/slides/_rels/slide9.xml.rels><?xml version="1.0" encoding="UTF-8" standalone="yes"?>
<Relationships xmlns="http://schemas.openxmlformats.org/package/2006/relationships"><Relationship Id="rId99" Type="http://schemas.openxmlformats.org/officeDocument/2006/relationships/tags" Target="../tags/tag801.xml"/><Relationship Id="rId98" Type="http://schemas.openxmlformats.org/officeDocument/2006/relationships/tags" Target="../tags/tag800.xml"/><Relationship Id="rId97" Type="http://schemas.openxmlformats.org/officeDocument/2006/relationships/tags" Target="../tags/tag799.xml"/><Relationship Id="rId96" Type="http://schemas.openxmlformats.org/officeDocument/2006/relationships/tags" Target="../tags/tag798.xml"/><Relationship Id="rId95" Type="http://schemas.openxmlformats.org/officeDocument/2006/relationships/tags" Target="../tags/tag797.xml"/><Relationship Id="rId94" Type="http://schemas.openxmlformats.org/officeDocument/2006/relationships/tags" Target="../tags/tag796.xml"/><Relationship Id="rId93" Type="http://schemas.openxmlformats.org/officeDocument/2006/relationships/tags" Target="../tags/tag795.xml"/><Relationship Id="rId92" Type="http://schemas.openxmlformats.org/officeDocument/2006/relationships/tags" Target="../tags/tag794.xml"/><Relationship Id="rId91" Type="http://schemas.openxmlformats.org/officeDocument/2006/relationships/tags" Target="../tags/tag793.xml"/><Relationship Id="rId90" Type="http://schemas.openxmlformats.org/officeDocument/2006/relationships/tags" Target="../tags/tag792.xml"/><Relationship Id="rId9" Type="http://schemas.openxmlformats.org/officeDocument/2006/relationships/tags" Target="../tags/tag723.xml"/><Relationship Id="rId89" Type="http://schemas.openxmlformats.org/officeDocument/2006/relationships/tags" Target="../tags/tag791.xml"/><Relationship Id="rId88" Type="http://schemas.openxmlformats.org/officeDocument/2006/relationships/tags" Target="../tags/tag790.xml"/><Relationship Id="rId87" Type="http://schemas.openxmlformats.org/officeDocument/2006/relationships/tags" Target="../tags/tag789.xml"/><Relationship Id="rId86" Type="http://schemas.openxmlformats.org/officeDocument/2006/relationships/tags" Target="../tags/tag788.xml"/><Relationship Id="rId85" Type="http://schemas.openxmlformats.org/officeDocument/2006/relationships/tags" Target="../tags/tag787.xml"/><Relationship Id="rId84" Type="http://schemas.openxmlformats.org/officeDocument/2006/relationships/tags" Target="../tags/tag786.xml"/><Relationship Id="rId83" Type="http://schemas.openxmlformats.org/officeDocument/2006/relationships/tags" Target="../tags/tag785.xml"/><Relationship Id="rId82" Type="http://schemas.openxmlformats.org/officeDocument/2006/relationships/tags" Target="../tags/tag784.xml"/><Relationship Id="rId81" Type="http://schemas.openxmlformats.org/officeDocument/2006/relationships/tags" Target="../tags/tag783.xml"/><Relationship Id="rId80" Type="http://schemas.openxmlformats.org/officeDocument/2006/relationships/tags" Target="../tags/tag782.xml"/><Relationship Id="rId8" Type="http://schemas.openxmlformats.org/officeDocument/2006/relationships/image" Target="../media/image51.svg"/><Relationship Id="rId79" Type="http://schemas.openxmlformats.org/officeDocument/2006/relationships/tags" Target="../tags/tag781.xml"/><Relationship Id="rId78" Type="http://schemas.openxmlformats.org/officeDocument/2006/relationships/tags" Target="../tags/tag780.xml"/><Relationship Id="rId77" Type="http://schemas.openxmlformats.org/officeDocument/2006/relationships/tags" Target="../tags/tag779.xml"/><Relationship Id="rId76" Type="http://schemas.openxmlformats.org/officeDocument/2006/relationships/tags" Target="../tags/tag778.xml"/><Relationship Id="rId75" Type="http://schemas.openxmlformats.org/officeDocument/2006/relationships/tags" Target="../tags/tag777.xml"/><Relationship Id="rId74" Type="http://schemas.openxmlformats.org/officeDocument/2006/relationships/tags" Target="../tags/tag776.xml"/><Relationship Id="rId73" Type="http://schemas.openxmlformats.org/officeDocument/2006/relationships/tags" Target="../tags/tag775.xml"/><Relationship Id="rId72" Type="http://schemas.openxmlformats.org/officeDocument/2006/relationships/tags" Target="../tags/tag774.xml"/><Relationship Id="rId71" Type="http://schemas.openxmlformats.org/officeDocument/2006/relationships/tags" Target="../tags/tag773.xml"/><Relationship Id="rId70" Type="http://schemas.openxmlformats.org/officeDocument/2006/relationships/tags" Target="../tags/tag772.xml"/><Relationship Id="rId7" Type="http://schemas.openxmlformats.org/officeDocument/2006/relationships/image" Target="../media/image50.png"/><Relationship Id="rId69" Type="http://schemas.openxmlformats.org/officeDocument/2006/relationships/tags" Target="../tags/tag771.xml"/><Relationship Id="rId68" Type="http://schemas.openxmlformats.org/officeDocument/2006/relationships/tags" Target="../tags/tag770.xml"/><Relationship Id="rId67" Type="http://schemas.openxmlformats.org/officeDocument/2006/relationships/tags" Target="../tags/tag769.xml"/><Relationship Id="rId66" Type="http://schemas.openxmlformats.org/officeDocument/2006/relationships/tags" Target="../tags/tag768.xml"/><Relationship Id="rId65" Type="http://schemas.openxmlformats.org/officeDocument/2006/relationships/tags" Target="../tags/tag767.xml"/><Relationship Id="rId64" Type="http://schemas.openxmlformats.org/officeDocument/2006/relationships/tags" Target="../tags/tag766.xml"/><Relationship Id="rId63" Type="http://schemas.openxmlformats.org/officeDocument/2006/relationships/tags" Target="../tags/tag765.xml"/><Relationship Id="rId62" Type="http://schemas.openxmlformats.org/officeDocument/2006/relationships/tags" Target="../tags/tag764.xml"/><Relationship Id="rId61" Type="http://schemas.openxmlformats.org/officeDocument/2006/relationships/tags" Target="../tags/tag763.xml"/><Relationship Id="rId60" Type="http://schemas.openxmlformats.org/officeDocument/2006/relationships/tags" Target="../tags/tag762.xml"/><Relationship Id="rId6" Type="http://schemas.openxmlformats.org/officeDocument/2006/relationships/tags" Target="../tags/tag722.xml"/><Relationship Id="rId59" Type="http://schemas.openxmlformats.org/officeDocument/2006/relationships/tags" Target="../tags/tag761.xml"/><Relationship Id="rId58" Type="http://schemas.openxmlformats.org/officeDocument/2006/relationships/tags" Target="../tags/tag760.xml"/><Relationship Id="rId57" Type="http://schemas.openxmlformats.org/officeDocument/2006/relationships/tags" Target="../tags/tag759.xml"/><Relationship Id="rId56" Type="http://schemas.openxmlformats.org/officeDocument/2006/relationships/tags" Target="../tags/tag758.xml"/><Relationship Id="rId55" Type="http://schemas.openxmlformats.org/officeDocument/2006/relationships/tags" Target="../tags/tag757.xml"/><Relationship Id="rId54" Type="http://schemas.openxmlformats.org/officeDocument/2006/relationships/tags" Target="../tags/tag756.xml"/><Relationship Id="rId53" Type="http://schemas.openxmlformats.org/officeDocument/2006/relationships/tags" Target="../tags/tag755.xml"/><Relationship Id="rId52" Type="http://schemas.openxmlformats.org/officeDocument/2006/relationships/tags" Target="../tags/tag754.xml"/><Relationship Id="rId51" Type="http://schemas.openxmlformats.org/officeDocument/2006/relationships/tags" Target="../tags/tag753.xml"/><Relationship Id="rId50" Type="http://schemas.openxmlformats.org/officeDocument/2006/relationships/tags" Target="../tags/tag752.xml"/><Relationship Id="rId5" Type="http://schemas.openxmlformats.org/officeDocument/2006/relationships/tags" Target="../tags/tag721.xml"/><Relationship Id="rId49" Type="http://schemas.openxmlformats.org/officeDocument/2006/relationships/tags" Target="../tags/tag751.xml"/><Relationship Id="rId48" Type="http://schemas.openxmlformats.org/officeDocument/2006/relationships/image" Target="../media/image42.png"/><Relationship Id="rId47" Type="http://schemas.openxmlformats.org/officeDocument/2006/relationships/tags" Target="../tags/tag750.xml"/><Relationship Id="rId46" Type="http://schemas.openxmlformats.org/officeDocument/2006/relationships/image" Target="../media/image41.png"/><Relationship Id="rId45" Type="http://schemas.openxmlformats.org/officeDocument/2006/relationships/tags" Target="../tags/tag749.xml"/><Relationship Id="rId44" Type="http://schemas.openxmlformats.org/officeDocument/2006/relationships/tags" Target="../tags/tag748.xml"/><Relationship Id="rId43" Type="http://schemas.openxmlformats.org/officeDocument/2006/relationships/tags" Target="../tags/tag747.xml"/><Relationship Id="rId42" Type="http://schemas.openxmlformats.org/officeDocument/2006/relationships/tags" Target="../tags/tag746.xml"/><Relationship Id="rId41" Type="http://schemas.openxmlformats.org/officeDocument/2006/relationships/tags" Target="../tags/tag745.xml"/><Relationship Id="rId40" Type="http://schemas.openxmlformats.org/officeDocument/2006/relationships/tags" Target="../tags/tag744.xml"/><Relationship Id="rId4" Type="http://schemas.openxmlformats.org/officeDocument/2006/relationships/tags" Target="../tags/tag720.xml"/><Relationship Id="rId39" Type="http://schemas.openxmlformats.org/officeDocument/2006/relationships/tags" Target="../tags/tag743.xml"/><Relationship Id="rId38" Type="http://schemas.openxmlformats.org/officeDocument/2006/relationships/tags" Target="../tags/tag742.xml"/><Relationship Id="rId37" Type="http://schemas.openxmlformats.org/officeDocument/2006/relationships/tags" Target="../tags/tag741.xml"/><Relationship Id="rId36" Type="http://schemas.openxmlformats.org/officeDocument/2006/relationships/tags" Target="../tags/tag740.xml"/><Relationship Id="rId35" Type="http://schemas.openxmlformats.org/officeDocument/2006/relationships/tags" Target="../tags/tag739.xml"/><Relationship Id="rId34" Type="http://schemas.openxmlformats.org/officeDocument/2006/relationships/tags" Target="../tags/tag738.xml"/><Relationship Id="rId33" Type="http://schemas.openxmlformats.org/officeDocument/2006/relationships/tags" Target="../tags/tag737.xml"/><Relationship Id="rId32" Type="http://schemas.openxmlformats.org/officeDocument/2006/relationships/image" Target="../media/image40.png"/><Relationship Id="rId31" Type="http://schemas.openxmlformats.org/officeDocument/2006/relationships/tags" Target="../tags/tag736.xml"/><Relationship Id="rId30" Type="http://schemas.openxmlformats.org/officeDocument/2006/relationships/tags" Target="../tags/tag735.xml"/><Relationship Id="rId3" Type="http://schemas.openxmlformats.org/officeDocument/2006/relationships/tags" Target="../tags/tag719.xml"/><Relationship Id="rId29" Type="http://schemas.openxmlformats.org/officeDocument/2006/relationships/tags" Target="../tags/tag734.xml"/><Relationship Id="rId28" Type="http://schemas.openxmlformats.org/officeDocument/2006/relationships/tags" Target="../tags/tag733.xml"/><Relationship Id="rId27" Type="http://schemas.openxmlformats.org/officeDocument/2006/relationships/tags" Target="../tags/tag732.xml"/><Relationship Id="rId26" Type="http://schemas.openxmlformats.org/officeDocument/2006/relationships/image" Target="../media/image39.svg"/><Relationship Id="rId25" Type="http://schemas.openxmlformats.org/officeDocument/2006/relationships/image" Target="../media/image38.png"/><Relationship Id="rId24" Type="http://schemas.openxmlformats.org/officeDocument/2006/relationships/tags" Target="../tags/tag731.xml"/><Relationship Id="rId23" Type="http://schemas.openxmlformats.org/officeDocument/2006/relationships/image" Target="../media/image37.svg"/><Relationship Id="rId22" Type="http://schemas.openxmlformats.org/officeDocument/2006/relationships/image" Target="../media/image36.png"/><Relationship Id="rId21" Type="http://schemas.openxmlformats.org/officeDocument/2006/relationships/tags" Target="../tags/tag730.xml"/><Relationship Id="rId20" Type="http://schemas.openxmlformats.org/officeDocument/2006/relationships/image" Target="../media/image35.png"/><Relationship Id="rId2" Type="http://schemas.openxmlformats.org/officeDocument/2006/relationships/tags" Target="../tags/tag718.xml"/><Relationship Id="rId19" Type="http://schemas.openxmlformats.org/officeDocument/2006/relationships/tags" Target="../tags/tag729.xml"/><Relationship Id="rId18" Type="http://schemas.openxmlformats.org/officeDocument/2006/relationships/tags" Target="../tags/tag728.xml"/><Relationship Id="rId17" Type="http://schemas.openxmlformats.org/officeDocument/2006/relationships/tags" Target="../tags/tag727.xml"/><Relationship Id="rId16" Type="http://schemas.openxmlformats.org/officeDocument/2006/relationships/image" Target="../media/image47.svg"/><Relationship Id="rId15" Type="http://schemas.openxmlformats.org/officeDocument/2006/relationships/image" Target="../media/image46.png"/><Relationship Id="rId14" Type="http://schemas.openxmlformats.org/officeDocument/2006/relationships/tags" Target="../tags/tag726.xml"/><Relationship Id="rId13" Type="http://schemas.openxmlformats.org/officeDocument/2006/relationships/tags" Target="../tags/tag725.xml"/><Relationship Id="rId127" Type="http://schemas.openxmlformats.org/officeDocument/2006/relationships/slideLayout" Target="../slideLayouts/slideLayout2.xml"/><Relationship Id="rId126" Type="http://schemas.openxmlformats.org/officeDocument/2006/relationships/tags" Target="../tags/tag825.xml"/><Relationship Id="rId125" Type="http://schemas.openxmlformats.org/officeDocument/2006/relationships/tags" Target="../tags/tag824.xml"/><Relationship Id="rId124" Type="http://schemas.openxmlformats.org/officeDocument/2006/relationships/tags" Target="../tags/tag823.xml"/><Relationship Id="rId123" Type="http://schemas.openxmlformats.org/officeDocument/2006/relationships/tags" Target="../tags/tag822.xml"/><Relationship Id="rId122" Type="http://schemas.openxmlformats.org/officeDocument/2006/relationships/tags" Target="../tags/tag821.xml"/><Relationship Id="rId121" Type="http://schemas.openxmlformats.org/officeDocument/2006/relationships/tags" Target="../tags/tag820.xml"/><Relationship Id="rId120" Type="http://schemas.openxmlformats.org/officeDocument/2006/relationships/tags" Target="../tags/tag819.xml"/><Relationship Id="rId12" Type="http://schemas.openxmlformats.org/officeDocument/2006/relationships/image" Target="../media/image33.svg"/><Relationship Id="rId119" Type="http://schemas.openxmlformats.org/officeDocument/2006/relationships/tags" Target="../tags/tag818.xml"/><Relationship Id="rId118" Type="http://schemas.openxmlformats.org/officeDocument/2006/relationships/tags" Target="../tags/tag817.xml"/><Relationship Id="rId117" Type="http://schemas.openxmlformats.org/officeDocument/2006/relationships/tags" Target="../tags/tag816.xml"/><Relationship Id="rId116" Type="http://schemas.openxmlformats.org/officeDocument/2006/relationships/image" Target="../media/image8.png"/><Relationship Id="rId115" Type="http://schemas.openxmlformats.org/officeDocument/2006/relationships/tags" Target="../tags/tag815.xml"/><Relationship Id="rId114" Type="http://schemas.openxmlformats.org/officeDocument/2006/relationships/tags" Target="../tags/tag814.xml"/><Relationship Id="rId113" Type="http://schemas.openxmlformats.org/officeDocument/2006/relationships/tags" Target="../tags/tag813.xml"/><Relationship Id="rId112" Type="http://schemas.openxmlformats.org/officeDocument/2006/relationships/image" Target="../media/image6.png"/><Relationship Id="rId111" Type="http://schemas.openxmlformats.org/officeDocument/2006/relationships/tags" Target="../tags/tag812.xml"/><Relationship Id="rId110" Type="http://schemas.openxmlformats.org/officeDocument/2006/relationships/image" Target="../media/image5.png"/><Relationship Id="rId11" Type="http://schemas.openxmlformats.org/officeDocument/2006/relationships/image" Target="../media/image14.png"/><Relationship Id="rId109" Type="http://schemas.openxmlformats.org/officeDocument/2006/relationships/tags" Target="../tags/tag811.xml"/><Relationship Id="rId108" Type="http://schemas.openxmlformats.org/officeDocument/2006/relationships/tags" Target="../tags/tag810.xml"/><Relationship Id="rId107" Type="http://schemas.openxmlformats.org/officeDocument/2006/relationships/tags" Target="../tags/tag809.xml"/><Relationship Id="rId106" Type="http://schemas.openxmlformats.org/officeDocument/2006/relationships/tags" Target="../tags/tag808.xml"/><Relationship Id="rId105" Type="http://schemas.openxmlformats.org/officeDocument/2006/relationships/tags" Target="../tags/tag807.xml"/><Relationship Id="rId104" Type="http://schemas.openxmlformats.org/officeDocument/2006/relationships/tags" Target="../tags/tag806.xml"/><Relationship Id="rId103" Type="http://schemas.openxmlformats.org/officeDocument/2006/relationships/tags" Target="../tags/tag805.xml"/><Relationship Id="rId102" Type="http://schemas.openxmlformats.org/officeDocument/2006/relationships/tags" Target="../tags/tag804.xml"/><Relationship Id="rId101" Type="http://schemas.openxmlformats.org/officeDocument/2006/relationships/tags" Target="../tags/tag803.xml"/><Relationship Id="rId100" Type="http://schemas.openxmlformats.org/officeDocument/2006/relationships/tags" Target="../tags/tag802.xml"/><Relationship Id="rId10" Type="http://schemas.openxmlformats.org/officeDocument/2006/relationships/tags" Target="../tags/tag724.xml"/><Relationship Id="rId1" Type="http://schemas.openxmlformats.org/officeDocument/2006/relationships/tags" Target="../tags/tag71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8" name="椭圆 7"/>
          <p:cNvSpPr/>
          <p:nvPr>
            <p:custDataLst>
              <p:tags r:id="rId2"/>
            </p:custDataLst>
          </p:nvPr>
        </p:nvSpPr>
        <p:spPr>
          <a:xfrm>
            <a:off x="8185150" y="3169285"/>
            <a:ext cx="4483735" cy="4752340"/>
          </a:xfrm>
          <a:prstGeom prst="ellipse">
            <a:avLst/>
          </a:prstGeom>
          <a:solidFill>
            <a:schemeClr val="tx2">
              <a:lumMod val="10000"/>
              <a:lumOff val="9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9893935" y="-307340"/>
            <a:ext cx="3271520" cy="3261360"/>
          </a:xfrm>
          <a:prstGeom prst="ellipse">
            <a:avLst/>
          </a:prstGeom>
          <a:solidFill>
            <a:schemeClr val="tx2">
              <a:lumMod val="10000"/>
              <a:lumOff val="9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5772150" y="-635"/>
            <a:ext cx="6423660" cy="6845300"/>
          </a:xfrm>
          <a:prstGeom prst="rect">
            <a:avLst/>
          </a:prstGeom>
          <a:solidFill>
            <a:schemeClr val="bg1">
              <a:lumMod val="8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形 18"/>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7040" y="3803015"/>
            <a:ext cx="4565650" cy="79375"/>
          </a:xfrm>
          <a:prstGeom prst="rect">
            <a:avLst/>
          </a:prstGeom>
          <a:effectLst>
            <a:outerShdw blurRad="50800" dist="38100" dir="2700000" algn="tl" rotWithShape="0">
              <a:prstClr val="black">
                <a:alpha val="40000"/>
              </a:prstClr>
            </a:outerShdw>
          </a:effectLst>
        </p:spPr>
      </p:pic>
      <p:sp>
        <p:nvSpPr>
          <p:cNvPr id="18" name="文本框 17"/>
          <p:cNvSpPr txBox="1"/>
          <p:nvPr/>
        </p:nvSpPr>
        <p:spPr>
          <a:xfrm>
            <a:off x="334645" y="1797050"/>
            <a:ext cx="5525135" cy="608330"/>
          </a:xfrm>
          <a:prstGeom prst="rect">
            <a:avLst/>
          </a:prstGeom>
          <a:noFill/>
        </p:spPr>
        <p:txBody>
          <a:bodyPr wrap="square" rtlCol="0">
            <a:noAutofit/>
          </a:bodyPr>
          <a:lstStyle/>
          <a:p>
            <a:pPr algn="l"/>
            <a:r>
              <a:rPr lang="en-US" altLang="zh-CN" sz="3200" dirty="0">
                <a:solidFill>
                  <a:schemeClr val="bg1"/>
                </a:solidFill>
                <a:latin typeface="HarmonyOS Sans Black" panose="00000A00000000000000" charset="0"/>
                <a:cs typeface="HarmonyOS Sans Black" panose="00000A00000000000000" charset="0"/>
              </a:rPr>
              <a:t>How </a:t>
            </a:r>
            <a:r>
              <a:rPr lang="en-US" altLang="zh-CN" sz="3200" dirty="0" err="1">
                <a:solidFill>
                  <a:schemeClr val="bg1"/>
                </a:solidFill>
                <a:latin typeface="HarmonyOS Sans Black" panose="00000A00000000000000" charset="0"/>
                <a:cs typeface="HarmonyOS Sans Black" panose="00000A00000000000000" charset="0"/>
              </a:rPr>
              <a:t>Solinteg</a:t>
            </a:r>
            <a:r>
              <a:rPr lang="en-US" altLang="zh-CN" sz="3200" dirty="0">
                <a:solidFill>
                  <a:schemeClr val="bg1"/>
                </a:solidFill>
                <a:latin typeface="HarmonyOS Sans Black" panose="00000A00000000000000" charset="0"/>
                <a:cs typeface="HarmonyOS Sans Black" panose="00000A00000000000000" charset="0"/>
              </a:rPr>
              <a:t> Unbalanced Output benefits your life?</a:t>
            </a:r>
            <a:endParaRPr lang="en-US" altLang="zh-CN" sz="3200" dirty="0">
              <a:solidFill>
                <a:schemeClr val="bg1"/>
              </a:solidFill>
              <a:latin typeface="HarmonyOS Sans Black" panose="00000A00000000000000" charset="0"/>
              <a:cs typeface="HarmonyOS Sans Black" panose="00000A00000000000000" charset="0"/>
            </a:endParaRPr>
          </a:p>
        </p:txBody>
      </p:sp>
      <p:grpSp>
        <p:nvGrpSpPr>
          <p:cNvPr id="49" name="组合 48"/>
          <p:cNvGrpSpPr/>
          <p:nvPr/>
        </p:nvGrpSpPr>
        <p:grpSpPr>
          <a:xfrm>
            <a:off x="0" y="6603365"/>
            <a:ext cx="12192000" cy="254635"/>
            <a:chOff x="0" y="10399"/>
            <a:chExt cx="19200" cy="401"/>
          </a:xfrm>
        </p:grpSpPr>
        <p:sp>
          <p:nvSpPr>
            <p:cNvPr id="38" name="矩形 37"/>
            <p:cNvSpPr/>
            <p:nvPr>
              <p:custDataLst>
                <p:tags r:id="rId5"/>
              </p:custDataLst>
            </p:nvPr>
          </p:nvSpPr>
          <p:spPr>
            <a:xfrm>
              <a:off x="0" y="10399"/>
              <a:ext cx="19200" cy="397"/>
            </a:xfrm>
            <a:prstGeom prst="rect">
              <a:avLst/>
            </a:prstGeom>
            <a:solidFill>
              <a:srgbClr val="656CC8">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 name="图片 39" descr="C:\wohxy\pic\部门logo\3811661911493_.pic.jpg3811661911493_.pic"/>
            <p:cNvPicPr>
              <a:picLocks noChangeAspect="1"/>
            </p:cNvPicPr>
            <p:nvPr>
              <p:custDataLst>
                <p:tags r:id="rId6"/>
              </p:custDataLst>
            </p:nvPr>
          </p:nvPicPr>
          <p:blipFill>
            <a:blip r:embed="rId7"/>
            <a:srcRect/>
            <a:stretch>
              <a:fillRect/>
            </a:stretch>
          </p:blipFill>
          <p:spPr>
            <a:xfrm>
              <a:off x="527" y="10510"/>
              <a:ext cx="1293" cy="198"/>
            </a:xfrm>
            <a:prstGeom prst="rect">
              <a:avLst/>
            </a:prstGeom>
          </p:spPr>
        </p:pic>
        <p:sp>
          <p:nvSpPr>
            <p:cNvPr id="39" name="文本框 38"/>
            <p:cNvSpPr txBox="1"/>
            <p:nvPr>
              <p:custDataLst>
                <p:tags r:id="rId8"/>
              </p:custDataLst>
            </p:nvPr>
          </p:nvSpPr>
          <p:spPr>
            <a:xfrm>
              <a:off x="2995"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www.solinteg.com</a:t>
              </a:r>
              <a:endParaRPr lang="en-US" altLang="zh-CN" sz="1000" b="1" dirty="0">
                <a:solidFill>
                  <a:schemeClr val="bg1"/>
                </a:solidFill>
                <a:latin typeface="HarmonyOS Sans Black" panose="00000A00000000000000" charset="0"/>
                <a:cs typeface="HarmonyOS Sans Black" panose="00000A00000000000000" charset="0"/>
              </a:endParaRPr>
            </a:p>
          </p:txBody>
        </p:sp>
        <p:pic>
          <p:nvPicPr>
            <p:cNvPr id="41" name="图片 40" descr="3b32313535393938333b57307403"/>
            <p:cNvPicPr>
              <a:picLocks noChangeAspect="1"/>
            </p:cNvPicPr>
            <p:nvPr>
              <p:custDataLst>
                <p:tags r:id="rId9"/>
              </p:custDataLst>
            </p:nvPr>
          </p:nvPicPr>
          <p:blipFill>
            <a:blip r:embed="rId10">
              <a:extLst>
                <a:ext uri="{96DAC541-7B7A-43D3-8B79-37D633B846F1}">
                  <asvg:svgBlip xmlns:asvg="http://schemas.microsoft.com/office/drawing/2016/SVG/main" r:embed="rId11"/>
                </a:ext>
              </a:extLst>
            </a:blip>
            <a:stretch>
              <a:fillRect/>
            </a:stretch>
          </p:blipFill>
          <p:spPr>
            <a:xfrm>
              <a:off x="2797" y="10510"/>
              <a:ext cx="198" cy="198"/>
            </a:xfrm>
            <a:prstGeom prst="rect">
              <a:avLst/>
            </a:prstGeom>
          </p:spPr>
        </p:pic>
        <p:sp>
          <p:nvSpPr>
            <p:cNvPr id="42" name="文本框 41"/>
            <p:cNvSpPr txBox="1"/>
            <p:nvPr>
              <p:custDataLst>
                <p:tags r:id="rId12"/>
              </p:custDataLst>
            </p:nvPr>
          </p:nvSpPr>
          <p:spPr>
            <a:xfrm>
              <a:off x="14701" y="10402"/>
              <a:ext cx="4499" cy="398"/>
            </a:xfrm>
            <a:prstGeom prst="rect">
              <a:avLst/>
            </a:prstGeom>
            <a:noFill/>
          </p:spPr>
          <p:txBody>
            <a:bodyPr wrap="none" rtlCol="0">
              <a:noAutofit/>
            </a:bodyPr>
            <a:lstStyle/>
            <a:p>
              <a:pPr algn="r"/>
              <a:r>
                <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How Solinteg Unbalanced Output benefits your life?</a:t>
              </a:r>
              <a:endPar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endParaRPr>
            </a:p>
          </p:txBody>
        </p:sp>
        <p:pic>
          <p:nvPicPr>
            <p:cNvPr id="44" name="图片 43" descr="343435383135363b333633323734363b4fe1606f"/>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195" y="10510"/>
              <a:ext cx="198" cy="198"/>
            </a:xfrm>
            <a:prstGeom prst="rect">
              <a:avLst/>
            </a:prstGeom>
          </p:spPr>
        </p:pic>
        <p:sp>
          <p:nvSpPr>
            <p:cNvPr id="45" name="文本框 44"/>
            <p:cNvSpPr txBox="1"/>
            <p:nvPr>
              <p:custDataLst>
                <p:tags r:id="rId15"/>
              </p:custDataLst>
            </p:nvPr>
          </p:nvSpPr>
          <p:spPr>
            <a:xfrm>
              <a:off x="6413" y="10402"/>
              <a:ext cx="4028"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academy@solinteg.com</a:t>
              </a:r>
              <a:endParaRPr lang="en-US" altLang="zh-CN" sz="1000" b="1" dirty="0">
                <a:solidFill>
                  <a:schemeClr val="bg1"/>
                </a:solidFill>
                <a:latin typeface="HarmonyOS Sans Black" panose="00000A00000000000000" charset="0"/>
                <a:cs typeface="HarmonyOS Sans Black" panose="00000A00000000000000" charset="0"/>
              </a:endParaRPr>
            </a:p>
          </p:txBody>
        </p:sp>
      </p:grpSp>
      <p:pic>
        <p:nvPicPr>
          <p:cNvPr id="47" name="图片 46" descr="3811661911493_.pic"/>
          <p:cNvPicPr>
            <a:picLocks noChangeAspect="1"/>
          </p:cNvPicPr>
          <p:nvPr>
            <p:custDataLst>
              <p:tags r:id="rId16"/>
            </p:custDataLst>
          </p:nvPr>
        </p:nvPicPr>
        <p:blipFill>
          <a:blip r:embed="rId7"/>
          <a:stretch>
            <a:fillRect/>
          </a:stretch>
        </p:blipFill>
        <p:spPr>
          <a:xfrm>
            <a:off x="334645" y="294005"/>
            <a:ext cx="1881990" cy="288000"/>
          </a:xfrm>
          <a:prstGeom prst="rect">
            <a:avLst/>
          </a:prstGeom>
        </p:spPr>
      </p:pic>
      <p:grpSp>
        <p:nvGrpSpPr>
          <p:cNvPr id="30" name="组合 29"/>
          <p:cNvGrpSpPr/>
          <p:nvPr/>
        </p:nvGrpSpPr>
        <p:grpSpPr>
          <a:xfrm>
            <a:off x="6482080" y="793750"/>
            <a:ext cx="5452110" cy="5319395"/>
            <a:chOff x="10208" y="1250"/>
            <a:chExt cx="8586" cy="8377"/>
          </a:xfrm>
        </p:grpSpPr>
        <p:sp>
          <p:nvSpPr>
            <p:cNvPr id="21" name="文本框 20"/>
            <p:cNvSpPr txBox="1"/>
            <p:nvPr/>
          </p:nvSpPr>
          <p:spPr>
            <a:xfrm>
              <a:off x="10519" y="8345"/>
              <a:ext cx="8275" cy="1283"/>
            </a:xfrm>
            <a:prstGeom prst="rect">
              <a:avLst/>
            </a:prstGeom>
            <a:noFill/>
          </p:spPr>
          <p:txBody>
            <a:bodyPr wrap="square" rtlCol="0">
              <a:noAutofit/>
            </a:bodyPr>
            <a:lstStyle/>
            <a:p>
              <a:pPr algn="r">
                <a:lnSpc>
                  <a:spcPct val="140000"/>
                </a:lnSpc>
              </a:pPr>
              <a:r>
                <a:rPr lang="en-US" altLang="zh-CN" sz="2000" b="1" i="1" dirty="0">
                  <a:solidFill>
                    <a:schemeClr val="bg1"/>
                  </a:solidFill>
                  <a:latin typeface="HarmonyOS Sans Black" panose="00000A00000000000000" charset="0"/>
                  <a:ea typeface="HarmonyOS Sans SC" panose="00000500000000000000" charset="-122"/>
                  <a:cs typeface="HarmonyOS Sans Black" panose="00000A00000000000000" charset="0"/>
                </a:rPr>
                <a:t>Use Your Power More Efficiently</a:t>
              </a:r>
              <a:endParaRPr lang="en-US" altLang="zh-CN" sz="2000" b="1" i="1" dirty="0">
                <a:solidFill>
                  <a:schemeClr val="bg1"/>
                </a:solidFill>
                <a:latin typeface="HarmonyOS Sans Black" panose="00000A00000000000000" charset="0"/>
                <a:ea typeface="HarmonyOS Sans SC" panose="00000500000000000000" charset="-122"/>
                <a:cs typeface="HarmonyOS Sans Black" panose="00000A00000000000000" charset="0"/>
              </a:endParaRPr>
            </a:p>
          </p:txBody>
        </p:sp>
        <p:cxnSp>
          <p:nvCxnSpPr>
            <p:cNvPr id="80" name="直接连接符 79"/>
            <p:cNvCxnSpPr/>
            <p:nvPr>
              <p:custDataLst>
                <p:tags r:id="rId17"/>
              </p:custDataLst>
            </p:nvPr>
          </p:nvCxnSpPr>
          <p:spPr>
            <a:xfrm>
              <a:off x="13251" y="4163"/>
              <a:ext cx="4527" cy="0"/>
            </a:xfrm>
            <a:prstGeom prst="line">
              <a:avLst/>
            </a:prstGeom>
            <a:ln w="38100">
              <a:solidFill>
                <a:schemeClr val="bg1"/>
              </a:solidFill>
            </a:ln>
            <a:effectLst>
              <a:glow rad="228600">
                <a:schemeClr val="accent3">
                  <a:satMod val="175000"/>
                  <a:alpha val="40000"/>
                </a:schemeClr>
              </a:glow>
            </a:effectLst>
          </p:spPr>
          <p:style>
            <a:lnRef idx="2">
              <a:schemeClr val="accent1"/>
            </a:lnRef>
            <a:fillRef idx="0">
              <a:srgbClr val="FFFFFF"/>
            </a:fillRef>
            <a:effectRef idx="0">
              <a:srgbClr val="FFFFFF"/>
            </a:effectRef>
            <a:fontRef idx="minor">
              <a:schemeClr val="tx1"/>
            </a:fontRef>
          </p:style>
        </p:cxnSp>
        <p:cxnSp>
          <p:nvCxnSpPr>
            <p:cNvPr id="3" name="直接连接符 2"/>
            <p:cNvCxnSpPr/>
            <p:nvPr>
              <p:custDataLst>
                <p:tags r:id="rId18"/>
              </p:custDataLst>
            </p:nvPr>
          </p:nvCxnSpPr>
          <p:spPr>
            <a:xfrm>
              <a:off x="13251" y="4821"/>
              <a:ext cx="4527" cy="0"/>
            </a:xfrm>
            <a:prstGeom prst="line">
              <a:avLst/>
            </a:prstGeom>
            <a:ln w="38100">
              <a:solidFill>
                <a:schemeClr val="bg1"/>
              </a:solidFill>
            </a:ln>
            <a:effectLst>
              <a:glow rad="228600">
                <a:schemeClr val="accent3">
                  <a:satMod val="175000"/>
                  <a:alpha val="40000"/>
                </a:schemeClr>
              </a:glow>
            </a:effectLst>
          </p:spPr>
          <p:style>
            <a:lnRef idx="2">
              <a:schemeClr val="accent1"/>
            </a:lnRef>
            <a:fillRef idx="0">
              <a:srgbClr val="FFFFFF"/>
            </a:fillRef>
            <a:effectRef idx="0">
              <a:srgbClr val="FFFFFF"/>
            </a:effectRef>
            <a:fontRef idx="minor">
              <a:schemeClr val="tx1"/>
            </a:fontRef>
          </p:style>
        </p:cxnSp>
        <p:cxnSp>
          <p:nvCxnSpPr>
            <p:cNvPr id="2" name="直接连接符 1"/>
            <p:cNvCxnSpPr/>
            <p:nvPr>
              <p:custDataLst>
                <p:tags r:id="rId19"/>
              </p:custDataLst>
            </p:nvPr>
          </p:nvCxnSpPr>
          <p:spPr>
            <a:xfrm>
              <a:off x="13241" y="5479"/>
              <a:ext cx="4527" cy="0"/>
            </a:xfrm>
            <a:prstGeom prst="line">
              <a:avLst/>
            </a:prstGeom>
            <a:ln w="38100">
              <a:solidFill>
                <a:schemeClr val="bg1"/>
              </a:solidFill>
            </a:ln>
            <a:effectLst>
              <a:glow rad="228600">
                <a:schemeClr val="accent3">
                  <a:satMod val="175000"/>
                  <a:alpha val="40000"/>
                </a:schemeClr>
              </a:glow>
            </a:effectLst>
          </p:spPr>
          <p:style>
            <a:lnRef idx="2">
              <a:schemeClr val="accent1"/>
            </a:lnRef>
            <a:fillRef idx="0">
              <a:srgbClr val="FFFFFF"/>
            </a:fillRef>
            <a:effectRef idx="0">
              <a:srgbClr val="FFFFFF"/>
            </a:effectRef>
            <a:fontRef idx="minor">
              <a:schemeClr val="tx1"/>
            </a:fontRef>
          </p:style>
        </p:cxnSp>
        <p:cxnSp>
          <p:nvCxnSpPr>
            <p:cNvPr id="4" name="直接连接符 3"/>
            <p:cNvCxnSpPr/>
            <p:nvPr>
              <p:custDataLst>
                <p:tags r:id="rId20"/>
              </p:custDataLst>
            </p:nvPr>
          </p:nvCxnSpPr>
          <p:spPr>
            <a:xfrm>
              <a:off x="13739" y="4163"/>
              <a:ext cx="0" cy="2645"/>
            </a:xfrm>
            <a:prstGeom prst="line">
              <a:avLst/>
            </a:prstGeom>
            <a:ln w="38100">
              <a:solidFill>
                <a:schemeClr val="bg1"/>
              </a:solidFill>
              <a:headEnd type="oval"/>
            </a:ln>
            <a:effectLst>
              <a:glow rad="228600">
                <a:schemeClr val="accent5">
                  <a:satMod val="175000"/>
                  <a:alpha val="40000"/>
                </a:schemeClr>
              </a:glow>
            </a:effectLst>
          </p:spPr>
          <p:style>
            <a:lnRef idx="2">
              <a:schemeClr val="accent1"/>
            </a:lnRef>
            <a:fillRef idx="0">
              <a:srgbClr val="FFFFFF"/>
            </a:fillRef>
            <a:effectRef idx="0">
              <a:srgbClr val="FFFFFF"/>
            </a:effectRef>
            <a:fontRef idx="minor">
              <a:schemeClr val="tx1"/>
            </a:fontRef>
          </p:style>
        </p:cxnSp>
        <p:cxnSp>
          <p:nvCxnSpPr>
            <p:cNvPr id="5" name="直接连接符 4"/>
            <p:cNvCxnSpPr/>
            <p:nvPr>
              <p:custDataLst>
                <p:tags r:id="rId21"/>
              </p:custDataLst>
            </p:nvPr>
          </p:nvCxnSpPr>
          <p:spPr>
            <a:xfrm>
              <a:off x="15067" y="4849"/>
              <a:ext cx="0" cy="1946"/>
            </a:xfrm>
            <a:prstGeom prst="line">
              <a:avLst/>
            </a:prstGeom>
            <a:ln w="38100">
              <a:solidFill>
                <a:schemeClr val="bg1"/>
              </a:solidFill>
              <a:headEnd type="oval"/>
            </a:ln>
            <a:effectLst>
              <a:glow rad="228600">
                <a:schemeClr val="accent5">
                  <a:satMod val="175000"/>
                  <a:alpha val="40000"/>
                </a:schemeClr>
              </a:glow>
            </a:effectLst>
          </p:spPr>
          <p:style>
            <a:lnRef idx="2">
              <a:schemeClr val="accent1"/>
            </a:lnRef>
            <a:fillRef idx="0">
              <a:srgbClr val="FFFFFF"/>
            </a:fillRef>
            <a:effectRef idx="0">
              <a:srgbClr val="FFFFFF"/>
            </a:effectRef>
            <a:fontRef idx="minor">
              <a:schemeClr val="tx1"/>
            </a:fontRef>
          </p:style>
        </p:cxnSp>
        <p:cxnSp>
          <p:nvCxnSpPr>
            <p:cNvPr id="9" name="直接连接符 8"/>
            <p:cNvCxnSpPr/>
            <p:nvPr>
              <p:custDataLst>
                <p:tags r:id="rId22"/>
              </p:custDataLst>
            </p:nvPr>
          </p:nvCxnSpPr>
          <p:spPr>
            <a:xfrm>
              <a:off x="16418" y="5501"/>
              <a:ext cx="0" cy="1281"/>
            </a:xfrm>
            <a:prstGeom prst="line">
              <a:avLst/>
            </a:prstGeom>
            <a:ln w="38100">
              <a:solidFill>
                <a:schemeClr val="bg1"/>
              </a:solidFill>
              <a:headEnd type="oval"/>
            </a:ln>
            <a:effectLst>
              <a:glow rad="228600">
                <a:schemeClr val="accent5">
                  <a:satMod val="175000"/>
                  <a:alpha val="40000"/>
                </a:schemeClr>
              </a:glow>
            </a:effectLst>
          </p:spPr>
          <p:style>
            <a:lnRef idx="2">
              <a:schemeClr val="accent1"/>
            </a:lnRef>
            <a:fillRef idx="0">
              <a:srgbClr val="FFFFFF"/>
            </a:fillRef>
            <a:effectRef idx="0">
              <a:srgbClr val="FFFFFF"/>
            </a:effectRef>
            <a:fontRef idx="minor">
              <a:schemeClr val="tx1"/>
            </a:fontRef>
          </p:style>
        </p:cxnSp>
        <p:sp>
          <p:nvSpPr>
            <p:cNvPr id="10" name="文本框 9"/>
            <p:cNvSpPr txBox="1"/>
            <p:nvPr>
              <p:custDataLst>
                <p:tags r:id="rId23"/>
              </p:custDataLst>
            </p:nvPr>
          </p:nvSpPr>
          <p:spPr>
            <a:xfrm>
              <a:off x="15245" y="3424"/>
              <a:ext cx="2523" cy="921"/>
            </a:xfrm>
            <a:prstGeom prst="rect">
              <a:avLst/>
            </a:prstGeom>
            <a:noFill/>
          </p:spPr>
          <p:txBody>
            <a:bodyPr wrap="square" rtlCol="0">
              <a:noAutofit/>
            </a:bodyPr>
            <a:lstStyle/>
            <a:p>
              <a:pPr algn="r">
                <a:lnSpc>
                  <a:spcPct val="140000"/>
                </a:lnSpc>
              </a:pPr>
              <a:r>
                <a:rPr lang="en-US" altLang="zh-CN" sz="1600">
                  <a:solidFill>
                    <a:schemeClr val="bg1"/>
                  </a:solidFill>
                  <a:latin typeface="HarmonyOS Sans SC Black" panose="00000A00000000000000" charset="-122"/>
                  <a:ea typeface="HarmonyOS Sans SC Black" panose="00000A00000000000000" charset="-122"/>
                  <a:cs typeface="HarmonyOS Sans Black" panose="00000A00000000000000" charset="0"/>
                </a:rPr>
                <a:t>L1: 0kW</a:t>
              </a:r>
              <a:endParaRPr lang="en-US" altLang="zh-CN" sz="1600">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sp>
          <p:nvSpPr>
            <p:cNvPr id="11" name="文本框 10"/>
            <p:cNvSpPr txBox="1"/>
            <p:nvPr>
              <p:custDataLst>
                <p:tags r:id="rId24"/>
              </p:custDataLst>
            </p:nvPr>
          </p:nvSpPr>
          <p:spPr>
            <a:xfrm>
              <a:off x="16089" y="4101"/>
              <a:ext cx="1689" cy="921"/>
            </a:xfrm>
            <a:prstGeom prst="rect">
              <a:avLst/>
            </a:prstGeom>
            <a:noFill/>
          </p:spPr>
          <p:txBody>
            <a:bodyPr wrap="square" rtlCol="0">
              <a:noAutofit/>
            </a:bodyPr>
            <a:lstStyle/>
            <a:p>
              <a:pPr algn="r">
                <a:lnSpc>
                  <a:spcPct val="140000"/>
                </a:lnSpc>
              </a:pPr>
              <a:r>
                <a:rPr lang="en-US" altLang="zh-CN" sz="1600">
                  <a:solidFill>
                    <a:schemeClr val="bg1"/>
                  </a:solidFill>
                  <a:latin typeface="HarmonyOS Sans SC Black" panose="00000A00000000000000" charset="-122"/>
                  <a:ea typeface="HarmonyOS Sans SC Black" panose="00000A00000000000000" charset="-122"/>
                  <a:cs typeface="HarmonyOS Sans Black" panose="00000A00000000000000" charset="0"/>
                </a:rPr>
                <a:t>L2: 0kW</a:t>
              </a:r>
              <a:endParaRPr lang="en-US" altLang="zh-CN" sz="1600">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sp>
          <p:nvSpPr>
            <p:cNvPr id="13" name="文本框 12"/>
            <p:cNvSpPr txBox="1"/>
            <p:nvPr>
              <p:custDataLst>
                <p:tags r:id="rId25"/>
              </p:custDataLst>
            </p:nvPr>
          </p:nvSpPr>
          <p:spPr>
            <a:xfrm>
              <a:off x="15864" y="4768"/>
              <a:ext cx="1914" cy="921"/>
            </a:xfrm>
            <a:prstGeom prst="rect">
              <a:avLst/>
            </a:prstGeom>
            <a:noFill/>
          </p:spPr>
          <p:txBody>
            <a:bodyPr wrap="square" rtlCol="0">
              <a:noAutofit/>
            </a:bodyPr>
            <a:lstStyle/>
            <a:p>
              <a:pPr algn="r">
                <a:lnSpc>
                  <a:spcPct val="140000"/>
                </a:lnSpc>
              </a:pPr>
              <a:r>
                <a:rPr lang="en-US" altLang="zh-CN" sz="1600" b="1">
                  <a:solidFill>
                    <a:schemeClr val="bg1"/>
                  </a:solidFill>
                  <a:latin typeface="HarmonyOS Sans SC Black" panose="00000A00000000000000" charset="-122"/>
                  <a:ea typeface="HarmonyOS Sans SC Black" panose="00000A00000000000000" charset="-122"/>
                  <a:cs typeface="HarmonyOS Sans Black" panose="00000A00000000000000" charset="0"/>
                </a:rPr>
                <a:t>L3: 0kW</a:t>
              </a:r>
              <a:endParaRPr lang="en-US" altLang="zh-CN" sz="1600" b="1">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pic>
          <p:nvPicPr>
            <p:cNvPr id="14" name="图片 13" descr="3b32303137373836363bbbfad0b5b1db"/>
            <p:cNvPicPr>
              <a:picLocks noChangeAspect="1"/>
            </p:cNvPicPr>
            <p:nvPr>
              <p:custDataLst>
                <p:tags r:id="rId26"/>
              </p:custDataLst>
            </p:nvPr>
          </p:nvPicPr>
          <p:blipFill>
            <a:blip r:embed="rId27">
              <a:extLst>
                <a:ext uri="{96DAC541-7B7A-43D3-8B79-37D633B846F1}">
                  <asvg:svgBlip xmlns:asvg="http://schemas.microsoft.com/office/drawing/2016/SVG/main" r:embed="rId28"/>
                </a:ext>
              </a:extLst>
            </a:blip>
            <a:stretch>
              <a:fillRect/>
            </a:stretch>
          </p:blipFill>
          <p:spPr>
            <a:xfrm>
              <a:off x="13069" y="6577"/>
              <a:ext cx="850" cy="850"/>
            </a:xfrm>
            <a:prstGeom prst="rect">
              <a:avLst/>
            </a:prstGeom>
            <a:effectLst>
              <a:glow rad="228600">
                <a:schemeClr val="accent5">
                  <a:satMod val="175000"/>
                  <a:alpha val="40000"/>
                </a:schemeClr>
              </a:glow>
            </a:effectLst>
          </p:spPr>
        </p:pic>
        <p:pic>
          <p:nvPicPr>
            <p:cNvPr id="15" name="图片 14" descr="3b32303137373836363bbbfad0b5b1db"/>
            <p:cNvPicPr>
              <a:picLocks noChangeAspect="1"/>
            </p:cNvPicPr>
            <p:nvPr>
              <p:custDataLst>
                <p:tags r:id="rId29"/>
              </p:custDataLst>
            </p:nvPr>
          </p:nvPicPr>
          <p:blipFill>
            <a:blip r:embed="rId27">
              <a:extLst>
                <a:ext uri="{96DAC541-7B7A-43D3-8B79-37D633B846F1}">
                  <asvg:svgBlip xmlns:asvg="http://schemas.microsoft.com/office/drawing/2016/SVG/main" r:embed="rId28"/>
                </a:ext>
              </a:extLst>
            </a:blip>
            <a:stretch>
              <a:fillRect/>
            </a:stretch>
          </p:blipFill>
          <p:spPr>
            <a:xfrm>
              <a:off x="14395" y="6577"/>
              <a:ext cx="850" cy="850"/>
            </a:xfrm>
            <a:prstGeom prst="rect">
              <a:avLst/>
            </a:prstGeom>
            <a:effectLst>
              <a:glow rad="228600">
                <a:schemeClr val="accent5">
                  <a:satMod val="175000"/>
                  <a:alpha val="40000"/>
                </a:schemeClr>
              </a:glow>
            </a:effectLst>
          </p:spPr>
        </p:pic>
        <p:pic>
          <p:nvPicPr>
            <p:cNvPr id="16" name="图片 15" descr="3b32303137373836363bbbfad0b5b1db"/>
            <p:cNvPicPr>
              <a:picLocks noChangeAspect="1"/>
            </p:cNvPicPr>
            <p:nvPr>
              <p:custDataLst>
                <p:tags r:id="rId30"/>
              </p:custDataLst>
            </p:nvPr>
          </p:nvPicPr>
          <p:blipFill>
            <a:blip r:embed="rId27">
              <a:extLst>
                <a:ext uri="{96DAC541-7B7A-43D3-8B79-37D633B846F1}">
                  <asvg:svgBlip xmlns:asvg="http://schemas.microsoft.com/office/drawing/2016/SVG/main" r:embed="rId28"/>
                </a:ext>
              </a:extLst>
            </a:blip>
            <a:stretch>
              <a:fillRect/>
            </a:stretch>
          </p:blipFill>
          <p:spPr>
            <a:xfrm>
              <a:off x="15746" y="6577"/>
              <a:ext cx="850" cy="850"/>
            </a:xfrm>
            <a:prstGeom prst="rect">
              <a:avLst/>
            </a:prstGeom>
            <a:effectLst>
              <a:glow rad="228600">
                <a:schemeClr val="accent5">
                  <a:satMod val="175000"/>
                  <a:alpha val="40000"/>
                </a:schemeClr>
              </a:glow>
            </a:effectLst>
          </p:spPr>
        </p:pic>
        <p:cxnSp>
          <p:nvCxnSpPr>
            <p:cNvPr id="20" name="直接连接符 19"/>
            <p:cNvCxnSpPr/>
            <p:nvPr>
              <p:custDataLst>
                <p:tags r:id="rId31"/>
              </p:custDataLst>
            </p:nvPr>
          </p:nvCxnSpPr>
          <p:spPr>
            <a:xfrm>
              <a:off x="10911" y="2684"/>
              <a:ext cx="0" cy="1013"/>
            </a:xfrm>
            <a:prstGeom prst="line">
              <a:avLst/>
            </a:prstGeom>
            <a:ln w="38100">
              <a:solidFill>
                <a:schemeClr val="bg1"/>
              </a:solidFill>
              <a:headEnd type="none"/>
              <a:tailEnd type="none"/>
            </a:ln>
            <a:effectLst>
              <a:glow rad="228600">
                <a:schemeClr val="accent4">
                  <a:satMod val="175000"/>
                  <a:alpha val="40000"/>
                </a:schemeClr>
              </a:glow>
            </a:effectLst>
          </p:spPr>
          <p:style>
            <a:lnRef idx="2">
              <a:schemeClr val="accent1"/>
            </a:lnRef>
            <a:fillRef idx="0">
              <a:srgbClr val="FFFFFF"/>
            </a:fillRef>
            <a:effectRef idx="0">
              <a:srgbClr val="FFFFFF"/>
            </a:effectRef>
            <a:fontRef idx="minor">
              <a:schemeClr val="tx1"/>
            </a:fontRef>
          </p:style>
        </p:cxnSp>
        <p:pic>
          <p:nvPicPr>
            <p:cNvPr id="17" name="图片 16" descr="3b32303230393639333bccabd1f4c4dcb0e5ccabd1f4c4dcb7a2b5e7"/>
            <p:cNvPicPr>
              <a:picLocks noChangeAspect="1"/>
            </p:cNvPicPr>
            <p:nvPr>
              <p:custDataLst>
                <p:tags r:id="rId32"/>
              </p:custDataLst>
            </p:nvPr>
          </p:nvPicPr>
          <p:blipFill>
            <a:blip r:embed="rId33">
              <a:extLst>
                <a:ext uri="{96DAC541-7B7A-43D3-8B79-37D633B846F1}">
                  <asvg:svgBlip xmlns:asvg="http://schemas.microsoft.com/office/drawing/2016/SVG/main" r:embed="rId34"/>
                </a:ext>
              </a:extLst>
            </a:blip>
            <a:stretch>
              <a:fillRect/>
            </a:stretch>
          </p:blipFill>
          <p:spPr>
            <a:xfrm>
              <a:off x="10334" y="1250"/>
              <a:ext cx="1434" cy="1434"/>
            </a:xfrm>
            <a:prstGeom prst="rect">
              <a:avLst/>
            </a:prstGeom>
            <a:effectLst>
              <a:glow rad="139700">
                <a:schemeClr val="accent4">
                  <a:satMod val="175000"/>
                  <a:alpha val="40000"/>
                </a:schemeClr>
              </a:glow>
            </a:effectLst>
          </p:spPr>
        </p:pic>
        <p:sp>
          <p:nvSpPr>
            <p:cNvPr id="22" name="文本框 21"/>
            <p:cNvSpPr txBox="1"/>
            <p:nvPr>
              <p:custDataLst>
                <p:tags r:id="rId35"/>
              </p:custDataLst>
            </p:nvPr>
          </p:nvSpPr>
          <p:spPr>
            <a:xfrm>
              <a:off x="13241" y="7427"/>
              <a:ext cx="1115" cy="921"/>
            </a:xfrm>
            <a:prstGeom prst="rect">
              <a:avLst/>
            </a:prstGeom>
            <a:noFill/>
          </p:spPr>
          <p:txBody>
            <a:bodyPr wrap="square" rtlCol="0">
              <a:noAutofit/>
            </a:bodyPr>
            <a:lstStyle/>
            <a:p>
              <a:pPr algn="ctr">
                <a:lnSpc>
                  <a:spcPct val="140000"/>
                </a:lnSpc>
              </a:pPr>
              <a:r>
                <a:rPr lang="en-US" altLang="zh-CN" sz="1600" b="1">
                  <a:solidFill>
                    <a:schemeClr val="bg1"/>
                  </a:solidFill>
                  <a:latin typeface="HarmonyOS Sans SC Black" panose="00000A00000000000000" charset="-122"/>
                  <a:ea typeface="HarmonyOS Sans SC Black" panose="00000A00000000000000" charset="-122"/>
                  <a:cs typeface="HarmonyOS Sans Black" panose="00000A00000000000000" charset="0"/>
                </a:rPr>
                <a:t>1kW</a:t>
              </a:r>
              <a:endParaRPr lang="en-US" altLang="zh-CN" sz="1600" b="1">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sp>
          <p:nvSpPr>
            <p:cNvPr id="24" name="文本框 23"/>
            <p:cNvSpPr txBox="1"/>
            <p:nvPr>
              <p:custDataLst>
                <p:tags r:id="rId36"/>
              </p:custDataLst>
            </p:nvPr>
          </p:nvSpPr>
          <p:spPr>
            <a:xfrm>
              <a:off x="14525" y="7427"/>
              <a:ext cx="1222" cy="921"/>
            </a:xfrm>
            <a:prstGeom prst="rect">
              <a:avLst/>
            </a:prstGeom>
            <a:noFill/>
          </p:spPr>
          <p:txBody>
            <a:bodyPr wrap="square" rtlCol="0">
              <a:noAutofit/>
            </a:bodyPr>
            <a:lstStyle/>
            <a:p>
              <a:pPr algn="ctr">
                <a:lnSpc>
                  <a:spcPct val="140000"/>
                </a:lnSpc>
              </a:pPr>
              <a:r>
                <a:rPr lang="en-US" altLang="zh-CN" sz="1600" b="1">
                  <a:solidFill>
                    <a:schemeClr val="bg1"/>
                  </a:solidFill>
                  <a:latin typeface="HarmonyOS Sans SC Black" panose="00000A00000000000000" charset="-122"/>
                  <a:ea typeface="HarmonyOS Sans SC Black" panose="00000A00000000000000" charset="-122"/>
                  <a:cs typeface="HarmonyOS Sans Black" panose="00000A00000000000000" charset="0"/>
                </a:rPr>
                <a:t>3kW</a:t>
              </a:r>
              <a:endParaRPr lang="en-US" altLang="zh-CN" sz="1600" b="1">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sp>
          <p:nvSpPr>
            <p:cNvPr id="25" name="文本框 24"/>
            <p:cNvSpPr txBox="1"/>
            <p:nvPr>
              <p:custDataLst>
                <p:tags r:id="rId37"/>
              </p:custDataLst>
            </p:nvPr>
          </p:nvSpPr>
          <p:spPr>
            <a:xfrm>
              <a:off x="15784" y="7427"/>
              <a:ext cx="1275" cy="921"/>
            </a:xfrm>
            <a:prstGeom prst="rect">
              <a:avLst/>
            </a:prstGeom>
            <a:noFill/>
          </p:spPr>
          <p:txBody>
            <a:bodyPr wrap="square" rtlCol="0">
              <a:noAutofit/>
            </a:bodyPr>
            <a:lstStyle/>
            <a:p>
              <a:pPr algn="ctr">
                <a:lnSpc>
                  <a:spcPct val="140000"/>
                </a:lnSpc>
              </a:pPr>
              <a:r>
                <a:rPr lang="en-US" altLang="zh-CN" sz="1600" b="1">
                  <a:solidFill>
                    <a:schemeClr val="bg1"/>
                  </a:solidFill>
                  <a:latin typeface="HarmonyOS Sans SC Black" panose="00000A00000000000000" charset="-122"/>
                  <a:ea typeface="HarmonyOS Sans SC Black" panose="00000A00000000000000" charset="-122"/>
                  <a:cs typeface="HarmonyOS Sans Black" panose="00000A00000000000000" charset="0"/>
                </a:rPr>
                <a:t>6kW</a:t>
              </a:r>
              <a:endParaRPr lang="en-US" altLang="zh-CN" sz="1600" b="1">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sp>
          <p:nvSpPr>
            <p:cNvPr id="26" name="文本框 25"/>
            <p:cNvSpPr txBox="1"/>
            <p:nvPr>
              <p:custDataLst>
                <p:tags r:id="rId38"/>
              </p:custDataLst>
            </p:nvPr>
          </p:nvSpPr>
          <p:spPr>
            <a:xfrm>
              <a:off x="11794" y="1843"/>
              <a:ext cx="1275" cy="921"/>
            </a:xfrm>
            <a:prstGeom prst="rect">
              <a:avLst/>
            </a:prstGeom>
            <a:noFill/>
          </p:spPr>
          <p:txBody>
            <a:bodyPr wrap="square" rtlCol="0">
              <a:noAutofit/>
            </a:bodyPr>
            <a:lstStyle/>
            <a:p>
              <a:pPr algn="ctr">
                <a:lnSpc>
                  <a:spcPct val="140000"/>
                </a:lnSpc>
              </a:pPr>
              <a:r>
                <a:rPr lang="en-US" altLang="zh-CN" sz="1600" b="1">
                  <a:solidFill>
                    <a:schemeClr val="bg1"/>
                  </a:solidFill>
                  <a:latin typeface="HarmonyOS Sans SC Black" panose="00000A00000000000000" charset="-122"/>
                  <a:ea typeface="HarmonyOS Sans SC Black" panose="00000A00000000000000" charset="-122"/>
                  <a:cs typeface="HarmonyOS Sans Black" panose="00000A00000000000000" charset="0"/>
                </a:rPr>
                <a:t>10kW</a:t>
              </a:r>
              <a:endParaRPr lang="en-US" altLang="zh-CN" sz="1600" b="1">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pic>
          <p:nvPicPr>
            <p:cNvPr id="27" name="图片 26" descr="3b32303230393735343bb5e7cfdfcbfe"/>
            <p:cNvPicPr>
              <a:picLocks noChangeAspect="1"/>
            </p:cNvPicPr>
            <p:nvPr>
              <p:custDataLst>
                <p:tags r:id="rId39"/>
              </p:custDataLst>
            </p:nvPr>
          </p:nvPicPr>
          <p:blipFill>
            <a:blip r:embed="rId40">
              <a:extLst>
                <a:ext uri="{96DAC541-7B7A-43D3-8B79-37D633B846F1}">
                  <asvg:svgBlip xmlns:asvg="http://schemas.microsoft.com/office/drawing/2016/SVG/main" r:embed="rId41"/>
                </a:ext>
              </a:extLst>
            </a:blip>
            <a:stretch>
              <a:fillRect/>
            </a:stretch>
          </p:blipFill>
          <p:spPr>
            <a:xfrm>
              <a:off x="17944" y="4285"/>
              <a:ext cx="850" cy="850"/>
            </a:xfrm>
            <a:prstGeom prst="rect">
              <a:avLst/>
            </a:prstGeom>
            <a:effectLst>
              <a:glow rad="228600">
                <a:schemeClr val="accent3">
                  <a:satMod val="175000"/>
                  <a:alpha val="40000"/>
                </a:schemeClr>
              </a:glow>
            </a:effectLst>
          </p:spPr>
        </p:pic>
        <p:pic>
          <p:nvPicPr>
            <p:cNvPr id="23" name="图片 22" descr="2"/>
            <p:cNvPicPr>
              <a:picLocks noChangeAspect="1"/>
            </p:cNvPicPr>
            <p:nvPr/>
          </p:nvPicPr>
          <p:blipFill>
            <a:blip r:embed="rId42"/>
            <a:stretch>
              <a:fillRect/>
            </a:stretch>
          </p:blipFill>
          <p:spPr>
            <a:xfrm>
              <a:off x="10208" y="3419"/>
              <a:ext cx="3200" cy="2555"/>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5" name="组合 4"/>
          <p:cNvGrpSpPr/>
          <p:nvPr/>
        </p:nvGrpSpPr>
        <p:grpSpPr>
          <a:xfrm>
            <a:off x="0" y="4445"/>
            <a:ext cx="12192000" cy="6606540"/>
            <a:chOff x="0" y="7"/>
            <a:chExt cx="19200" cy="10404"/>
          </a:xfrm>
        </p:grpSpPr>
        <p:sp>
          <p:nvSpPr>
            <p:cNvPr id="6" name="矩形 5"/>
            <p:cNvSpPr/>
            <p:nvPr>
              <p:custDataLst>
                <p:tags r:id="rId1"/>
              </p:custDataLst>
            </p:nvPr>
          </p:nvSpPr>
          <p:spPr>
            <a:xfrm>
              <a:off x="9600" y="7"/>
              <a:ext cx="9600" cy="10404"/>
            </a:xfrm>
            <a:prstGeom prst="rect">
              <a:avLst/>
            </a:prstGeom>
            <a:solidFill>
              <a:schemeClr val="bg1">
                <a:lumMod val="85000"/>
                <a:alpha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矩形 6"/>
            <p:cNvSpPr/>
            <p:nvPr>
              <p:custDataLst>
                <p:tags r:id="rId2"/>
              </p:custDataLst>
            </p:nvPr>
          </p:nvSpPr>
          <p:spPr>
            <a:xfrm>
              <a:off x="0" y="7"/>
              <a:ext cx="9600" cy="10404"/>
            </a:xfrm>
            <a:prstGeom prst="rect">
              <a:avLst/>
            </a:prstGeom>
            <a:gradFill>
              <a:gsLst>
                <a:gs pos="50000">
                  <a:srgbClr val="BB59BC">
                    <a:alpha val="40000"/>
                  </a:srgbClr>
                </a:gs>
                <a:gs pos="100000">
                  <a:srgbClr val="425CCA"/>
                </a:gs>
                <a:gs pos="0">
                  <a:srgbClr val="F7CC7E"/>
                </a:gs>
              </a:gsLst>
              <a:lin ang="258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17" name="直接连接符 16"/>
            <p:cNvCxnSpPr/>
            <p:nvPr>
              <p:custDataLst>
                <p:tags r:id="rId3"/>
              </p:custDataLst>
            </p:nvPr>
          </p:nvCxnSpPr>
          <p:spPr>
            <a:xfrm>
              <a:off x="9622" y="7"/>
              <a:ext cx="0" cy="10403"/>
            </a:xfrm>
            <a:prstGeom prst="line">
              <a:avLst/>
            </a:prstGeom>
            <a:ln w="38100">
              <a:gradFill>
                <a:gsLst>
                  <a:gs pos="50000">
                    <a:srgbClr val="BB59BC">
                      <a:alpha val="30000"/>
                    </a:srgbClr>
                  </a:gs>
                  <a:gs pos="100000">
                    <a:srgbClr val="425CCA"/>
                  </a:gs>
                  <a:gs pos="0">
                    <a:srgbClr val="F7CC7E"/>
                  </a:gs>
                </a:gsLst>
                <a:lin ang="2580000" scaled="0"/>
              </a:gradFill>
            </a:ln>
          </p:spPr>
          <p:style>
            <a:lnRef idx="3">
              <a:schemeClr val="accent1"/>
            </a:lnRef>
            <a:fillRef idx="0">
              <a:srgbClr val="FFFFFF"/>
            </a:fillRef>
            <a:effectRef idx="0">
              <a:srgbClr val="FFFFFF"/>
            </a:effectRef>
            <a:fontRef idx="minor">
              <a:schemeClr val="tx1"/>
            </a:fontRef>
          </p:style>
        </p:cxnSp>
      </p:grpSp>
      <p:grpSp>
        <p:nvGrpSpPr>
          <p:cNvPr id="8" name="组合 7"/>
          <p:cNvGrpSpPr/>
          <p:nvPr/>
        </p:nvGrpSpPr>
        <p:grpSpPr>
          <a:xfrm>
            <a:off x="0" y="-81280"/>
            <a:ext cx="12192000" cy="1363980"/>
            <a:chOff x="0" y="-128"/>
            <a:chExt cx="19200" cy="2148"/>
          </a:xfrm>
        </p:grpSpPr>
        <p:sp>
          <p:nvSpPr>
            <p:cNvPr id="9" name="矩形 8"/>
            <p:cNvSpPr/>
            <p:nvPr>
              <p:custDataLst>
                <p:tags r:id="rId4"/>
              </p:custDataLst>
            </p:nvPr>
          </p:nvSpPr>
          <p:spPr>
            <a:xfrm>
              <a:off x="0" y="7"/>
              <a:ext cx="19199" cy="2013"/>
            </a:xfrm>
            <a:prstGeom prst="rect">
              <a:avLst/>
            </a:prstGeom>
            <a:solidFill>
              <a:srgbClr val="8489D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36" name="组合 35"/>
            <p:cNvGrpSpPr/>
            <p:nvPr/>
          </p:nvGrpSpPr>
          <p:grpSpPr>
            <a:xfrm>
              <a:off x="1279" y="1271"/>
              <a:ext cx="4916" cy="463"/>
              <a:chOff x="12811" y="631"/>
              <a:chExt cx="4916" cy="463"/>
            </a:xfrm>
          </p:grpSpPr>
          <p:sp>
            <p:nvSpPr>
              <p:cNvPr id="28" name="圆角矩形 27"/>
              <p:cNvSpPr/>
              <p:nvPr>
                <p:custDataLst>
                  <p:tags r:id="rId5"/>
                </p:custDataLst>
              </p:nvPr>
            </p:nvSpPr>
            <p:spPr>
              <a:xfrm>
                <a:off x="13477" y="631"/>
                <a:ext cx="4250" cy="461"/>
              </a:xfrm>
              <a:prstGeom prst="roundRect">
                <a:avLst/>
              </a:prstGeom>
              <a:gradFill>
                <a:gsLst>
                  <a:gs pos="50000">
                    <a:srgbClr val="BB59BC"/>
                  </a:gs>
                  <a:gs pos="100000">
                    <a:srgbClr val="425CCA"/>
                  </a:gs>
                  <a:gs pos="0">
                    <a:srgbClr val="F7CC7E"/>
                  </a:gs>
                </a:gsLst>
                <a:lin ang="258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200" b="1">
                    <a:solidFill>
                      <a:schemeClr val="bg1"/>
                    </a:solidFill>
                    <a:latin typeface="HarmonyOS Sans Black" panose="00000A00000000000000" charset="0"/>
                    <a:ea typeface="HarmonyOS Sans SC" panose="00000500000000000000" charset="-122"/>
                    <a:cs typeface="HarmonyOS Sans Black" panose="00000A00000000000000" charset="0"/>
                    <a:sym typeface="+mn-ea"/>
                  </a:rPr>
                  <a:t>Billed in Total</a:t>
                </a:r>
                <a:endParaRPr lang="en-US" altLang="zh-CN" sz="1200" b="1">
                  <a:solidFill>
                    <a:srgbClr val="8489D3"/>
                  </a:solidFill>
                  <a:latin typeface="HarmonyOS Sans Black" panose="00000A00000000000000" charset="0"/>
                  <a:ea typeface="HarmonyOS Sans SC" panose="00000500000000000000" charset="-122"/>
                  <a:cs typeface="HarmonyOS Sans Black" panose="00000A00000000000000" charset="0"/>
                  <a:sym typeface="+mn-ea"/>
                </a:endParaRPr>
              </a:p>
            </p:txBody>
          </p:sp>
          <p:pic>
            <p:nvPicPr>
              <p:cNvPr id="29" name="图片 28" descr="3b343132333731363bc7aeb4fc"/>
              <p:cNvPicPr>
                <a:picLocks noChangeAspect="1"/>
              </p:cNvPicPr>
              <p:nvPr>
                <p:custDataLst>
                  <p:tags r:id="rId6"/>
                </p:custDataLst>
              </p:nvPr>
            </p:nvPicPr>
            <p:blipFill>
              <a:blip r:embed="rId7">
                <a:extLst>
                  <a:ext uri="{96DAC541-7B7A-43D3-8B79-37D633B846F1}">
                    <asvg:svgBlip xmlns:asvg="http://schemas.microsoft.com/office/drawing/2016/SVG/main" r:embed="rId8"/>
                  </a:ext>
                </a:extLst>
              </a:blip>
              <a:stretch>
                <a:fillRect/>
              </a:stretch>
            </p:blipFill>
            <p:spPr>
              <a:xfrm>
                <a:off x="12811" y="640"/>
                <a:ext cx="454" cy="454"/>
              </a:xfrm>
              <a:prstGeom prst="rect">
                <a:avLst/>
              </a:prstGeom>
            </p:spPr>
          </p:pic>
        </p:grpSp>
        <p:grpSp>
          <p:nvGrpSpPr>
            <p:cNvPr id="38" name="组合 37"/>
            <p:cNvGrpSpPr/>
            <p:nvPr/>
          </p:nvGrpSpPr>
          <p:grpSpPr>
            <a:xfrm>
              <a:off x="7218" y="1258"/>
              <a:ext cx="4926" cy="465"/>
              <a:chOff x="12801" y="1355"/>
              <a:chExt cx="4926" cy="465"/>
            </a:xfrm>
          </p:grpSpPr>
          <p:sp>
            <p:nvSpPr>
              <p:cNvPr id="32" name="圆角矩形 31"/>
              <p:cNvSpPr/>
              <p:nvPr>
                <p:custDataLst>
                  <p:tags r:id="rId9"/>
                </p:custDataLst>
              </p:nvPr>
            </p:nvSpPr>
            <p:spPr>
              <a:xfrm>
                <a:off x="13477" y="1355"/>
                <a:ext cx="4250" cy="461"/>
              </a:xfrm>
              <a:prstGeom prst="round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200" b="1">
                    <a:solidFill>
                      <a:schemeClr val="bg1"/>
                    </a:solidFill>
                    <a:latin typeface="HarmonyOS Sans Black" panose="00000A00000000000000" charset="0"/>
                    <a:ea typeface="HarmonyOS Sans SC" panose="00000500000000000000" charset="-122"/>
                    <a:cs typeface="HarmonyOS Sans Black" panose="00000A00000000000000" charset="0"/>
                    <a:sym typeface="+mn-ea"/>
                  </a:rPr>
                  <a:t>Power Export Limit Off</a:t>
                </a:r>
                <a:endParaRPr lang="en-US" altLang="zh-CN" sz="1200" b="1">
                  <a:solidFill>
                    <a:schemeClr val="bg1"/>
                  </a:solidFill>
                  <a:latin typeface="HarmonyOS Sans Black" panose="00000A00000000000000" charset="0"/>
                  <a:ea typeface="HarmonyOS Sans SC" panose="00000500000000000000" charset="-122"/>
                  <a:cs typeface="HarmonyOS Sans Black" panose="00000A00000000000000" charset="0"/>
                  <a:sym typeface="+mn-ea"/>
                </a:endParaRPr>
              </a:p>
            </p:txBody>
          </p:sp>
          <p:pic>
            <p:nvPicPr>
              <p:cNvPr id="33" name="图片 32" descr="3b32303230393735343bb5e7cfdfcbfe"/>
              <p:cNvPicPr>
                <a:picLocks noChangeAspect="1"/>
              </p:cNvPicPr>
              <p:nvPr>
                <p:custDataLst>
                  <p:tags r:id="rId10"/>
                </p:custDataLst>
              </p:nvPr>
            </p:nvPicPr>
            <p:blipFill>
              <a:blip r:embed="rId11">
                <a:extLst>
                  <a:ext uri="{96DAC541-7B7A-43D3-8B79-37D633B846F1}">
                    <asvg:svgBlip xmlns:asvg="http://schemas.microsoft.com/office/drawing/2016/SVG/main" r:embed="rId12"/>
                  </a:ext>
                </a:extLst>
              </a:blip>
              <a:stretch>
                <a:fillRect/>
              </a:stretch>
            </p:blipFill>
            <p:spPr>
              <a:xfrm>
                <a:off x="12801" y="1366"/>
                <a:ext cx="454" cy="454"/>
              </a:xfrm>
              <a:prstGeom prst="rect">
                <a:avLst/>
              </a:prstGeom>
              <a:effectLst/>
            </p:spPr>
          </p:pic>
        </p:grpSp>
        <p:grpSp>
          <p:nvGrpSpPr>
            <p:cNvPr id="39" name="组合 38"/>
            <p:cNvGrpSpPr/>
            <p:nvPr/>
          </p:nvGrpSpPr>
          <p:grpSpPr>
            <a:xfrm>
              <a:off x="13083" y="1258"/>
              <a:ext cx="4916" cy="467"/>
              <a:chOff x="12811" y="2079"/>
              <a:chExt cx="4916" cy="467"/>
            </a:xfrm>
          </p:grpSpPr>
          <p:sp>
            <p:nvSpPr>
              <p:cNvPr id="34" name="圆角矩形 33"/>
              <p:cNvSpPr/>
              <p:nvPr>
                <p:custDataLst>
                  <p:tags r:id="rId13"/>
                </p:custDataLst>
              </p:nvPr>
            </p:nvSpPr>
            <p:spPr>
              <a:xfrm>
                <a:off x="13477" y="2079"/>
                <a:ext cx="4250" cy="461"/>
              </a:xfrm>
              <a:prstGeom prst="roundRect">
                <a:avLst/>
              </a:prstGeom>
              <a:gradFill>
                <a:gsLst>
                  <a:gs pos="50000">
                    <a:srgbClr val="BB59BC"/>
                  </a:gs>
                  <a:gs pos="100000">
                    <a:srgbClr val="425CCA"/>
                  </a:gs>
                  <a:gs pos="0">
                    <a:srgbClr val="F7CC7E"/>
                  </a:gs>
                </a:gsLst>
                <a:lin ang="258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1200" b="1">
                    <a:solidFill>
                      <a:schemeClr val="bg1"/>
                    </a:solidFill>
                    <a:latin typeface="HarmonyOS Sans Black" panose="00000A00000000000000" charset="0"/>
                    <a:ea typeface="HarmonyOS Sans SC" panose="00000500000000000000" charset="-122"/>
                    <a:cs typeface="HarmonyOS Sans Black" panose="00000A00000000000000" charset="0"/>
                    <a:sym typeface="+mn-ea"/>
                  </a:rPr>
                  <a:t>With Battery Connected</a:t>
                </a:r>
                <a:endParaRPr lang="en-US" altLang="zh-CN" sz="1200" b="1">
                  <a:solidFill>
                    <a:schemeClr val="bg1"/>
                  </a:solidFill>
                  <a:latin typeface="HarmonyOS Sans Black" panose="00000A00000000000000" charset="0"/>
                  <a:ea typeface="HarmonyOS Sans SC" panose="00000500000000000000" charset="-122"/>
                  <a:cs typeface="HarmonyOS Sans Black" panose="00000A00000000000000" charset="0"/>
                  <a:sym typeface="+mn-ea"/>
                </a:endParaRPr>
              </a:p>
            </p:txBody>
          </p:sp>
          <p:pic>
            <p:nvPicPr>
              <p:cNvPr id="35" name="图片 34" descr="3b333634343338353bb3e4b5e7"/>
              <p:cNvPicPr>
                <a:picLocks noChangeAspect="1"/>
              </p:cNvPicPr>
              <p:nvPr>
                <p:custDataLst>
                  <p:tags r:id="rId14"/>
                </p:custDataLst>
              </p:nvPr>
            </p:nvPicPr>
            <p:blipFill>
              <a:blip r:embed="rId15">
                <a:extLst>
                  <a:ext uri="{96DAC541-7B7A-43D3-8B79-37D633B846F1}">
                    <asvg:svgBlip xmlns:asvg="http://schemas.microsoft.com/office/drawing/2016/SVG/main" r:embed="rId16"/>
                  </a:ext>
                </a:extLst>
              </a:blip>
              <a:stretch>
                <a:fillRect/>
              </a:stretch>
            </p:blipFill>
            <p:spPr>
              <a:xfrm rot="16200000">
                <a:off x="12811" y="2092"/>
                <a:ext cx="454" cy="454"/>
              </a:xfrm>
              <a:prstGeom prst="rect">
                <a:avLst/>
              </a:prstGeom>
            </p:spPr>
          </p:pic>
        </p:grpSp>
        <p:sp>
          <p:nvSpPr>
            <p:cNvPr id="16" name="文本框 15"/>
            <p:cNvSpPr txBox="1"/>
            <p:nvPr>
              <p:custDataLst>
                <p:tags r:id="rId17"/>
              </p:custDataLst>
            </p:nvPr>
          </p:nvSpPr>
          <p:spPr>
            <a:xfrm>
              <a:off x="7315" y="-128"/>
              <a:ext cx="4773" cy="1121"/>
            </a:xfrm>
            <a:prstGeom prst="rect">
              <a:avLst/>
            </a:prstGeom>
            <a:noFill/>
          </p:spPr>
          <p:txBody>
            <a:bodyPr wrap="square" rtlCol="0">
              <a:noAutofit/>
            </a:bodyPr>
            <a:lstStyle/>
            <a:p>
              <a:pPr algn="ctr">
                <a:lnSpc>
                  <a:spcPct val="140000"/>
                </a:lnSpc>
              </a:pPr>
              <a:r>
                <a:rPr lang="en-US" altLang="zh-CN" sz="3200">
                  <a:solidFill>
                    <a:schemeClr val="bg1"/>
                  </a:solidFill>
                  <a:latin typeface="HarmonyOS Sans Black" panose="00000A00000000000000" charset="0"/>
                  <a:ea typeface="HarmonyOS Sans SC" panose="00000500000000000000" charset="-122"/>
                  <a:cs typeface="HarmonyOS Sans Black" panose="00000A00000000000000" charset="0"/>
                </a:rPr>
                <a:t>SCENARIO 7</a:t>
              </a:r>
              <a:endParaRPr lang="en-US" altLang="zh-CN" sz="3200">
                <a:solidFill>
                  <a:schemeClr val="bg1"/>
                </a:solidFill>
                <a:latin typeface="HarmonyOS Sans Black" panose="00000A00000000000000" charset="0"/>
                <a:ea typeface="HarmonyOS Sans SC" panose="00000500000000000000" charset="-122"/>
                <a:cs typeface="HarmonyOS Sans Black" panose="00000A00000000000000" charset="0"/>
              </a:endParaRPr>
            </a:p>
          </p:txBody>
        </p:sp>
        <p:cxnSp>
          <p:nvCxnSpPr>
            <p:cNvPr id="19" name="直接连接符 18"/>
            <p:cNvCxnSpPr/>
            <p:nvPr>
              <p:custDataLst>
                <p:tags r:id="rId18"/>
              </p:custDataLst>
            </p:nvPr>
          </p:nvCxnSpPr>
          <p:spPr>
            <a:xfrm>
              <a:off x="4" y="2020"/>
              <a:ext cx="19196" cy="0"/>
            </a:xfrm>
            <a:prstGeom prst="line">
              <a:avLst/>
            </a:prstGeom>
            <a:ln w="38100">
              <a:gradFill>
                <a:gsLst>
                  <a:gs pos="50000">
                    <a:srgbClr val="BB59BC"/>
                  </a:gs>
                  <a:gs pos="100000">
                    <a:srgbClr val="425CCA"/>
                  </a:gs>
                  <a:gs pos="0">
                    <a:srgbClr val="F7CC7E"/>
                  </a:gs>
                </a:gsLst>
                <a:lin ang="2580000" scaled="0"/>
              </a:gradFill>
            </a:ln>
          </p:spPr>
          <p:style>
            <a:lnRef idx="2">
              <a:schemeClr val="accent1"/>
            </a:lnRef>
            <a:fillRef idx="0">
              <a:srgbClr val="FFFFFF"/>
            </a:fillRef>
            <a:effectRef idx="0">
              <a:srgbClr val="FFFFFF"/>
            </a:effectRef>
            <a:fontRef idx="minor">
              <a:schemeClr val="tx1"/>
            </a:fontRef>
          </p:style>
        </p:cxnSp>
      </p:grpSp>
      <p:pic>
        <p:nvPicPr>
          <p:cNvPr id="222" name="图片 221" descr="C:\Users\DELL\Desktop\4-20KW.1.无端子.png4-20KW.1.无端子"/>
          <p:cNvPicPr>
            <a:picLocks noChangeAspect="1"/>
          </p:cNvPicPr>
          <p:nvPr>
            <p:custDataLst>
              <p:tags r:id="rId19"/>
            </p:custDataLst>
          </p:nvPr>
        </p:nvPicPr>
        <p:blipFill>
          <a:blip r:embed="rId20"/>
          <a:srcRect/>
          <a:stretch>
            <a:fillRect/>
          </a:stretch>
        </p:blipFill>
        <p:spPr>
          <a:xfrm flipH="1">
            <a:off x="1276985" y="2748280"/>
            <a:ext cx="1500505" cy="844550"/>
          </a:xfrm>
          <a:prstGeom prst="rect">
            <a:avLst/>
          </a:prstGeom>
          <a:effectLst>
            <a:outerShdw blurRad="152400" dist="50800" dir="8100000" algn="tr" rotWithShape="0">
              <a:prstClr val="black">
                <a:alpha val="18320"/>
              </a:prstClr>
            </a:outerShdw>
          </a:effectLst>
        </p:spPr>
      </p:pic>
      <p:pic>
        <p:nvPicPr>
          <p:cNvPr id="176" name="图形 72"/>
          <p:cNvPicPr>
            <a:picLocks noChangeAspect="1"/>
          </p:cNvPicPr>
          <p:nvPr>
            <p:custDataLst>
              <p:tags r:id="rId21"/>
            </p:custDataLst>
          </p:nvPr>
        </p:nvPicPr>
        <p:blipFill>
          <a:blip r:embed="rId22" cstate="screen">
            <a:extLst>
              <a:ext uri="{96DAC541-7B7A-43D3-8B79-37D633B846F1}">
                <asvg:svgBlip xmlns:asvg="http://schemas.microsoft.com/office/drawing/2016/SVG/main" r:embed="rId23"/>
              </a:ext>
            </a:extLst>
          </a:blip>
          <a:stretch>
            <a:fillRect/>
          </a:stretch>
        </p:blipFill>
        <p:spPr>
          <a:xfrm>
            <a:off x="666750" y="2510790"/>
            <a:ext cx="384175" cy="306070"/>
          </a:xfrm>
          <a:prstGeom prst="rect">
            <a:avLst/>
          </a:prstGeom>
        </p:spPr>
      </p:pic>
      <p:pic>
        <p:nvPicPr>
          <p:cNvPr id="177" name="图形 16"/>
          <p:cNvPicPr>
            <a:picLocks noChangeAspect="1"/>
          </p:cNvPicPr>
          <p:nvPr>
            <p:custDataLst>
              <p:tags r:id="rId24"/>
            </p:custDataLst>
          </p:nvPr>
        </p:nvPicPr>
        <p:blipFill>
          <a:blip r:embed="rId25">
            <a:extLst>
              <a:ext uri="{96DAC541-7B7A-43D3-8B79-37D633B846F1}">
                <asvg:svgBlip xmlns:asvg="http://schemas.microsoft.com/office/drawing/2016/SVG/main" r:embed="rId26"/>
              </a:ext>
            </a:extLst>
          </a:blip>
          <a:stretch>
            <a:fillRect/>
          </a:stretch>
        </p:blipFill>
        <p:spPr>
          <a:xfrm>
            <a:off x="5247640" y="2776855"/>
            <a:ext cx="575310" cy="563880"/>
          </a:xfrm>
          <a:prstGeom prst="rect">
            <a:avLst/>
          </a:prstGeom>
        </p:spPr>
      </p:pic>
      <p:cxnSp>
        <p:nvCxnSpPr>
          <p:cNvPr id="178" name="肘形连接符 177"/>
          <p:cNvCxnSpPr/>
          <p:nvPr>
            <p:custDataLst>
              <p:tags r:id="rId27"/>
            </p:custDataLst>
          </p:nvPr>
        </p:nvCxnSpPr>
        <p:spPr>
          <a:xfrm flipH="1" flipV="1">
            <a:off x="859155" y="2818130"/>
            <a:ext cx="607695" cy="215265"/>
          </a:xfrm>
          <a:prstGeom prst="bentConnector3">
            <a:avLst>
              <a:gd name="adj1" fmla="val 99217"/>
            </a:avLst>
          </a:prstGeom>
          <a:ln w="3175">
            <a:solidFill>
              <a:srgbClr val="0070C0"/>
            </a:solidFill>
            <a:headEnd type="triangle" w="med" len="med"/>
            <a:tailEnd type="none"/>
          </a:ln>
        </p:spPr>
        <p:style>
          <a:lnRef idx="1">
            <a:schemeClr val="accent2"/>
          </a:lnRef>
          <a:fillRef idx="0">
            <a:schemeClr val="accent2"/>
          </a:fillRef>
          <a:effectRef idx="0">
            <a:schemeClr val="accent2"/>
          </a:effectRef>
          <a:fontRef idx="minor">
            <a:schemeClr val="tx1"/>
          </a:fontRef>
        </p:style>
      </p:cxnSp>
      <p:cxnSp>
        <p:nvCxnSpPr>
          <p:cNvPr id="179" name="肘形连接符 178"/>
          <p:cNvCxnSpPr/>
          <p:nvPr>
            <p:custDataLst>
              <p:tags r:id="rId28"/>
            </p:custDataLst>
          </p:nvPr>
        </p:nvCxnSpPr>
        <p:spPr>
          <a:xfrm flipH="1">
            <a:off x="873760" y="3239135"/>
            <a:ext cx="593090" cy="224155"/>
          </a:xfrm>
          <a:prstGeom prst="bentConnector3">
            <a:avLst>
              <a:gd name="adj1" fmla="val 98625"/>
            </a:avLst>
          </a:prstGeom>
          <a:ln w="6350">
            <a:solidFill>
              <a:srgbClr val="0070C0"/>
            </a:solidFill>
            <a:headEnd type="none"/>
            <a:tailEnd type="none"/>
          </a:ln>
        </p:spPr>
        <p:style>
          <a:lnRef idx="1">
            <a:schemeClr val="accent2"/>
          </a:lnRef>
          <a:fillRef idx="0">
            <a:schemeClr val="accent2"/>
          </a:fillRef>
          <a:effectRef idx="0">
            <a:schemeClr val="accent2"/>
          </a:effectRef>
          <a:fontRef idx="minor">
            <a:schemeClr val="tx1"/>
          </a:fontRef>
        </p:style>
      </p:cxnSp>
      <p:cxnSp>
        <p:nvCxnSpPr>
          <p:cNvPr id="180" name="直线连接符 20"/>
          <p:cNvCxnSpPr/>
          <p:nvPr>
            <p:custDataLst>
              <p:tags r:id="rId29"/>
            </p:custDataLst>
          </p:nvPr>
        </p:nvCxnSpPr>
        <p:spPr>
          <a:xfrm>
            <a:off x="2927985" y="3360420"/>
            <a:ext cx="0" cy="281305"/>
          </a:xfrm>
          <a:prstGeom prst="line">
            <a:avLst/>
          </a:prstGeom>
          <a:ln w="63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81" name="直线连接符 21"/>
          <p:cNvCxnSpPr/>
          <p:nvPr>
            <p:custDataLst>
              <p:tags r:id="rId30"/>
            </p:custDataLst>
          </p:nvPr>
        </p:nvCxnSpPr>
        <p:spPr>
          <a:xfrm>
            <a:off x="3181350" y="3157855"/>
            <a:ext cx="0" cy="484505"/>
          </a:xfrm>
          <a:prstGeom prst="line">
            <a:avLst/>
          </a:prstGeom>
          <a:ln w="63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82" name="直线连接符 22"/>
          <p:cNvCxnSpPr/>
          <p:nvPr>
            <p:custDataLst>
              <p:tags r:id="rId31"/>
            </p:custDataLst>
          </p:nvPr>
        </p:nvCxnSpPr>
        <p:spPr>
          <a:xfrm>
            <a:off x="3437255" y="2952750"/>
            <a:ext cx="0" cy="689610"/>
          </a:xfrm>
          <a:prstGeom prst="line">
            <a:avLst/>
          </a:prstGeom>
          <a:ln w="63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pic>
        <p:nvPicPr>
          <p:cNvPr id="183" name="图片 182" descr="C:/Users/DELL/Desktop/Load icon.pngLoad icon"/>
          <p:cNvPicPr>
            <a:picLocks noChangeAspect="1"/>
          </p:cNvPicPr>
          <p:nvPr>
            <p:custDataLst>
              <p:tags r:id="rId32"/>
            </p:custDataLst>
          </p:nvPr>
        </p:nvPicPr>
        <p:blipFill>
          <a:blip r:embed="rId33"/>
          <a:srcRect/>
          <a:stretch>
            <a:fillRect/>
          </a:stretch>
        </p:blipFill>
        <p:spPr>
          <a:xfrm>
            <a:off x="3025775" y="3641725"/>
            <a:ext cx="337820" cy="337820"/>
          </a:xfrm>
          <a:prstGeom prst="rect">
            <a:avLst/>
          </a:prstGeom>
        </p:spPr>
      </p:pic>
      <p:pic>
        <p:nvPicPr>
          <p:cNvPr id="184" name="图片 183" descr="C:/Users/DELL/Desktop/Load icon.pngLoad icon"/>
          <p:cNvPicPr>
            <a:picLocks noChangeAspect="1"/>
          </p:cNvPicPr>
          <p:nvPr>
            <p:custDataLst>
              <p:tags r:id="rId34"/>
            </p:custDataLst>
          </p:nvPr>
        </p:nvPicPr>
        <p:blipFill>
          <a:blip r:embed="rId33"/>
          <a:srcRect/>
          <a:stretch>
            <a:fillRect/>
          </a:stretch>
        </p:blipFill>
        <p:spPr>
          <a:xfrm>
            <a:off x="3279140" y="3641725"/>
            <a:ext cx="337820" cy="337820"/>
          </a:xfrm>
          <a:prstGeom prst="rect">
            <a:avLst/>
          </a:prstGeom>
        </p:spPr>
      </p:pic>
      <p:pic>
        <p:nvPicPr>
          <p:cNvPr id="185" name="图片 184" descr="C:/Users/DELL/Desktop/Load icon.pngLoad icon"/>
          <p:cNvPicPr>
            <a:picLocks noChangeAspect="1"/>
          </p:cNvPicPr>
          <p:nvPr>
            <p:custDataLst>
              <p:tags r:id="rId35"/>
            </p:custDataLst>
          </p:nvPr>
        </p:nvPicPr>
        <p:blipFill>
          <a:blip r:embed="rId33">
            <a:lum contrast="12000"/>
          </a:blip>
          <a:srcRect/>
          <a:stretch>
            <a:fillRect/>
          </a:stretch>
        </p:blipFill>
        <p:spPr>
          <a:xfrm>
            <a:off x="2767330" y="3641725"/>
            <a:ext cx="337820" cy="337820"/>
          </a:xfrm>
          <a:prstGeom prst="rect">
            <a:avLst/>
          </a:prstGeom>
        </p:spPr>
      </p:pic>
      <p:sp>
        <p:nvSpPr>
          <p:cNvPr id="186" name="文本框 62"/>
          <p:cNvSpPr txBox="1"/>
          <p:nvPr>
            <p:custDataLst>
              <p:tags r:id="rId36"/>
            </p:custDataLst>
          </p:nvPr>
        </p:nvSpPr>
        <p:spPr>
          <a:xfrm>
            <a:off x="2705100" y="3969385"/>
            <a:ext cx="451485" cy="1835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600" dirty="0">
                <a:solidFill>
                  <a:schemeClr val="tx1">
                    <a:lumMod val="75000"/>
                    <a:lumOff val="25000"/>
                  </a:schemeClr>
                </a:solidFill>
                <a:latin typeface="HarmonyOS Sans Black" panose="00000A00000000000000" charset="0"/>
                <a:cs typeface="HarmonyOS Sans Black" panose="00000A00000000000000" charset="0"/>
              </a:rPr>
              <a:t>2.2kW</a:t>
            </a:r>
            <a:endParaRPr kumimoji="1" lang="en-US" altLang="zh-CN" sz="6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87" name="文本框 62"/>
          <p:cNvSpPr txBox="1"/>
          <p:nvPr>
            <p:custDataLst>
              <p:tags r:id="rId37"/>
            </p:custDataLst>
          </p:nvPr>
        </p:nvSpPr>
        <p:spPr>
          <a:xfrm>
            <a:off x="2517775" y="2776855"/>
            <a:ext cx="53594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0.5kW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88" name="文本框 62"/>
          <p:cNvSpPr txBox="1"/>
          <p:nvPr>
            <p:custDataLst>
              <p:tags r:id="rId38"/>
            </p:custDataLst>
          </p:nvPr>
        </p:nvSpPr>
        <p:spPr>
          <a:xfrm>
            <a:off x="1051560" y="2787015"/>
            <a:ext cx="41529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rgbClr val="FF0000"/>
                </a:solidFill>
                <a:latin typeface="HarmonyOS Sans Black" panose="00000A00000000000000" charset="0"/>
                <a:cs typeface="HarmonyOS Sans Black" panose="00000A00000000000000" charset="0"/>
              </a:rPr>
              <a:t>6kW</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189" name="文本框 188"/>
          <p:cNvSpPr txBox="1"/>
          <p:nvPr>
            <p:custDataLst>
              <p:tags r:id="rId39"/>
            </p:custDataLst>
          </p:nvPr>
        </p:nvSpPr>
        <p:spPr>
          <a:xfrm>
            <a:off x="2933065" y="4076065"/>
            <a:ext cx="512445" cy="213995"/>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Loads</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90" name="文本框 62"/>
          <p:cNvSpPr txBox="1"/>
          <p:nvPr>
            <p:custDataLst>
              <p:tags r:id="rId40"/>
            </p:custDataLst>
          </p:nvPr>
        </p:nvSpPr>
        <p:spPr>
          <a:xfrm>
            <a:off x="4913630" y="2814955"/>
            <a:ext cx="325755"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L1</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91" name="文本框 62"/>
          <p:cNvSpPr txBox="1"/>
          <p:nvPr>
            <p:custDataLst>
              <p:tags r:id="rId41"/>
            </p:custDataLst>
          </p:nvPr>
        </p:nvSpPr>
        <p:spPr>
          <a:xfrm>
            <a:off x="4913630" y="3020060"/>
            <a:ext cx="325755"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L2</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92" name="文本框 62"/>
          <p:cNvSpPr txBox="1"/>
          <p:nvPr>
            <p:custDataLst>
              <p:tags r:id="rId42"/>
            </p:custDataLst>
          </p:nvPr>
        </p:nvSpPr>
        <p:spPr>
          <a:xfrm>
            <a:off x="4913630" y="3224530"/>
            <a:ext cx="325755"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L3</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cxnSp>
        <p:nvCxnSpPr>
          <p:cNvPr id="193" name="直线连接符 34"/>
          <p:cNvCxnSpPr/>
          <p:nvPr>
            <p:custDataLst>
              <p:tags r:id="rId43"/>
            </p:custDataLst>
          </p:nvPr>
        </p:nvCxnSpPr>
        <p:spPr>
          <a:xfrm>
            <a:off x="2557780" y="2952750"/>
            <a:ext cx="2387600" cy="0"/>
          </a:xfrm>
          <a:prstGeom prst="line">
            <a:avLst/>
          </a:prstGeom>
          <a:ln w="6350">
            <a:solidFill>
              <a:srgbClr val="FF0000"/>
            </a:solidFill>
            <a:tailEnd type="none"/>
          </a:ln>
        </p:spPr>
        <p:style>
          <a:lnRef idx="2">
            <a:schemeClr val="accent1"/>
          </a:lnRef>
          <a:fillRef idx="0">
            <a:schemeClr val="accent1"/>
          </a:fillRef>
          <a:effectRef idx="1">
            <a:schemeClr val="accent1"/>
          </a:effectRef>
          <a:fontRef idx="minor">
            <a:schemeClr val="tx1"/>
          </a:fontRef>
        </p:style>
      </p:cxnSp>
      <p:cxnSp>
        <p:nvCxnSpPr>
          <p:cNvPr id="194" name="直线连接符 35"/>
          <p:cNvCxnSpPr/>
          <p:nvPr>
            <p:custDataLst>
              <p:tags r:id="rId44"/>
            </p:custDataLst>
          </p:nvPr>
        </p:nvCxnSpPr>
        <p:spPr>
          <a:xfrm>
            <a:off x="2557780" y="3159125"/>
            <a:ext cx="2387600" cy="0"/>
          </a:xfrm>
          <a:prstGeom prst="line">
            <a:avLst/>
          </a:prstGeom>
          <a:ln w="63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5" name="直线连接符 38"/>
          <p:cNvCxnSpPr/>
          <p:nvPr>
            <p:custDataLst>
              <p:tags r:id="rId45"/>
            </p:custDataLst>
          </p:nvPr>
        </p:nvCxnSpPr>
        <p:spPr>
          <a:xfrm>
            <a:off x="2557780" y="3365500"/>
            <a:ext cx="2387600" cy="0"/>
          </a:xfrm>
          <a:prstGeom prst="line">
            <a:avLst/>
          </a:prstGeom>
          <a:ln w="6350">
            <a:solidFill>
              <a:srgbClr val="FF0000"/>
            </a:solidFill>
            <a:headEnd type="none"/>
          </a:ln>
        </p:spPr>
        <p:style>
          <a:lnRef idx="2">
            <a:schemeClr val="accent1"/>
          </a:lnRef>
          <a:fillRef idx="0">
            <a:schemeClr val="accent1"/>
          </a:fillRef>
          <a:effectRef idx="1">
            <a:schemeClr val="accent1"/>
          </a:effectRef>
          <a:fontRef idx="minor">
            <a:schemeClr val="tx1"/>
          </a:fontRef>
        </p:style>
      </p:cxnSp>
      <p:pic>
        <p:nvPicPr>
          <p:cNvPr id="207" name="图片 206" descr="C:\Users\DELL\Desktop\电表.png电表"/>
          <p:cNvPicPr>
            <a:picLocks noChangeAspect="1"/>
          </p:cNvPicPr>
          <p:nvPr>
            <p:custDataLst>
              <p:tags r:id="rId46"/>
            </p:custDataLst>
          </p:nvPr>
        </p:nvPicPr>
        <p:blipFill rotWithShape="1">
          <a:blip r:embed="rId47"/>
          <a:srcRect/>
          <a:stretch>
            <a:fillRect/>
          </a:stretch>
        </p:blipFill>
        <p:spPr>
          <a:xfrm>
            <a:off x="3345815" y="2832735"/>
            <a:ext cx="1094105" cy="615950"/>
          </a:xfrm>
          <a:prstGeom prst="rect">
            <a:avLst/>
          </a:prstGeom>
        </p:spPr>
      </p:pic>
      <p:pic>
        <p:nvPicPr>
          <p:cNvPr id="196" name="图片 195"/>
          <p:cNvPicPr>
            <a:picLocks noChangeAspect="1"/>
          </p:cNvPicPr>
          <p:nvPr>
            <p:custDataLst>
              <p:tags r:id="rId48"/>
            </p:custDataLst>
          </p:nvPr>
        </p:nvPicPr>
        <p:blipFill>
          <a:blip r:embed="rId49" cstate="screen"/>
          <a:stretch>
            <a:fillRect/>
          </a:stretch>
        </p:blipFill>
        <p:spPr>
          <a:xfrm>
            <a:off x="4161155" y="2846705"/>
            <a:ext cx="241935" cy="193675"/>
          </a:xfrm>
          <a:prstGeom prst="rect">
            <a:avLst/>
          </a:prstGeom>
        </p:spPr>
      </p:pic>
      <p:pic>
        <p:nvPicPr>
          <p:cNvPr id="197" name="图片 196"/>
          <p:cNvPicPr>
            <a:picLocks noChangeAspect="1"/>
          </p:cNvPicPr>
          <p:nvPr>
            <p:custDataLst>
              <p:tags r:id="rId50"/>
            </p:custDataLst>
          </p:nvPr>
        </p:nvPicPr>
        <p:blipFill>
          <a:blip r:embed="rId49" cstate="screen"/>
          <a:stretch>
            <a:fillRect/>
          </a:stretch>
        </p:blipFill>
        <p:spPr>
          <a:xfrm>
            <a:off x="4161155" y="3054350"/>
            <a:ext cx="241935" cy="193675"/>
          </a:xfrm>
          <a:prstGeom prst="rect">
            <a:avLst/>
          </a:prstGeom>
        </p:spPr>
      </p:pic>
      <p:pic>
        <p:nvPicPr>
          <p:cNvPr id="198" name="图片 197"/>
          <p:cNvPicPr>
            <a:picLocks noChangeAspect="1"/>
          </p:cNvPicPr>
          <p:nvPr>
            <p:custDataLst>
              <p:tags r:id="rId51"/>
            </p:custDataLst>
          </p:nvPr>
        </p:nvPicPr>
        <p:blipFill>
          <a:blip r:embed="rId49" cstate="screen"/>
          <a:stretch>
            <a:fillRect/>
          </a:stretch>
        </p:blipFill>
        <p:spPr>
          <a:xfrm>
            <a:off x="4161155" y="3263265"/>
            <a:ext cx="241935" cy="193675"/>
          </a:xfrm>
          <a:prstGeom prst="rect">
            <a:avLst/>
          </a:prstGeom>
        </p:spPr>
      </p:pic>
      <p:sp>
        <p:nvSpPr>
          <p:cNvPr id="199" name="文本框 198"/>
          <p:cNvSpPr txBox="1"/>
          <p:nvPr>
            <p:custDataLst>
              <p:tags r:id="rId52"/>
            </p:custDataLst>
          </p:nvPr>
        </p:nvSpPr>
        <p:spPr>
          <a:xfrm>
            <a:off x="2982595" y="3969385"/>
            <a:ext cx="429895" cy="1835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600" dirty="0">
                <a:solidFill>
                  <a:schemeClr val="tx1">
                    <a:lumMod val="75000"/>
                    <a:lumOff val="25000"/>
                  </a:schemeClr>
                </a:solidFill>
                <a:latin typeface="HarmonyOS Sans Black" panose="00000A00000000000000" charset="0"/>
                <a:cs typeface="HarmonyOS Sans Black" panose="00000A00000000000000" charset="0"/>
              </a:rPr>
              <a:t>1.3kW</a:t>
            </a:r>
            <a:endParaRPr kumimoji="1" lang="en-US" altLang="zh-CN" sz="6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00" name="文本框 199"/>
          <p:cNvSpPr txBox="1"/>
          <p:nvPr>
            <p:custDataLst>
              <p:tags r:id="rId53"/>
            </p:custDataLst>
          </p:nvPr>
        </p:nvSpPr>
        <p:spPr>
          <a:xfrm>
            <a:off x="3249930" y="3971290"/>
            <a:ext cx="451485" cy="1835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600" dirty="0">
                <a:solidFill>
                  <a:schemeClr val="tx1">
                    <a:lumMod val="75000"/>
                    <a:lumOff val="25000"/>
                  </a:schemeClr>
                </a:solidFill>
                <a:latin typeface="HarmonyOS Sans Black" panose="00000A00000000000000" charset="0"/>
                <a:cs typeface="HarmonyOS Sans Black" panose="00000A00000000000000" charset="0"/>
              </a:rPr>
              <a:t>0.5kW</a:t>
            </a:r>
            <a:endParaRPr kumimoji="1" lang="en-US" altLang="zh-CN" sz="6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01" name="文本框 62"/>
          <p:cNvSpPr txBox="1"/>
          <p:nvPr>
            <p:custDataLst>
              <p:tags r:id="rId54"/>
            </p:custDataLst>
          </p:nvPr>
        </p:nvSpPr>
        <p:spPr>
          <a:xfrm>
            <a:off x="2489835" y="2981325"/>
            <a:ext cx="53594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1.3kW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02" name="文本框 62"/>
          <p:cNvSpPr txBox="1"/>
          <p:nvPr>
            <p:custDataLst>
              <p:tags r:id="rId55"/>
            </p:custDataLst>
          </p:nvPr>
        </p:nvSpPr>
        <p:spPr>
          <a:xfrm>
            <a:off x="2517775" y="3190240"/>
            <a:ext cx="53594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2.2kW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03" name="文本框 62"/>
          <p:cNvSpPr txBox="1"/>
          <p:nvPr>
            <p:custDataLst>
              <p:tags r:id="rId56"/>
            </p:custDataLst>
          </p:nvPr>
        </p:nvSpPr>
        <p:spPr>
          <a:xfrm>
            <a:off x="4359275" y="2748915"/>
            <a:ext cx="586105"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0kW</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204" name="文本框 62"/>
          <p:cNvSpPr txBox="1"/>
          <p:nvPr>
            <p:custDataLst>
              <p:tags r:id="rId57"/>
            </p:custDataLst>
          </p:nvPr>
        </p:nvSpPr>
        <p:spPr>
          <a:xfrm>
            <a:off x="4403090" y="2963545"/>
            <a:ext cx="54229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0kW</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205" name="文本框 62"/>
          <p:cNvSpPr txBox="1"/>
          <p:nvPr>
            <p:custDataLst>
              <p:tags r:id="rId58"/>
            </p:custDataLst>
          </p:nvPr>
        </p:nvSpPr>
        <p:spPr>
          <a:xfrm>
            <a:off x="4343400" y="3190240"/>
            <a:ext cx="60198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0kW</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206" name="文本框 205"/>
          <p:cNvSpPr txBox="1"/>
          <p:nvPr>
            <p:custDataLst>
              <p:tags r:id="rId59"/>
            </p:custDataLst>
          </p:nvPr>
        </p:nvSpPr>
        <p:spPr>
          <a:xfrm>
            <a:off x="1707515" y="3643630"/>
            <a:ext cx="639445" cy="337185"/>
          </a:xfrm>
          <a:prstGeom prst="rect">
            <a:avLst/>
          </a:prstGeom>
          <a:noFill/>
        </p:spPr>
        <p:txBody>
          <a:bodyPr wrap="square" rtlCol="0">
            <a:spAutoFit/>
          </a:bodyPr>
          <a:lstStyle/>
          <a:p>
            <a:pPr algn="ctr"/>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Solinteg</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a:p>
            <a:pPr algn="ctr"/>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 6kW</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08" name="文本框 207"/>
          <p:cNvSpPr txBox="1"/>
          <p:nvPr>
            <p:custDataLst>
              <p:tags r:id="rId60"/>
            </p:custDataLst>
          </p:nvPr>
        </p:nvSpPr>
        <p:spPr>
          <a:xfrm>
            <a:off x="657225" y="2282190"/>
            <a:ext cx="349250" cy="213995"/>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PV</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09" name="文本框 208"/>
          <p:cNvSpPr txBox="1"/>
          <p:nvPr>
            <p:custDataLst>
              <p:tags r:id="rId61"/>
            </p:custDataLst>
          </p:nvPr>
        </p:nvSpPr>
        <p:spPr>
          <a:xfrm>
            <a:off x="3695065" y="3383915"/>
            <a:ext cx="515620" cy="213995"/>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Meter</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10" name="文本框 209"/>
          <p:cNvSpPr txBox="1"/>
          <p:nvPr>
            <p:custDataLst>
              <p:tags r:id="rId62"/>
            </p:custDataLst>
          </p:nvPr>
        </p:nvSpPr>
        <p:spPr>
          <a:xfrm>
            <a:off x="5307330" y="3360420"/>
            <a:ext cx="427355" cy="213995"/>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Grid</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15" name="文本框 62"/>
          <p:cNvSpPr txBox="1"/>
          <p:nvPr>
            <p:custDataLst>
              <p:tags r:id="rId63"/>
            </p:custDataLst>
          </p:nvPr>
        </p:nvSpPr>
        <p:spPr>
          <a:xfrm>
            <a:off x="167005" y="2599690"/>
            <a:ext cx="50927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6kW</a:t>
            </a:r>
            <a:endParaRPr kumimoji="1" lang="en-US" altLang="zh-CN" sz="800" dirty="0">
              <a:solidFill>
                <a:schemeClr val="tx1"/>
              </a:solidFill>
              <a:latin typeface="HarmonyOS Sans Black" panose="00000A00000000000000" charset="0"/>
              <a:cs typeface="HarmonyOS Sans Black" panose="00000A00000000000000" charset="0"/>
            </a:endParaRPr>
          </a:p>
        </p:txBody>
      </p:sp>
      <p:pic>
        <p:nvPicPr>
          <p:cNvPr id="216" name="图片 215" descr="C:/Users/DELL/Desktop/564b203e12ac53bbcffde62f03115ca.png564b203e12ac53bbcffde62f03115ca"/>
          <p:cNvPicPr>
            <a:picLocks noChangeAspect="1"/>
          </p:cNvPicPr>
          <p:nvPr>
            <p:custDataLst>
              <p:tags r:id="rId64"/>
            </p:custDataLst>
          </p:nvPr>
        </p:nvPicPr>
        <p:blipFill>
          <a:blip r:embed="rId65"/>
          <a:srcRect t="499" b="499"/>
          <a:stretch>
            <a:fillRect/>
          </a:stretch>
        </p:blipFill>
        <p:spPr>
          <a:xfrm flipH="1">
            <a:off x="668020" y="3477260"/>
            <a:ext cx="408305" cy="770255"/>
          </a:xfrm>
          <a:prstGeom prst="rect">
            <a:avLst/>
          </a:prstGeom>
        </p:spPr>
      </p:pic>
      <p:sp>
        <p:nvSpPr>
          <p:cNvPr id="219" name="文本框 218"/>
          <p:cNvSpPr txBox="1"/>
          <p:nvPr>
            <p:custDataLst>
              <p:tags r:id="rId66"/>
            </p:custDataLst>
          </p:nvPr>
        </p:nvSpPr>
        <p:spPr>
          <a:xfrm>
            <a:off x="567055" y="4247515"/>
            <a:ext cx="611505" cy="213995"/>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Battery</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29" name="文本框 62"/>
          <p:cNvSpPr txBox="1"/>
          <p:nvPr>
            <p:custDataLst>
              <p:tags r:id="rId67"/>
            </p:custDataLst>
          </p:nvPr>
        </p:nvSpPr>
        <p:spPr>
          <a:xfrm>
            <a:off x="1006475" y="3230245"/>
            <a:ext cx="460375"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rgbClr val="FF0000"/>
                </a:solidFill>
                <a:latin typeface="HarmonyOS Sans Black" panose="00000A00000000000000" charset="0"/>
                <a:cs typeface="HarmonyOS Sans Black" panose="00000A00000000000000" charset="0"/>
              </a:rPr>
              <a:t>2kW</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230" name="流程图: 合并 229"/>
          <p:cNvSpPr>
            <a:spLocks noChangeAspect="1"/>
          </p:cNvSpPr>
          <p:nvPr>
            <p:custDataLst>
              <p:tags r:id="rId68"/>
            </p:custDataLst>
          </p:nvPr>
        </p:nvSpPr>
        <p:spPr>
          <a:xfrm rot="5400000" flipH="1">
            <a:off x="1367155" y="3199765"/>
            <a:ext cx="85090" cy="79375"/>
          </a:xfrm>
          <a:prstGeom prst="flowChartMerg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3" name="图形 72"/>
          <p:cNvPicPr>
            <a:picLocks noChangeAspect="1"/>
          </p:cNvPicPr>
          <p:nvPr>
            <p:custDataLst>
              <p:tags r:id="rId69"/>
            </p:custDataLst>
          </p:nvPr>
        </p:nvPicPr>
        <p:blipFill>
          <a:blip r:embed="rId22" cstate="screen">
            <a:extLst>
              <a:ext uri="{96DAC541-7B7A-43D3-8B79-37D633B846F1}">
                <asvg:svgBlip xmlns:asvg="http://schemas.microsoft.com/office/drawing/2016/SVG/main" r:embed="rId23"/>
              </a:ext>
            </a:extLst>
          </a:blip>
          <a:stretch>
            <a:fillRect/>
          </a:stretch>
        </p:blipFill>
        <p:spPr>
          <a:xfrm>
            <a:off x="6793230" y="2498725"/>
            <a:ext cx="387350" cy="308610"/>
          </a:xfrm>
          <a:prstGeom prst="rect">
            <a:avLst/>
          </a:prstGeom>
        </p:spPr>
      </p:pic>
      <p:pic>
        <p:nvPicPr>
          <p:cNvPr id="44" name="图形 16"/>
          <p:cNvPicPr>
            <a:picLocks noChangeAspect="1"/>
          </p:cNvPicPr>
          <p:nvPr>
            <p:custDataLst>
              <p:tags r:id="rId70"/>
            </p:custDataLst>
          </p:nvPr>
        </p:nvPicPr>
        <p:blipFill>
          <a:blip r:embed="rId25">
            <a:extLst>
              <a:ext uri="{96DAC541-7B7A-43D3-8B79-37D633B846F1}">
                <asvg:svgBlip xmlns:asvg="http://schemas.microsoft.com/office/drawing/2016/SVG/main" r:embed="rId26"/>
              </a:ext>
            </a:extLst>
          </a:blip>
          <a:stretch>
            <a:fillRect/>
          </a:stretch>
        </p:blipFill>
        <p:spPr>
          <a:xfrm>
            <a:off x="11406505" y="2766695"/>
            <a:ext cx="579120" cy="568325"/>
          </a:xfrm>
          <a:prstGeom prst="rect">
            <a:avLst/>
          </a:prstGeom>
        </p:spPr>
      </p:pic>
      <p:cxnSp>
        <p:nvCxnSpPr>
          <p:cNvPr id="47" name="肘形连接符 46"/>
          <p:cNvCxnSpPr>
            <a:stCxn id="43" idx="2"/>
          </p:cNvCxnSpPr>
          <p:nvPr>
            <p:custDataLst>
              <p:tags r:id="rId71"/>
            </p:custDataLst>
          </p:nvPr>
        </p:nvCxnSpPr>
        <p:spPr>
          <a:xfrm rot="16200000" flipH="1">
            <a:off x="7198360" y="2597150"/>
            <a:ext cx="210820" cy="632460"/>
          </a:xfrm>
          <a:prstGeom prst="bentConnector2">
            <a:avLst/>
          </a:prstGeom>
          <a:ln w="6350">
            <a:solidFill>
              <a:srgbClr val="0070C0"/>
            </a:solidFill>
            <a:tailEnd type="triangle"/>
          </a:ln>
        </p:spPr>
        <p:style>
          <a:lnRef idx="1">
            <a:schemeClr val="accent2"/>
          </a:lnRef>
          <a:fillRef idx="0">
            <a:schemeClr val="accent2"/>
          </a:fillRef>
          <a:effectRef idx="0">
            <a:schemeClr val="accent2"/>
          </a:effectRef>
          <a:fontRef idx="minor">
            <a:schemeClr val="tx1"/>
          </a:fontRef>
        </p:style>
      </p:cxnSp>
      <p:cxnSp>
        <p:nvCxnSpPr>
          <p:cNvPr id="72" name="肘形连接符 71"/>
          <p:cNvCxnSpPr/>
          <p:nvPr>
            <p:custDataLst>
              <p:tags r:id="rId72"/>
            </p:custDataLst>
          </p:nvPr>
        </p:nvCxnSpPr>
        <p:spPr>
          <a:xfrm flipV="1">
            <a:off x="6985635" y="3227070"/>
            <a:ext cx="621030" cy="223520"/>
          </a:xfrm>
          <a:prstGeom prst="bentConnector3">
            <a:avLst>
              <a:gd name="adj1" fmla="val 550"/>
            </a:avLst>
          </a:prstGeom>
          <a:ln w="6350">
            <a:solidFill>
              <a:srgbClr val="0070C0"/>
            </a:solidFill>
            <a:headEnd type="none"/>
            <a:tailEnd type="none"/>
          </a:ln>
        </p:spPr>
        <p:style>
          <a:lnRef idx="1">
            <a:schemeClr val="accent2"/>
          </a:lnRef>
          <a:fillRef idx="0">
            <a:schemeClr val="accent2"/>
          </a:fillRef>
          <a:effectRef idx="0">
            <a:schemeClr val="accent2"/>
          </a:effectRef>
          <a:fontRef idx="minor">
            <a:schemeClr val="tx1"/>
          </a:fontRef>
        </p:style>
      </p:cxnSp>
      <p:cxnSp>
        <p:nvCxnSpPr>
          <p:cNvPr id="77" name="直线连接符 20"/>
          <p:cNvCxnSpPr/>
          <p:nvPr>
            <p:custDataLst>
              <p:tags r:id="rId73"/>
            </p:custDataLst>
          </p:nvPr>
        </p:nvCxnSpPr>
        <p:spPr>
          <a:xfrm>
            <a:off x="9070340" y="3354705"/>
            <a:ext cx="0" cy="283210"/>
          </a:xfrm>
          <a:prstGeom prst="line">
            <a:avLst/>
          </a:prstGeom>
          <a:ln w="63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78" name="直线连接符 21"/>
          <p:cNvCxnSpPr/>
          <p:nvPr>
            <p:custDataLst>
              <p:tags r:id="rId74"/>
            </p:custDataLst>
          </p:nvPr>
        </p:nvCxnSpPr>
        <p:spPr>
          <a:xfrm>
            <a:off x="9325610" y="3150235"/>
            <a:ext cx="0" cy="488315"/>
          </a:xfrm>
          <a:prstGeom prst="line">
            <a:avLst/>
          </a:prstGeom>
          <a:ln w="63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79" name="直线连接符 22"/>
          <p:cNvCxnSpPr/>
          <p:nvPr>
            <p:custDataLst>
              <p:tags r:id="rId75"/>
            </p:custDataLst>
          </p:nvPr>
        </p:nvCxnSpPr>
        <p:spPr>
          <a:xfrm>
            <a:off x="9583420" y="2943860"/>
            <a:ext cx="0" cy="694690"/>
          </a:xfrm>
          <a:prstGeom prst="line">
            <a:avLst/>
          </a:prstGeom>
          <a:ln w="63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pic>
        <p:nvPicPr>
          <p:cNvPr id="84" name="图片 83" descr="C:/Users/DELL/Desktop/Load icon.pngLoad icon"/>
          <p:cNvPicPr>
            <a:picLocks noChangeAspect="1"/>
          </p:cNvPicPr>
          <p:nvPr>
            <p:custDataLst>
              <p:tags r:id="rId76"/>
            </p:custDataLst>
          </p:nvPr>
        </p:nvPicPr>
        <p:blipFill>
          <a:blip r:embed="rId33"/>
          <a:srcRect/>
          <a:stretch>
            <a:fillRect/>
          </a:stretch>
        </p:blipFill>
        <p:spPr>
          <a:xfrm>
            <a:off x="9168765" y="3638550"/>
            <a:ext cx="339725" cy="340360"/>
          </a:xfrm>
          <a:prstGeom prst="rect">
            <a:avLst/>
          </a:prstGeom>
        </p:spPr>
      </p:pic>
      <p:pic>
        <p:nvPicPr>
          <p:cNvPr id="85" name="图片 84" descr="C:/Users/DELL/Desktop/Load icon.pngLoad icon"/>
          <p:cNvPicPr>
            <a:picLocks noChangeAspect="1"/>
          </p:cNvPicPr>
          <p:nvPr>
            <p:custDataLst>
              <p:tags r:id="rId77"/>
            </p:custDataLst>
          </p:nvPr>
        </p:nvPicPr>
        <p:blipFill>
          <a:blip r:embed="rId33"/>
          <a:srcRect/>
          <a:stretch>
            <a:fillRect/>
          </a:stretch>
        </p:blipFill>
        <p:spPr>
          <a:xfrm>
            <a:off x="9424035" y="3638550"/>
            <a:ext cx="339725" cy="340360"/>
          </a:xfrm>
          <a:prstGeom prst="rect">
            <a:avLst/>
          </a:prstGeom>
        </p:spPr>
      </p:pic>
      <p:pic>
        <p:nvPicPr>
          <p:cNvPr id="87" name="图片 86" descr="C:/Users/DELL/Desktop/Load icon.pngLoad icon"/>
          <p:cNvPicPr>
            <a:picLocks noChangeAspect="1"/>
          </p:cNvPicPr>
          <p:nvPr>
            <p:custDataLst>
              <p:tags r:id="rId78"/>
            </p:custDataLst>
          </p:nvPr>
        </p:nvPicPr>
        <p:blipFill>
          <a:blip r:embed="rId33">
            <a:lum contrast="12000"/>
          </a:blip>
          <a:srcRect/>
          <a:stretch>
            <a:fillRect/>
          </a:stretch>
        </p:blipFill>
        <p:spPr>
          <a:xfrm>
            <a:off x="8908415" y="3638550"/>
            <a:ext cx="339725" cy="340360"/>
          </a:xfrm>
          <a:prstGeom prst="rect">
            <a:avLst/>
          </a:prstGeom>
        </p:spPr>
      </p:pic>
      <p:sp>
        <p:nvSpPr>
          <p:cNvPr id="89" name="文本框 62"/>
          <p:cNvSpPr txBox="1"/>
          <p:nvPr>
            <p:custDataLst>
              <p:tags r:id="rId79"/>
            </p:custDataLst>
          </p:nvPr>
        </p:nvSpPr>
        <p:spPr>
          <a:xfrm>
            <a:off x="8846185" y="3968115"/>
            <a:ext cx="454660" cy="1835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600" dirty="0">
                <a:solidFill>
                  <a:schemeClr val="tx1">
                    <a:lumMod val="75000"/>
                    <a:lumOff val="25000"/>
                  </a:schemeClr>
                </a:solidFill>
                <a:latin typeface="HarmonyOS Sans Black" panose="00000A00000000000000" charset="0"/>
                <a:cs typeface="HarmonyOS Sans Black" panose="00000A00000000000000" charset="0"/>
              </a:rPr>
              <a:t>2.2kW</a:t>
            </a:r>
            <a:endParaRPr kumimoji="1" lang="en-US" altLang="zh-CN" sz="6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91" name="文本框 62"/>
          <p:cNvSpPr txBox="1"/>
          <p:nvPr>
            <p:custDataLst>
              <p:tags r:id="rId80"/>
            </p:custDataLst>
          </p:nvPr>
        </p:nvSpPr>
        <p:spPr>
          <a:xfrm>
            <a:off x="8657590" y="2766695"/>
            <a:ext cx="53975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2kW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92" name="文本框 62"/>
          <p:cNvSpPr txBox="1"/>
          <p:nvPr>
            <p:custDataLst>
              <p:tags r:id="rId81"/>
            </p:custDataLst>
          </p:nvPr>
        </p:nvSpPr>
        <p:spPr>
          <a:xfrm>
            <a:off x="7246620" y="2766695"/>
            <a:ext cx="483235"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rgbClr val="FF0000"/>
                </a:solidFill>
                <a:latin typeface="HarmonyOS Sans Black" panose="00000A00000000000000" charset="0"/>
                <a:cs typeface="HarmonyOS Sans Black" panose="00000A00000000000000" charset="0"/>
              </a:rPr>
              <a:t>6kW</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93" name="文本框 92"/>
          <p:cNvSpPr txBox="1"/>
          <p:nvPr>
            <p:custDataLst>
              <p:tags r:id="rId82"/>
            </p:custDataLst>
          </p:nvPr>
        </p:nvSpPr>
        <p:spPr>
          <a:xfrm>
            <a:off x="9075420" y="4076065"/>
            <a:ext cx="515620" cy="213995"/>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Loads</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95" name="文本框 62"/>
          <p:cNvSpPr txBox="1"/>
          <p:nvPr>
            <p:custDataLst>
              <p:tags r:id="rId83"/>
            </p:custDataLst>
          </p:nvPr>
        </p:nvSpPr>
        <p:spPr>
          <a:xfrm>
            <a:off x="11069955" y="2794000"/>
            <a:ext cx="328295"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L1</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96" name="文本框 62"/>
          <p:cNvSpPr txBox="1"/>
          <p:nvPr>
            <p:custDataLst>
              <p:tags r:id="rId84"/>
            </p:custDataLst>
          </p:nvPr>
        </p:nvSpPr>
        <p:spPr>
          <a:xfrm>
            <a:off x="11069955" y="2996565"/>
            <a:ext cx="328295"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L2</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97" name="文本框 62"/>
          <p:cNvSpPr txBox="1"/>
          <p:nvPr>
            <p:custDataLst>
              <p:tags r:id="rId85"/>
            </p:custDataLst>
          </p:nvPr>
        </p:nvSpPr>
        <p:spPr>
          <a:xfrm>
            <a:off x="11069955" y="3198495"/>
            <a:ext cx="328295"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L3</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cxnSp>
        <p:nvCxnSpPr>
          <p:cNvPr id="98" name="直线连接符 34"/>
          <p:cNvCxnSpPr/>
          <p:nvPr>
            <p:custDataLst>
              <p:tags r:id="rId86"/>
            </p:custDataLst>
          </p:nvPr>
        </p:nvCxnSpPr>
        <p:spPr>
          <a:xfrm>
            <a:off x="8697595" y="2943860"/>
            <a:ext cx="2404110" cy="0"/>
          </a:xfrm>
          <a:prstGeom prst="line">
            <a:avLst/>
          </a:prstGeom>
          <a:ln w="6350">
            <a:solidFill>
              <a:srgbClr val="FF0000"/>
            </a:solidFill>
            <a:tailEnd type="none"/>
          </a:ln>
        </p:spPr>
        <p:style>
          <a:lnRef idx="2">
            <a:schemeClr val="accent1"/>
          </a:lnRef>
          <a:fillRef idx="0">
            <a:schemeClr val="accent1"/>
          </a:fillRef>
          <a:effectRef idx="1">
            <a:schemeClr val="accent1"/>
          </a:effectRef>
          <a:fontRef idx="minor">
            <a:schemeClr val="tx1"/>
          </a:fontRef>
        </p:style>
      </p:cxnSp>
      <p:cxnSp>
        <p:nvCxnSpPr>
          <p:cNvPr id="99" name="直线连接符 35"/>
          <p:cNvCxnSpPr/>
          <p:nvPr>
            <p:custDataLst>
              <p:tags r:id="rId87"/>
            </p:custDataLst>
          </p:nvPr>
        </p:nvCxnSpPr>
        <p:spPr>
          <a:xfrm>
            <a:off x="8697595" y="3152140"/>
            <a:ext cx="2404110" cy="0"/>
          </a:xfrm>
          <a:prstGeom prst="line">
            <a:avLst/>
          </a:prstGeom>
          <a:ln w="63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0" name="直线连接符 38"/>
          <p:cNvCxnSpPr/>
          <p:nvPr>
            <p:custDataLst>
              <p:tags r:id="rId88"/>
            </p:custDataLst>
          </p:nvPr>
        </p:nvCxnSpPr>
        <p:spPr>
          <a:xfrm>
            <a:off x="8697595" y="3359785"/>
            <a:ext cx="2404110" cy="0"/>
          </a:xfrm>
          <a:prstGeom prst="line">
            <a:avLst/>
          </a:prstGeom>
          <a:ln w="6350">
            <a:solidFill>
              <a:srgbClr val="FF0000"/>
            </a:solidFill>
            <a:headEnd type="none"/>
          </a:ln>
        </p:spPr>
        <p:style>
          <a:lnRef idx="2">
            <a:schemeClr val="accent1"/>
          </a:lnRef>
          <a:fillRef idx="0">
            <a:schemeClr val="accent1"/>
          </a:fillRef>
          <a:effectRef idx="1">
            <a:schemeClr val="accent1"/>
          </a:effectRef>
          <a:fontRef idx="minor">
            <a:schemeClr val="tx1"/>
          </a:fontRef>
        </p:style>
      </p:cxnSp>
      <p:pic>
        <p:nvPicPr>
          <p:cNvPr id="101" name="图片 100"/>
          <p:cNvPicPr>
            <a:picLocks noChangeAspect="1"/>
          </p:cNvPicPr>
          <p:nvPr>
            <p:custDataLst>
              <p:tags r:id="rId89"/>
            </p:custDataLst>
          </p:nvPr>
        </p:nvPicPr>
        <p:blipFill>
          <a:blip r:embed="rId49" cstate="screen"/>
          <a:stretch>
            <a:fillRect/>
          </a:stretch>
        </p:blipFill>
        <p:spPr>
          <a:xfrm>
            <a:off x="10311765" y="2837180"/>
            <a:ext cx="243205" cy="194945"/>
          </a:xfrm>
          <a:prstGeom prst="rect">
            <a:avLst/>
          </a:prstGeom>
        </p:spPr>
      </p:pic>
      <p:pic>
        <p:nvPicPr>
          <p:cNvPr id="102" name="图片 101"/>
          <p:cNvPicPr>
            <a:picLocks noChangeAspect="1"/>
          </p:cNvPicPr>
          <p:nvPr>
            <p:custDataLst>
              <p:tags r:id="rId90"/>
            </p:custDataLst>
          </p:nvPr>
        </p:nvPicPr>
        <p:blipFill>
          <a:blip r:embed="rId49" cstate="screen"/>
          <a:stretch>
            <a:fillRect/>
          </a:stretch>
        </p:blipFill>
        <p:spPr>
          <a:xfrm>
            <a:off x="10311765" y="3046730"/>
            <a:ext cx="243205" cy="194945"/>
          </a:xfrm>
          <a:prstGeom prst="rect">
            <a:avLst/>
          </a:prstGeom>
        </p:spPr>
      </p:pic>
      <p:pic>
        <p:nvPicPr>
          <p:cNvPr id="103" name="图片 102"/>
          <p:cNvPicPr>
            <a:picLocks noChangeAspect="1"/>
          </p:cNvPicPr>
          <p:nvPr>
            <p:custDataLst>
              <p:tags r:id="rId91"/>
            </p:custDataLst>
          </p:nvPr>
        </p:nvPicPr>
        <p:blipFill>
          <a:blip r:embed="rId49" cstate="screen"/>
          <a:stretch>
            <a:fillRect/>
          </a:stretch>
        </p:blipFill>
        <p:spPr>
          <a:xfrm>
            <a:off x="10311765" y="3256280"/>
            <a:ext cx="243205" cy="194945"/>
          </a:xfrm>
          <a:prstGeom prst="rect">
            <a:avLst/>
          </a:prstGeom>
        </p:spPr>
      </p:pic>
      <p:sp>
        <p:nvSpPr>
          <p:cNvPr id="104" name="文本框 103"/>
          <p:cNvSpPr txBox="1"/>
          <p:nvPr>
            <p:custDataLst>
              <p:tags r:id="rId92"/>
            </p:custDataLst>
          </p:nvPr>
        </p:nvSpPr>
        <p:spPr>
          <a:xfrm>
            <a:off x="9116060" y="3968115"/>
            <a:ext cx="457200" cy="1835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600" dirty="0">
                <a:solidFill>
                  <a:schemeClr val="tx1">
                    <a:lumMod val="75000"/>
                    <a:lumOff val="25000"/>
                  </a:schemeClr>
                </a:solidFill>
                <a:latin typeface="HarmonyOS Sans Black" panose="00000A00000000000000" charset="0"/>
                <a:cs typeface="HarmonyOS Sans Black" panose="00000A00000000000000" charset="0"/>
              </a:rPr>
              <a:t>1.3kW</a:t>
            </a:r>
            <a:endParaRPr kumimoji="1" lang="en-US" altLang="zh-CN" sz="6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05" name="文本框 104"/>
          <p:cNvSpPr txBox="1"/>
          <p:nvPr>
            <p:custDataLst>
              <p:tags r:id="rId93"/>
            </p:custDataLst>
          </p:nvPr>
        </p:nvSpPr>
        <p:spPr>
          <a:xfrm>
            <a:off x="9387205" y="3968115"/>
            <a:ext cx="454660" cy="1835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600" dirty="0">
                <a:solidFill>
                  <a:schemeClr val="tx1">
                    <a:lumMod val="75000"/>
                    <a:lumOff val="25000"/>
                  </a:schemeClr>
                </a:solidFill>
                <a:latin typeface="HarmonyOS Sans Black" panose="00000A00000000000000" charset="0"/>
                <a:cs typeface="HarmonyOS Sans Black" panose="00000A00000000000000" charset="0"/>
              </a:rPr>
              <a:t>0.5kW</a:t>
            </a:r>
            <a:endParaRPr kumimoji="1" lang="en-US" altLang="zh-CN" sz="6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07" name="文本框 62"/>
          <p:cNvSpPr txBox="1"/>
          <p:nvPr>
            <p:custDataLst>
              <p:tags r:id="rId94"/>
            </p:custDataLst>
          </p:nvPr>
        </p:nvSpPr>
        <p:spPr>
          <a:xfrm>
            <a:off x="8657590" y="2956560"/>
            <a:ext cx="53975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2kW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08" name="文本框 62"/>
          <p:cNvSpPr txBox="1"/>
          <p:nvPr>
            <p:custDataLst>
              <p:tags r:id="rId95"/>
            </p:custDataLst>
          </p:nvPr>
        </p:nvSpPr>
        <p:spPr>
          <a:xfrm>
            <a:off x="8657590" y="3164840"/>
            <a:ext cx="53975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2kW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09" name="文本框 62"/>
          <p:cNvSpPr txBox="1"/>
          <p:nvPr>
            <p:custDataLst>
              <p:tags r:id="rId96"/>
            </p:custDataLst>
          </p:nvPr>
        </p:nvSpPr>
        <p:spPr>
          <a:xfrm>
            <a:off x="10549890" y="2728595"/>
            <a:ext cx="53594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rgbClr val="FF0000"/>
                </a:solidFill>
                <a:latin typeface="HarmonyOS Sans Black" panose="00000A00000000000000" charset="0"/>
                <a:cs typeface="HarmonyOS Sans Black" panose="00000A00000000000000" charset="0"/>
              </a:rPr>
              <a:t>1.5kW</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110" name="文本框 62"/>
          <p:cNvSpPr txBox="1"/>
          <p:nvPr>
            <p:custDataLst>
              <p:tags r:id="rId97"/>
            </p:custDataLst>
          </p:nvPr>
        </p:nvSpPr>
        <p:spPr>
          <a:xfrm>
            <a:off x="10549890" y="2940050"/>
            <a:ext cx="53975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rgbClr val="FF0000"/>
                </a:solidFill>
                <a:latin typeface="HarmonyOS Sans Black" panose="00000A00000000000000" charset="0"/>
                <a:cs typeface="HarmonyOS Sans Black" panose="00000A00000000000000" charset="0"/>
              </a:rPr>
              <a:t>0.7kW</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111" name="文本框 62"/>
          <p:cNvSpPr txBox="1"/>
          <p:nvPr>
            <p:custDataLst>
              <p:tags r:id="rId98"/>
            </p:custDataLst>
          </p:nvPr>
        </p:nvSpPr>
        <p:spPr>
          <a:xfrm>
            <a:off x="10486390" y="3164840"/>
            <a:ext cx="60579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rgbClr val="FF0000"/>
                </a:solidFill>
                <a:latin typeface="HarmonyOS Sans Black" panose="00000A00000000000000" charset="0"/>
                <a:cs typeface="HarmonyOS Sans Black" panose="00000A00000000000000" charset="0"/>
              </a:rPr>
              <a:t>0.2kW</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112" name="文本框 111"/>
          <p:cNvSpPr txBox="1"/>
          <p:nvPr>
            <p:custDataLst>
              <p:tags r:id="rId99"/>
            </p:custDataLst>
          </p:nvPr>
        </p:nvSpPr>
        <p:spPr>
          <a:xfrm>
            <a:off x="7738110" y="3683000"/>
            <a:ext cx="875665" cy="337185"/>
          </a:xfrm>
          <a:prstGeom prst="rect">
            <a:avLst/>
          </a:prstGeom>
          <a:noFill/>
        </p:spPr>
        <p:txBody>
          <a:bodyPr wrap="square" rtlCol="0">
            <a:spAutoFit/>
          </a:bodyPr>
          <a:lstStyle/>
          <a:p>
            <a:pPr algn="ctr"/>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Other Brand</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a:p>
            <a:pPr algn="ctr"/>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 6kW</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pic>
        <p:nvPicPr>
          <p:cNvPr id="113" name="图片 112" descr="C:\Users\DELL\Desktop\电表.png电表"/>
          <p:cNvPicPr>
            <a:picLocks noChangeAspect="1"/>
          </p:cNvPicPr>
          <p:nvPr>
            <p:custDataLst>
              <p:tags r:id="rId100"/>
            </p:custDataLst>
          </p:nvPr>
        </p:nvPicPr>
        <p:blipFill rotWithShape="1">
          <a:blip r:embed="rId47"/>
          <a:srcRect/>
          <a:stretch>
            <a:fillRect/>
          </a:stretch>
        </p:blipFill>
        <p:spPr>
          <a:xfrm>
            <a:off x="9491345" y="2823210"/>
            <a:ext cx="1101725" cy="621030"/>
          </a:xfrm>
          <a:prstGeom prst="rect">
            <a:avLst/>
          </a:prstGeom>
        </p:spPr>
      </p:pic>
      <p:sp>
        <p:nvSpPr>
          <p:cNvPr id="114" name="文本框 113"/>
          <p:cNvSpPr txBox="1"/>
          <p:nvPr>
            <p:custDataLst>
              <p:tags r:id="rId101"/>
            </p:custDataLst>
          </p:nvPr>
        </p:nvSpPr>
        <p:spPr>
          <a:xfrm>
            <a:off x="6783705" y="2268220"/>
            <a:ext cx="351790" cy="213995"/>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PV</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15" name="文本框 114"/>
          <p:cNvSpPr txBox="1"/>
          <p:nvPr>
            <p:custDataLst>
              <p:tags r:id="rId102"/>
            </p:custDataLst>
          </p:nvPr>
        </p:nvSpPr>
        <p:spPr>
          <a:xfrm>
            <a:off x="9842500" y="3355975"/>
            <a:ext cx="519430" cy="213995"/>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Meter</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16" name="文本框 115"/>
          <p:cNvSpPr txBox="1"/>
          <p:nvPr>
            <p:custDataLst>
              <p:tags r:id="rId103"/>
            </p:custDataLst>
          </p:nvPr>
        </p:nvSpPr>
        <p:spPr>
          <a:xfrm>
            <a:off x="11475085" y="3331845"/>
            <a:ext cx="430530" cy="213995"/>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Grid</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grpSp>
        <p:nvGrpSpPr>
          <p:cNvPr id="117" name="组合 116"/>
          <p:cNvGrpSpPr/>
          <p:nvPr/>
        </p:nvGrpSpPr>
        <p:grpSpPr>
          <a:xfrm>
            <a:off x="7729855" y="2620645"/>
            <a:ext cx="909320" cy="1017905"/>
            <a:chOff x="1848867" y="1798185"/>
            <a:chExt cx="879825" cy="1114538"/>
          </a:xfrm>
        </p:grpSpPr>
        <p:sp>
          <p:nvSpPr>
            <p:cNvPr id="118" name="圆角矩形 117"/>
            <p:cNvSpPr>
              <a:spLocks noChangeAspect="1"/>
            </p:cNvSpPr>
            <p:nvPr>
              <p:custDataLst>
                <p:tags r:id="rId104"/>
              </p:custDataLst>
            </p:nvPr>
          </p:nvSpPr>
          <p:spPr>
            <a:xfrm>
              <a:off x="1848867" y="1798185"/>
              <a:ext cx="879825" cy="1114538"/>
            </a:xfrm>
            <a:prstGeom prst="roundRect">
              <a:avLst>
                <a:gd name="adj" fmla="val 6399"/>
              </a:avLst>
            </a:prstGeom>
            <a:solidFill>
              <a:schemeClr val="bg1">
                <a:lumMod val="95000"/>
              </a:schemeClr>
            </a:solidFill>
            <a:ln>
              <a:solidFill>
                <a:schemeClr val="bg1">
                  <a:lumMod val="85000"/>
                </a:schemeClr>
              </a:solidFill>
            </a:ln>
            <a:effectLst>
              <a:outerShdw blurRad="139540" dist="76200" dir="8100000" algn="tr" rotWithShape="0">
                <a:prstClr val="black">
                  <a:alpha val="11109"/>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9" name="圆角矩形 118"/>
            <p:cNvSpPr/>
            <p:nvPr>
              <p:custDataLst>
                <p:tags r:id="rId105"/>
              </p:custDataLst>
            </p:nvPr>
          </p:nvSpPr>
          <p:spPr>
            <a:xfrm>
              <a:off x="1962907" y="2601497"/>
              <a:ext cx="636325" cy="191085"/>
            </a:xfrm>
            <a:prstGeom prst="roundRect">
              <a:avLst/>
            </a:prstGeom>
            <a:solidFill>
              <a:schemeClr val="tx1">
                <a:lumMod val="75000"/>
                <a:lumOff val="25000"/>
              </a:schemeClr>
            </a:solidFill>
            <a:ln>
              <a:solidFill>
                <a:schemeClr val="tx1"/>
              </a:solidFill>
            </a:ln>
            <a:effectLst>
              <a:innerShdw blurRad="89114" dist="50800" dir="18900000">
                <a:schemeClr val="tx1">
                  <a:lumMod val="50000"/>
                  <a:lumOff val="50000"/>
                  <a:alpha val="36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20" name="椭圆 119"/>
            <p:cNvSpPr/>
            <p:nvPr>
              <p:custDataLst>
                <p:tags r:id="rId106"/>
              </p:custDataLst>
            </p:nvPr>
          </p:nvSpPr>
          <p:spPr>
            <a:xfrm flipH="1">
              <a:off x="2001284" y="2652397"/>
              <a:ext cx="89282" cy="892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21" name="文本框 62"/>
          <p:cNvSpPr txBox="1"/>
          <p:nvPr>
            <p:custDataLst>
              <p:tags r:id="rId107"/>
            </p:custDataLst>
          </p:nvPr>
        </p:nvSpPr>
        <p:spPr>
          <a:xfrm>
            <a:off x="6259830" y="2571115"/>
            <a:ext cx="532765"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6kW</a:t>
            </a:r>
            <a:endParaRPr kumimoji="1" lang="en-US" altLang="zh-CN" sz="800" dirty="0">
              <a:solidFill>
                <a:schemeClr val="tx1"/>
              </a:solidFill>
              <a:latin typeface="HarmonyOS Sans Black" panose="00000A00000000000000" charset="0"/>
              <a:cs typeface="HarmonyOS Sans Black" panose="00000A00000000000000" charset="0"/>
            </a:endParaRPr>
          </a:p>
        </p:txBody>
      </p:sp>
      <p:sp>
        <p:nvSpPr>
          <p:cNvPr id="123" name="流程图: 合并 122"/>
          <p:cNvSpPr>
            <a:spLocks noChangeAspect="1"/>
          </p:cNvSpPr>
          <p:nvPr>
            <p:custDataLst>
              <p:tags r:id="rId108"/>
            </p:custDataLst>
          </p:nvPr>
        </p:nvSpPr>
        <p:spPr>
          <a:xfrm rot="16200000" flipH="1">
            <a:off x="11000740" y="3110230"/>
            <a:ext cx="85725" cy="80010"/>
          </a:xfrm>
          <a:prstGeom prst="flowChartMerg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流程图: 合并 123"/>
          <p:cNvSpPr>
            <a:spLocks noChangeAspect="1"/>
          </p:cNvSpPr>
          <p:nvPr>
            <p:custDataLst>
              <p:tags r:id="rId109"/>
            </p:custDataLst>
          </p:nvPr>
        </p:nvSpPr>
        <p:spPr>
          <a:xfrm rot="5400000">
            <a:off x="11000740" y="3319145"/>
            <a:ext cx="85725" cy="80010"/>
          </a:xfrm>
          <a:prstGeom prst="flowChartMerg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3" name="文本框 172"/>
          <p:cNvSpPr txBox="1"/>
          <p:nvPr>
            <p:custDataLst>
              <p:tags r:id="rId110"/>
            </p:custDataLst>
          </p:nvPr>
        </p:nvSpPr>
        <p:spPr>
          <a:xfrm>
            <a:off x="6692900" y="3741420"/>
            <a:ext cx="615315" cy="213995"/>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Battery</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26" name="流程图: 合并 225"/>
          <p:cNvSpPr>
            <a:spLocks noChangeAspect="1"/>
          </p:cNvSpPr>
          <p:nvPr>
            <p:custDataLst>
              <p:tags r:id="rId111"/>
            </p:custDataLst>
          </p:nvPr>
        </p:nvSpPr>
        <p:spPr>
          <a:xfrm rot="5400000">
            <a:off x="7508240" y="3185795"/>
            <a:ext cx="85725" cy="80010"/>
          </a:xfrm>
          <a:prstGeom prst="flowChartMerg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7" name="文本框 62"/>
          <p:cNvSpPr txBox="1"/>
          <p:nvPr>
            <p:custDataLst>
              <p:tags r:id="rId112"/>
            </p:custDataLst>
          </p:nvPr>
        </p:nvSpPr>
        <p:spPr>
          <a:xfrm>
            <a:off x="7246620" y="3210560"/>
            <a:ext cx="49149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rgbClr val="FF0000"/>
                </a:solidFill>
                <a:latin typeface="HarmonyOS Sans Black" panose="00000A00000000000000" charset="0"/>
                <a:cs typeface="HarmonyOS Sans Black" panose="00000A00000000000000" charset="0"/>
              </a:rPr>
              <a:t>0kW</a:t>
            </a:r>
            <a:endParaRPr kumimoji="1" lang="en-US" altLang="zh-CN" sz="800" dirty="0">
              <a:solidFill>
                <a:srgbClr val="FF0000"/>
              </a:solidFill>
              <a:latin typeface="HarmonyOS Sans Black" panose="00000A00000000000000" charset="0"/>
              <a:cs typeface="HarmonyOS Sans Black" panose="00000A00000000000000" charset="0"/>
            </a:endParaRPr>
          </a:p>
        </p:txBody>
      </p:sp>
      <p:pic>
        <p:nvPicPr>
          <p:cNvPr id="228" name="图片 227" descr="3b32313533393136373bb5e7b3d8"/>
          <p:cNvPicPr>
            <a:picLocks noChangeAspect="1"/>
          </p:cNvPicPr>
          <p:nvPr>
            <p:custDataLst>
              <p:tags r:id="rId113"/>
            </p:custDataLst>
          </p:nvPr>
        </p:nvPicPr>
        <p:blipFill>
          <a:blip r:embed="rId114">
            <a:extLst>
              <a:ext uri="{96DAC541-7B7A-43D3-8B79-37D633B846F1}">
                <asvg:svgBlip xmlns:asvg="http://schemas.microsoft.com/office/drawing/2016/SVG/main" r:embed="rId115"/>
              </a:ext>
            </a:extLst>
          </a:blip>
          <a:stretch>
            <a:fillRect/>
          </a:stretch>
        </p:blipFill>
        <p:spPr>
          <a:xfrm rot="16200000" flipH="1" flipV="1">
            <a:off x="6834505" y="3461385"/>
            <a:ext cx="310515" cy="310515"/>
          </a:xfrm>
          <a:prstGeom prst="rect">
            <a:avLst/>
          </a:prstGeom>
        </p:spPr>
      </p:pic>
      <p:grpSp>
        <p:nvGrpSpPr>
          <p:cNvPr id="11" name="组合 10"/>
          <p:cNvGrpSpPr/>
          <p:nvPr/>
        </p:nvGrpSpPr>
        <p:grpSpPr>
          <a:xfrm>
            <a:off x="951230" y="1421765"/>
            <a:ext cx="10602595" cy="876300"/>
            <a:chOff x="1509" y="2826"/>
            <a:chExt cx="16697" cy="1380"/>
          </a:xfrm>
        </p:grpSpPr>
        <p:sp>
          <p:nvSpPr>
            <p:cNvPr id="12" name="文本框 11"/>
            <p:cNvSpPr txBox="1"/>
            <p:nvPr>
              <p:custDataLst>
                <p:tags r:id="rId116"/>
              </p:custDataLst>
            </p:nvPr>
          </p:nvSpPr>
          <p:spPr>
            <a:xfrm>
              <a:off x="8398" y="2826"/>
              <a:ext cx="2344" cy="1380"/>
            </a:xfrm>
            <a:prstGeom prst="rect">
              <a:avLst/>
            </a:prstGeom>
            <a:noFill/>
          </p:spPr>
          <p:txBody>
            <a:bodyPr wrap="square" rtlCol="0">
              <a:noAutofit/>
            </a:bodyPr>
            <a:lstStyle/>
            <a:p>
              <a:pPr algn="ctr">
                <a:lnSpc>
                  <a:spcPct val="140000"/>
                </a:lnSpc>
              </a:pPr>
              <a:r>
                <a:rPr lang="en-US" altLang="zh-CN" sz="4000" i="1">
                  <a:gradFill>
                    <a:gsLst>
                      <a:gs pos="50000">
                        <a:srgbClr val="BB59BC"/>
                      </a:gs>
                      <a:gs pos="100000">
                        <a:srgbClr val="425CCA"/>
                      </a:gs>
                      <a:gs pos="0">
                        <a:srgbClr val="F7CC7E"/>
                      </a:gs>
                    </a:gsLst>
                    <a:lin ang="2580000" scaled="1"/>
                  </a:gradFill>
                  <a:latin typeface="HarmonyOS Sans Black" panose="00000A00000000000000" charset="0"/>
                  <a:ea typeface="HarmonyOS Sans SC" panose="00000500000000000000" charset="-122"/>
                  <a:cs typeface="HarmonyOS Sans Black" panose="00000A00000000000000" charset="0"/>
                </a:rPr>
                <a:t>VS</a:t>
              </a:r>
              <a:endParaRPr lang="en-US" altLang="zh-CN" sz="4000" i="1">
                <a:gradFill>
                  <a:gsLst>
                    <a:gs pos="50000">
                      <a:srgbClr val="BB59BC"/>
                    </a:gs>
                    <a:gs pos="100000">
                      <a:srgbClr val="425CCA"/>
                    </a:gs>
                    <a:gs pos="0">
                      <a:srgbClr val="F7CC7E"/>
                    </a:gs>
                  </a:gsLst>
                  <a:lin ang="2580000" scaled="1"/>
                </a:gradFill>
                <a:latin typeface="HarmonyOS Sans Black" panose="00000A00000000000000" charset="0"/>
                <a:ea typeface="HarmonyOS Sans SC" panose="00000500000000000000" charset="-122"/>
                <a:cs typeface="HarmonyOS Sans Black" panose="00000A00000000000000" charset="0"/>
              </a:endParaRPr>
            </a:p>
          </p:txBody>
        </p:sp>
        <p:sp>
          <p:nvSpPr>
            <p:cNvPr id="75" name="文本框 74"/>
            <p:cNvSpPr txBox="1"/>
            <p:nvPr>
              <p:custDataLst>
                <p:tags r:id="rId117"/>
              </p:custDataLst>
            </p:nvPr>
          </p:nvSpPr>
          <p:spPr>
            <a:xfrm>
              <a:off x="1509" y="3197"/>
              <a:ext cx="5278" cy="872"/>
            </a:xfrm>
            <a:prstGeom prst="rect">
              <a:avLst/>
            </a:prstGeom>
            <a:noFill/>
          </p:spPr>
          <p:txBody>
            <a:bodyPr wrap="square" rtlCol="0">
              <a:noAutofit/>
            </a:bodyPr>
            <a:lstStyle/>
            <a:p>
              <a:pPr algn="ctr">
                <a:lnSpc>
                  <a:spcPct val="140000"/>
                </a:lnSpc>
              </a:pPr>
              <a:r>
                <a:rPr lang="en-US" altLang="zh-CN" sz="2400" b="1" i="1">
                  <a:solidFill>
                    <a:srgbClr val="8489D3"/>
                  </a:solidFill>
                  <a:effectLst>
                    <a:outerShdw blurRad="50800" dist="38100" dir="18900000" algn="bl" rotWithShape="0">
                      <a:prstClr val="black">
                        <a:alpha val="40000"/>
                      </a:prstClr>
                    </a:outerShdw>
                  </a:effectLst>
                  <a:latin typeface="HarmonyOS Sans Black" panose="00000A00000000000000" charset="0"/>
                  <a:ea typeface="HarmonyOS Sans SC" panose="00000500000000000000" charset="-122"/>
                  <a:cs typeface="HarmonyOS Sans Black" panose="00000A00000000000000" charset="0"/>
                  <a:sym typeface="+mn-ea"/>
                </a:rPr>
                <a:t>110% UNBALANCED</a:t>
              </a:r>
              <a:endParaRPr lang="en-US" altLang="zh-CN" sz="2400" b="1" i="1">
                <a:solidFill>
                  <a:srgbClr val="8489D3"/>
                </a:solidFill>
                <a:effectLst>
                  <a:outerShdw blurRad="50800" dist="38100" dir="18900000" algn="bl" rotWithShape="0">
                    <a:prstClr val="black">
                      <a:alpha val="40000"/>
                    </a:prstClr>
                  </a:outerShdw>
                </a:effectLst>
                <a:latin typeface="HarmonyOS Sans Black" panose="00000A00000000000000" charset="0"/>
                <a:ea typeface="HarmonyOS Sans SC" panose="00000500000000000000" charset="-122"/>
                <a:cs typeface="HarmonyOS Sans Black" panose="00000A00000000000000" charset="0"/>
                <a:sym typeface="+mn-ea"/>
              </a:endParaRPr>
            </a:p>
          </p:txBody>
        </p:sp>
        <p:sp>
          <p:nvSpPr>
            <p:cNvPr id="76" name="文本框 75"/>
            <p:cNvSpPr txBox="1"/>
            <p:nvPr>
              <p:custDataLst>
                <p:tags r:id="rId118"/>
              </p:custDataLst>
            </p:nvPr>
          </p:nvSpPr>
          <p:spPr>
            <a:xfrm>
              <a:off x="11298" y="3197"/>
              <a:ext cx="6908" cy="872"/>
            </a:xfrm>
            <a:prstGeom prst="rect">
              <a:avLst/>
            </a:prstGeom>
            <a:noFill/>
          </p:spPr>
          <p:txBody>
            <a:bodyPr wrap="square" rtlCol="0">
              <a:noAutofit/>
            </a:bodyPr>
            <a:lstStyle/>
            <a:p>
              <a:pPr algn="ctr">
                <a:lnSpc>
                  <a:spcPct val="140000"/>
                </a:lnSpc>
              </a:pPr>
              <a:r>
                <a:rPr lang="en-US" altLang="zh-CN" sz="2400" b="1" i="1">
                  <a:solidFill>
                    <a:schemeClr val="bg1">
                      <a:lumMod val="50000"/>
                    </a:schemeClr>
                  </a:solidFill>
                  <a:effectLst>
                    <a:outerShdw blurRad="50800" dist="38100" dir="18900000" algn="bl" rotWithShape="0">
                      <a:prstClr val="black">
                        <a:alpha val="40000"/>
                      </a:prstClr>
                    </a:outerShdw>
                  </a:effectLst>
                  <a:latin typeface="HarmonyOS Sans Black" panose="00000A00000000000000" charset="0"/>
                  <a:ea typeface="HarmonyOS Sans SC" panose="00000500000000000000" charset="-122"/>
                  <a:cs typeface="HarmonyOS Sans Black" panose="00000A00000000000000" charset="0"/>
                  <a:sym typeface="+mn-ea"/>
                </a:rPr>
                <a:t>100% BALANCED</a:t>
              </a:r>
              <a:endParaRPr lang="en-US" altLang="zh-CN" sz="2400" b="1" i="1">
                <a:solidFill>
                  <a:schemeClr val="bg1">
                    <a:lumMod val="50000"/>
                  </a:schemeClr>
                </a:solidFill>
                <a:effectLst>
                  <a:outerShdw blurRad="50800" dist="38100" dir="18900000" algn="bl" rotWithShape="0">
                    <a:prstClr val="black">
                      <a:alpha val="40000"/>
                    </a:prstClr>
                  </a:outerShdw>
                </a:effectLst>
                <a:latin typeface="HarmonyOS Sans Black" panose="00000A00000000000000" charset="0"/>
                <a:ea typeface="HarmonyOS Sans SC" panose="00000500000000000000" charset="-122"/>
                <a:cs typeface="HarmonyOS Sans Black" panose="00000A00000000000000" charset="0"/>
                <a:sym typeface="+mn-ea"/>
              </a:endParaRPr>
            </a:p>
          </p:txBody>
        </p:sp>
      </p:grpSp>
      <p:grpSp>
        <p:nvGrpSpPr>
          <p:cNvPr id="13" name="组合 12"/>
          <p:cNvGrpSpPr/>
          <p:nvPr/>
        </p:nvGrpSpPr>
        <p:grpSpPr>
          <a:xfrm>
            <a:off x="0" y="6605270"/>
            <a:ext cx="12191365" cy="255270"/>
            <a:chOff x="0" y="10398"/>
            <a:chExt cx="19199" cy="402"/>
          </a:xfrm>
        </p:grpSpPr>
        <p:sp>
          <p:nvSpPr>
            <p:cNvPr id="14" name="任意多边形 37"/>
            <p:cNvSpPr/>
            <p:nvPr>
              <p:custDataLst>
                <p:tags r:id="rId119"/>
              </p:custDataLst>
            </p:nvPr>
          </p:nvSpPr>
          <p:spPr>
            <a:xfrm>
              <a:off x="18353" y="10403"/>
              <a:ext cx="847" cy="397"/>
            </a:xfrm>
            <a:custGeom>
              <a:avLst/>
              <a:gdLst>
                <a:gd name="connsiteX0" fmla="*/ 0 w 847"/>
                <a:gd name="connsiteY0" fmla="*/ 0 h 397"/>
                <a:gd name="connsiteX1" fmla="*/ 847 w 847"/>
                <a:gd name="connsiteY1" fmla="*/ 0 h 397"/>
                <a:gd name="connsiteX2" fmla="*/ 847 w 847"/>
                <a:gd name="connsiteY2" fmla="*/ 203 h 397"/>
                <a:gd name="connsiteX3" fmla="*/ 847 w 847"/>
                <a:gd name="connsiteY3" fmla="*/ 397 h 397"/>
                <a:gd name="connsiteX4" fmla="*/ 0 w 847"/>
                <a:gd name="connsiteY4" fmla="*/ 397 h 397"/>
                <a:gd name="connsiteX5" fmla="*/ 195 w 847"/>
                <a:gd name="connsiteY5" fmla="*/ 200 h 397"/>
                <a:gd name="connsiteX6" fmla="*/ 0 w 847"/>
                <a:gd name="connsiteY6" fmla="*/ 0 h 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 h="397">
                  <a:moveTo>
                    <a:pt x="0" y="0"/>
                  </a:moveTo>
                  <a:lnTo>
                    <a:pt x="847" y="0"/>
                  </a:lnTo>
                  <a:lnTo>
                    <a:pt x="847" y="203"/>
                  </a:lnTo>
                  <a:lnTo>
                    <a:pt x="847" y="397"/>
                  </a:lnTo>
                  <a:lnTo>
                    <a:pt x="0" y="397"/>
                  </a:lnTo>
                  <a:lnTo>
                    <a:pt x="195" y="200"/>
                  </a:lnTo>
                  <a:lnTo>
                    <a:pt x="0" y="0"/>
                  </a:lnTo>
                  <a:close/>
                </a:path>
              </a:pathLst>
            </a:cu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5" name="五边形 14"/>
            <p:cNvSpPr/>
            <p:nvPr>
              <p:custDataLst>
                <p:tags r:id="rId120"/>
              </p:custDataLst>
            </p:nvPr>
          </p:nvSpPr>
          <p:spPr>
            <a:xfrm>
              <a:off x="0" y="10399"/>
              <a:ext cx="18405" cy="397"/>
            </a:xfrm>
            <a:prstGeom prst="homePlate">
              <a:avLst/>
            </a:pr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custDataLst>
                <p:tags r:id="rId121"/>
              </p:custDataLst>
            </p:nvPr>
          </p:nvSpPr>
          <p:spPr>
            <a:xfrm>
              <a:off x="2995"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www.solinteg.com</a:t>
              </a:r>
              <a:endParaRPr lang="en-US" altLang="zh-CN" sz="1000" b="1" dirty="0">
                <a:solidFill>
                  <a:schemeClr val="bg1"/>
                </a:solidFill>
                <a:latin typeface="HarmonyOS Sans Black" panose="00000A00000000000000" charset="0"/>
                <a:cs typeface="HarmonyOS Sans Black" panose="00000A00000000000000" charset="0"/>
              </a:endParaRPr>
            </a:p>
          </p:txBody>
        </p:sp>
        <p:pic>
          <p:nvPicPr>
            <p:cNvPr id="20" name="图片 19" descr="C:\wohxy\pic\部门logo\3811661911493_.pic.jpg3811661911493_.pic"/>
            <p:cNvPicPr>
              <a:picLocks noChangeAspect="1"/>
            </p:cNvPicPr>
            <p:nvPr>
              <p:custDataLst>
                <p:tags r:id="rId122"/>
              </p:custDataLst>
            </p:nvPr>
          </p:nvPicPr>
          <p:blipFill>
            <a:blip r:embed="rId123"/>
            <a:srcRect/>
            <a:stretch>
              <a:fillRect/>
            </a:stretch>
          </p:blipFill>
          <p:spPr>
            <a:xfrm>
              <a:off x="527" y="10510"/>
              <a:ext cx="1293" cy="198"/>
            </a:xfrm>
            <a:prstGeom prst="rect">
              <a:avLst/>
            </a:prstGeom>
          </p:spPr>
        </p:pic>
        <p:pic>
          <p:nvPicPr>
            <p:cNvPr id="21" name="图片 41" descr="3b32313535393938333b57307403"/>
            <p:cNvPicPr>
              <a:picLocks noChangeAspect="1"/>
            </p:cNvPicPr>
            <p:nvPr>
              <p:custDataLst>
                <p:tags r:id="rId124"/>
              </p:custDataLst>
            </p:nvPr>
          </p:nvPicPr>
          <p:blipFill>
            <a:blip r:embed="rId125"/>
            <a:stretch>
              <a:fillRect/>
            </a:stretch>
          </p:blipFill>
          <p:spPr>
            <a:xfrm>
              <a:off x="2797" y="10510"/>
              <a:ext cx="198" cy="198"/>
            </a:xfrm>
            <a:prstGeom prst="rect">
              <a:avLst/>
            </a:prstGeom>
          </p:spPr>
        </p:pic>
        <p:sp>
          <p:nvSpPr>
            <p:cNvPr id="22" name="文本框 21"/>
            <p:cNvSpPr txBox="1"/>
            <p:nvPr>
              <p:custDataLst>
                <p:tags r:id="rId126"/>
              </p:custDataLst>
            </p:nvPr>
          </p:nvSpPr>
          <p:spPr>
            <a:xfrm>
              <a:off x="14551" y="10399"/>
              <a:ext cx="3728" cy="398"/>
            </a:xfrm>
            <a:prstGeom prst="rect">
              <a:avLst/>
            </a:prstGeom>
            <a:noFill/>
          </p:spPr>
          <p:txBody>
            <a:bodyPr wrap="none" rtlCol="0">
              <a:noAutofit/>
            </a:bodyPr>
            <a:lstStyle/>
            <a:p>
              <a:pPr algn="r"/>
              <a:r>
                <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How Solinteg Unbalanced Output benefits your life?</a:t>
              </a:r>
              <a:endPar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endParaRPr>
            </a:p>
          </p:txBody>
        </p:sp>
        <p:sp>
          <p:nvSpPr>
            <p:cNvPr id="24" name="文本框 23"/>
            <p:cNvSpPr txBox="1"/>
            <p:nvPr>
              <p:custDataLst>
                <p:tags r:id="rId127"/>
              </p:custDataLst>
            </p:nvPr>
          </p:nvSpPr>
          <p:spPr>
            <a:xfrm>
              <a:off x="18703" y="10398"/>
              <a:ext cx="403" cy="398"/>
            </a:xfrm>
            <a:prstGeom prst="rect">
              <a:avLst/>
            </a:prstGeom>
            <a:noFill/>
          </p:spPr>
          <p:txBody>
            <a:bodyPr wrap="none" rtlCol="0">
              <a:noAutofit/>
            </a:bodyPr>
            <a:lstStyle/>
            <a:p>
              <a:pPr algn="r"/>
              <a:r>
                <a:rPr lang="en-US" altLang="zh-CN" sz="10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sym typeface="+mn-ea"/>
                </a:rPr>
                <a:t>10</a:t>
              </a:r>
              <a:endParaRPr lang="en-US" altLang="zh-CN" sz="10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sym typeface="+mn-ea"/>
              </a:endParaRPr>
            </a:p>
          </p:txBody>
        </p:sp>
        <p:pic>
          <p:nvPicPr>
            <p:cNvPr id="30" name="图片 6" descr="343435383135363b333633323734363b4fe1606f"/>
            <p:cNvPicPr>
              <a:picLocks noChangeAspect="1"/>
            </p:cNvPicPr>
            <p:nvPr>
              <p:custDataLst>
                <p:tags r:id="rId128"/>
              </p:custDataLst>
            </p:nvPr>
          </p:nvPicPr>
          <p:blipFill>
            <a:blip r:embed="rId129"/>
            <a:stretch>
              <a:fillRect/>
            </a:stretch>
          </p:blipFill>
          <p:spPr>
            <a:xfrm>
              <a:off x="6195" y="10510"/>
              <a:ext cx="198" cy="198"/>
            </a:xfrm>
            <a:prstGeom prst="rect">
              <a:avLst/>
            </a:prstGeom>
          </p:spPr>
        </p:pic>
        <p:sp>
          <p:nvSpPr>
            <p:cNvPr id="31" name="文本框 30"/>
            <p:cNvSpPr txBox="1"/>
            <p:nvPr>
              <p:custDataLst>
                <p:tags r:id="rId130"/>
              </p:custDataLst>
            </p:nvPr>
          </p:nvSpPr>
          <p:spPr>
            <a:xfrm>
              <a:off x="6413"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academy@solinteg.com</a:t>
              </a:r>
              <a:endParaRPr lang="en-US" altLang="zh-CN" sz="1000" b="1" dirty="0">
                <a:solidFill>
                  <a:schemeClr val="bg1"/>
                </a:solidFill>
                <a:latin typeface="HarmonyOS Sans Black" panose="00000A00000000000000" charset="0"/>
                <a:cs typeface="HarmonyOS Sans Black" panose="00000A00000000000000" charset="0"/>
              </a:endParaRPr>
            </a:p>
          </p:txBody>
        </p:sp>
      </p:grpSp>
      <p:sp>
        <p:nvSpPr>
          <p:cNvPr id="235" name="文本框 234"/>
          <p:cNvSpPr txBox="1"/>
          <p:nvPr>
            <p:custDataLst>
              <p:tags r:id="rId131"/>
            </p:custDataLst>
          </p:nvPr>
        </p:nvSpPr>
        <p:spPr>
          <a:xfrm>
            <a:off x="7733665" y="5782945"/>
            <a:ext cx="4365625" cy="760095"/>
          </a:xfrm>
          <a:prstGeom prst="rect">
            <a:avLst/>
          </a:prstGeom>
          <a:noFill/>
        </p:spPr>
        <p:txBody>
          <a:bodyPr wrap="square" rtlCol="0">
            <a:noAutofit/>
          </a:bodyPr>
          <a:lstStyle/>
          <a:p>
            <a:pPr>
              <a:lnSpc>
                <a:spcPct val="140000"/>
              </a:lnSpc>
            </a:pPr>
            <a:r>
              <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Note：</a:t>
            </a:r>
            <a:endPar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endParaRPr>
          </a:p>
          <a:p>
            <a:pPr>
              <a:lnSpc>
                <a:spcPct val="140000"/>
              </a:lnSpc>
            </a:pPr>
            <a:r>
              <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1. Compared when both systems will work stable for 4h a day</a:t>
            </a:r>
            <a:r>
              <a:rPr lang="en-US"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a:t>
            </a:r>
            <a:endPar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endParaRPr>
          </a:p>
          <a:p>
            <a:pPr>
              <a:lnSpc>
                <a:spcPct val="140000"/>
              </a:lnSpc>
            </a:pPr>
            <a:r>
              <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2. For both scenarios, the</a:t>
            </a:r>
            <a:r>
              <a:rPr lang="en-US"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 battery</a:t>
            </a:r>
            <a:r>
              <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 charging and discharging power limitation is 2kW.</a:t>
            </a:r>
            <a:endPar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endParaRPr>
          </a:p>
          <a:p>
            <a:pPr>
              <a:lnSpc>
                <a:spcPct val="140000"/>
              </a:lnSpc>
            </a:pPr>
            <a:r>
              <a:rPr lang="en-US"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3. Electricity price: for purchasing 0.3USD/kWh, for selling 0.1USD/kWh.</a:t>
            </a:r>
            <a:endParaRPr lang="en-US"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endParaRPr>
          </a:p>
        </p:txBody>
      </p:sp>
      <p:sp>
        <p:nvSpPr>
          <p:cNvPr id="25" name="圆角矩形 24"/>
          <p:cNvSpPr/>
          <p:nvPr/>
        </p:nvSpPr>
        <p:spPr>
          <a:xfrm>
            <a:off x="775335" y="4740275"/>
            <a:ext cx="4320000" cy="398780"/>
          </a:xfrm>
          <a:prstGeom prst="roundRect">
            <a:avLst>
              <a:gd name="adj" fmla="val 50000"/>
            </a:avLst>
          </a:prstGeom>
          <a:gradFill>
            <a:gsLst>
              <a:gs pos="50000">
                <a:srgbClr val="BB59BC"/>
              </a:gs>
              <a:gs pos="100000">
                <a:srgbClr val="425CCA"/>
              </a:gs>
              <a:gs pos="0">
                <a:srgbClr val="F7CC7E"/>
              </a:gs>
            </a:gsLst>
            <a:lin ang="258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a:latin typeface="HarmonyOS Sans Black" panose="00000A00000000000000" charset="0"/>
                <a:ea typeface="HarmonyOS Sans SC" panose="00000500000000000000" charset="-122"/>
                <a:cs typeface="HarmonyOS Sans Black" panose="00000A00000000000000" charset="0"/>
                <a:sym typeface="+mn-ea"/>
              </a:rPr>
              <a:t>100% PV power utilization</a:t>
            </a:r>
            <a:endParaRPr lang="en-US" altLang="zh-CN" sz="1600">
              <a:latin typeface="HarmonyOS Sans Black" panose="00000A00000000000000" charset="0"/>
              <a:ea typeface="HarmonyOS Sans SC" panose="00000500000000000000" charset="-122"/>
              <a:cs typeface="HarmonyOS Sans Black" panose="00000A00000000000000" charset="0"/>
            </a:endParaRPr>
          </a:p>
        </p:txBody>
      </p:sp>
      <p:sp>
        <p:nvSpPr>
          <p:cNvPr id="27" name="圆角矩形 26"/>
          <p:cNvSpPr/>
          <p:nvPr>
            <p:custDataLst>
              <p:tags r:id="rId132"/>
            </p:custDataLst>
          </p:nvPr>
        </p:nvSpPr>
        <p:spPr>
          <a:xfrm>
            <a:off x="7109460" y="4740275"/>
            <a:ext cx="4320000" cy="398780"/>
          </a:xfrm>
          <a:prstGeom prst="roundRect">
            <a:avLst>
              <a:gd name="adj" fmla="val 50000"/>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a:latin typeface="HarmonyOS Sans Black" panose="00000A00000000000000" charset="0"/>
                <a:cs typeface="HarmonyOS Sans Black" panose="00000A00000000000000" charset="0"/>
              </a:rPr>
              <a:t>Battery charging power wasted</a:t>
            </a:r>
            <a:endParaRPr lang="en-US" altLang="zh-CN" sz="1600">
              <a:latin typeface="HarmonyOS Sans Black" panose="00000A00000000000000" charset="0"/>
              <a:cs typeface="HarmonyOS Sans Black" panose="00000A00000000000000" charset="0"/>
            </a:endParaRPr>
          </a:p>
        </p:txBody>
      </p:sp>
      <p:sp>
        <p:nvSpPr>
          <p:cNvPr id="37" name="圆角矩形 36"/>
          <p:cNvSpPr/>
          <p:nvPr>
            <p:custDataLst>
              <p:tags r:id="rId133"/>
            </p:custDataLst>
          </p:nvPr>
        </p:nvSpPr>
        <p:spPr>
          <a:xfrm>
            <a:off x="775335" y="5194935"/>
            <a:ext cx="4320000" cy="398780"/>
          </a:xfrm>
          <a:prstGeom prst="roundRect">
            <a:avLst>
              <a:gd name="adj" fmla="val 50000"/>
            </a:avLst>
          </a:prstGeom>
          <a:gradFill>
            <a:gsLst>
              <a:gs pos="50000">
                <a:srgbClr val="BB59BC"/>
              </a:gs>
              <a:gs pos="100000">
                <a:srgbClr val="425CCA"/>
              </a:gs>
              <a:gs pos="0">
                <a:srgbClr val="F7CC7E"/>
              </a:gs>
            </a:gsLst>
            <a:lin ang="258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a:latin typeface="HarmonyOS Sans Black" panose="00000A00000000000000" charset="0"/>
                <a:ea typeface="HarmonyOS Sans SC" panose="00000500000000000000" charset="-122"/>
                <a:cs typeface="HarmonyOS Sans Black" panose="00000A00000000000000" charset="0"/>
              </a:rPr>
              <a:t>2920kWh power saver a year</a:t>
            </a:r>
            <a:endParaRPr lang="en-US" altLang="zh-CN" sz="1600">
              <a:latin typeface="HarmonyOS Sans Black" panose="00000A00000000000000" charset="0"/>
              <a:ea typeface="HarmonyOS Sans SC" panose="00000500000000000000" charset="-122"/>
              <a:cs typeface="HarmonyOS Sans Black" panose="00000A00000000000000" charset="0"/>
            </a:endParaRPr>
          </a:p>
        </p:txBody>
      </p:sp>
      <p:sp>
        <p:nvSpPr>
          <p:cNvPr id="40" name="圆角矩形 39"/>
          <p:cNvSpPr/>
          <p:nvPr>
            <p:custDataLst>
              <p:tags r:id="rId134"/>
            </p:custDataLst>
          </p:nvPr>
        </p:nvSpPr>
        <p:spPr>
          <a:xfrm>
            <a:off x="7109460" y="5194935"/>
            <a:ext cx="4320000" cy="398780"/>
          </a:xfrm>
          <a:prstGeom prst="roundRect">
            <a:avLst>
              <a:gd name="adj" fmla="val 50000"/>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a:latin typeface="HarmonyOS Sans Black" panose="00000A00000000000000" charset="0"/>
                <a:cs typeface="HarmonyOS Sans Black" panose="00000A00000000000000" charset="0"/>
              </a:rPr>
              <a:t>584USD more electircity bill a year</a:t>
            </a:r>
            <a:endParaRPr lang="en-US" altLang="zh-CN" sz="1600">
              <a:latin typeface="HarmonyOS Sans Black" panose="00000A00000000000000" charset="0"/>
              <a:cs typeface="HarmonyOS Sans Black" panose="00000A00000000000000" charset="0"/>
            </a:endParaRPr>
          </a:p>
        </p:txBody>
      </p:sp>
      <p:sp>
        <p:nvSpPr>
          <p:cNvPr id="4" name="流程图: 合并 3"/>
          <p:cNvSpPr>
            <a:spLocks noChangeAspect="1"/>
          </p:cNvSpPr>
          <p:nvPr>
            <p:custDataLst>
              <p:tags r:id="rId135"/>
            </p:custDataLst>
          </p:nvPr>
        </p:nvSpPr>
        <p:spPr>
          <a:xfrm rot="16200000" flipH="1">
            <a:off x="11000740" y="2903220"/>
            <a:ext cx="85725" cy="80010"/>
          </a:xfrm>
          <a:prstGeom prst="flowChartMerg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圆角矩形 22"/>
          <p:cNvSpPr/>
          <p:nvPr>
            <p:custDataLst>
              <p:tags r:id="rId136"/>
            </p:custDataLst>
          </p:nvPr>
        </p:nvSpPr>
        <p:spPr>
          <a:xfrm>
            <a:off x="4439920" y="2609215"/>
            <a:ext cx="759460" cy="1295400"/>
          </a:xfrm>
          <a:prstGeom prst="roundRect">
            <a:avLst/>
          </a:prstGeom>
          <a:noFill/>
          <a:ln w="19050">
            <a:solidFill>
              <a:srgbClr val="8489D3"/>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6" name="文本框 62"/>
          <p:cNvSpPr txBox="1"/>
          <p:nvPr>
            <p:custDataLst>
              <p:tags r:id="rId137"/>
            </p:custDataLst>
          </p:nvPr>
        </p:nvSpPr>
        <p:spPr>
          <a:xfrm>
            <a:off x="4439920" y="3482340"/>
            <a:ext cx="760095" cy="33718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Tx/>
              <a:buSzTx/>
              <a:buFontTx/>
            </a:pPr>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0kW</a:t>
            </a:r>
            <a:endParaRPr kumimoji="1" lang="en-US" altLang="zh-CN" sz="800" dirty="0">
              <a:solidFill>
                <a:schemeClr val="tx1">
                  <a:lumMod val="75000"/>
                  <a:lumOff val="25000"/>
                </a:schemeClr>
              </a:solidFill>
              <a:latin typeface="HarmonyOS Sans Black" panose="00000A00000000000000" charset="0"/>
              <a:cs typeface="HarmonyOS Sans Black" panose="00000A00000000000000" charset="0"/>
            </a:endParaRPr>
          </a:p>
          <a:p>
            <a:pPr algn="ctr">
              <a:buClrTx/>
              <a:buSzTx/>
              <a:buFontTx/>
            </a:pPr>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In total</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41" name="圆角矩形 40"/>
          <p:cNvSpPr/>
          <p:nvPr>
            <p:custDataLst>
              <p:tags r:id="rId138"/>
            </p:custDataLst>
          </p:nvPr>
        </p:nvSpPr>
        <p:spPr>
          <a:xfrm>
            <a:off x="10593070" y="2598420"/>
            <a:ext cx="759460" cy="1305560"/>
          </a:xfrm>
          <a:prstGeom prst="roundRect">
            <a:avLst/>
          </a:prstGeom>
          <a:noFill/>
          <a:ln w="19050">
            <a:solidFill>
              <a:srgbClr val="8489D3"/>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2" name="文本框 62"/>
          <p:cNvSpPr txBox="1"/>
          <p:nvPr>
            <p:custDataLst>
              <p:tags r:id="rId139"/>
            </p:custDataLst>
          </p:nvPr>
        </p:nvSpPr>
        <p:spPr>
          <a:xfrm>
            <a:off x="10593070" y="3471545"/>
            <a:ext cx="760095" cy="33718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US" altLang="zh-CN" sz="800" dirty="0">
                <a:solidFill>
                  <a:srgbClr val="FF0000"/>
                </a:solidFill>
                <a:latin typeface="HarmonyOS Sans Black" panose="00000A00000000000000" charset="0"/>
                <a:cs typeface="HarmonyOS Sans Black" panose="00000A00000000000000" charset="0"/>
              </a:rPr>
              <a:t>2kW</a:t>
            </a:r>
            <a:endParaRPr kumimoji="1" lang="en-US" altLang="zh-CN" sz="800" dirty="0">
              <a:solidFill>
                <a:srgbClr val="FF0000"/>
              </a:solidFill>
              <a:latin typeface="HarmonyOS Sans Black" panose="00000A00000000000000" charset="0"/>
              <a:cs typeface="HarmonyOS Sans Black" panose="00000A00000000000000" charset="0"/>
            </a:endParaRPr>
          </a:p>
          <a:p>
            <a:pPr algn="ctr"/>
            <a:r>
              <a:rPr kumimoji="1" lang="en-US" altLang="zh-CN" sz="800" dirty="0">
                <a:solidFill>
                  <a:srgbClr val="FF0000"/>
                </a:solidFill>
                <a:latin typeface="HarmonyOS Sans Black" panose="00000A00000000000000" charset="0"/>
                <a:cs typeface="HarmonyOS Sans Black" panose="00000A00000000000000" charset="0"/>
              </a:rPr>
              <a:t>Export</a:t>
            </a:r>
            <a:endParaRPr kumimoji="1" lang="en-US" altLang="zh-CN" sz="800" dirty="0">
              <a:solidFill>
                <a:srgbClr val="FF0000"/>
              </a:solidFill>
              <a:latin typeface="HarmonyOS Sans Black" panose="00000A00000000000000" charset="0"/>
              <a:cs typeface="HarmonyOS Sans Black" panose="00000A00000000000000" charset="0"/>
            </a:endParaRPr>
          </a:p>
        </p:txBody>
      </p:sp>
    </p:spTree>
    <p:custDataLst>
      <p:tags r:id="rId140"/>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5" name="组合 4"/>
          <p:cNvGrpSpPr/>
          <p:nvPr/>
        </p:nvGrpSpPr>
        <p:grpSpPr>
          <a:xfrm>
            <a:off x="0" y="4445"/>
            <a:ext cx="12192000" cy="6606540"/>
            <a:chOff x="0" y="7"/>
            <a:chExt cx="19200" cy="10404"/>
          </a:xfrm>
        </p:grpSpPr>
        <p:sp>
          <p:nvSpPr>
            <p:cNvPr id="6" name="矩形 5"/>
            <p:cNvSpPr/>
            <p:nvPr>
              <p:custDataLst>
                <p:tags r:id="rId1"/>
              </p:custDataLst>
            </p:nvPr>
          </p:nvSpPr>
          <p:spPr>
            <a:xfrm>
              <a:off x="9600" y="7"/>
              <a:ext cx="9600" cy="10404"/>
            </a:xfrm>
            <a:prstGeom prst="rect">
              <a:avLst/>
            </a:prstGeom>
            <a:solidFill>
              <a:schemeClr val="bg1">
                <a:lumMod val="85000"/>
                <a:alpha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矩形 6"/>
            <p:cNvSpPr/>
            <p:nvPr>
              <p:custDataLst>
                <p:tags r:id="rId2"/>
              </p:custDataLst>
            </p:nvPr>
          </p:nvSpPr>
          <p:spPr>
            <a:xfrm>
              <a:off x="0" y="7"/>
              <a:ext cx="9600" cy="10404"/>
            </a:xfrm>
            <a:prstGeom prst="rect">
              <a:avLst/>
            </a:prstGeom>
            <a:gradFill>
              <a:gsLst>
                <a:gs pos="50000">
                  <a:srgbClr val="BB59BC">
                    <a:alpha val="40000"/>
                  </a:srgbClr>
                </a:gs>
                <a:gs pos="100000">
                  <a:srgbClr val="425CCA"/>
                </a:gs>
                <a:gs pos="0">
                  <a:srgbClr val="F7CC7E"/>
                </a:gs>
              </a:gsLst>
              <a:lin ang="258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17" name="直接连接符 16"/>
            <p:cNvCxnSpPr/>
            <p:nvPr>
              <p:custDataLst>
                <p:tags r:id="rId3"/>
              </p:custDataLst>
            </p:nvPr>
          </p:nvCxnSpPr>
          <p:spPr>
            <a:xfrm>
              <a:off x="9622" y="7"/>
              <a:ext cx="0" cy="10403"/>
            </a:xfrm>
            <a:prstGeom prst="line">
              <a:avLst/>
            </a:prstGeom>
            <a:ln w="38100">
              <a:gradFill>
                <a:gsLst>
                  <a:gs pos="50000">
                    <a:srgbClr val="BB59BC">
                      <a:alpha val="30000"/>
                    </a:srgbClr>
                  </a:gs>
                  <a:gs pos="100000">
                    <a:srgbClr val="425CCA"/>
                  </a:gs>
                  <a:gs pos="0">
                    <a:srgbClr val="F7CC7E"/>
                  </a:gs>
                </a:gsLst>
                <a:lin ang="2580000" scaled="0"/>
              </a:gradFill>
            </a:ln>
          </p:spPr>
          <p:style>
            <a:lnRef idx="3">
              <a:schemeClr val="accent1"/>
            </a:lnRef>
            <a:fillRef idx="0">
              <a:srgbClr val="FFFFFF"/>
            </a:fillRef>
            <a:effectRef idx="0">
              <a:srgbClr val="FFFFFF"/>
            </a:effectRef>
            <a:fontRef idx="minor">
              <a:schemeClr val="tx1"/>
            </a:fontRef>
          </p:style>
        </p:cxnSp>
      </p:grpSp>
      <p:grpSp>
        <p:nvGrpSpPr>
          <p:cNvPr id="8" name="组合 7"/>
          <p:cNvGrpSpPr/>
          <p:nvPr/>
        </p:nvGrpSpPr>
        <p:grpSpPr>
          <a:xfrm>
            <a:off x="0" y="-81280"/>
            <a:ext cx="12192000" cy="1363980"/>
            <a:chOff x="0" y="-128"/>
            <a:chExt cx="19200" cy="2148"/>
          </a:xfrm>
        </p:grpSpPr>
        <p:sp>
          <p:nvSpPr>
            <p:cNvPr id="9" name="矩形 8"/>
            <p:cNvSpPr/>
            <p:nvPr>
              <p:custDataLst>
                <p:tags r:id="rId4"/>
              </p:custDataLst>
            </p:nvPr>
          </p:nvSpPr>
          <p:spPr>
            <a:xfrm>
              <a:off x="0" y="7"/>
              <a:ext cx="19199" cy="2013"/>
            </a:xfrm>
            <a:prstGeom prst="rect">
              <a:avLst/>
            </a:prstGeom>
            <a:solidFill>
              <a:srgbClr val="8489D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36" name="组合 35"/>
            <p:cNvGrpSpPr/>
            <p:nvPr/>
          </p:nvGrpSpPr>
          <p:grpSpPr>
            <a:xfrm>
              <a:off x="1279" y="1271"/>
              <a:ext cx="4916" cy="463"/>
              <a:chOff x="12811" y="631"/>
              <a:chExt cx="4916" cy="463"/>
            </a:xfrm>
          </p:grpSpPr>
          <p:sp>
            <p:nvSpPr>
              <p:cNvPr id="28" name="圆角矩形 27"/>
              <p:cNvSpPr/>
              <p:nvPr>
                <p:custDataLst>
                  <p:tags r:id="rId5"/>
                </p:custDataLst>
              </p:nvPr>
            </p:nvSpPr>
            <p:spPr>
              <a:xfrm>
                <a:off x="13477" y="631"/>
                <a:ext cx="4250" cy="461"/>
              </a:xfrm>
              <a:prstGeom prst="roundRect">
                <a:avLst/>
              </a:prstGeom>
              <a:gradFill>
                <a:gsLst>
                  <a:gs pos="50000">
                    <a:srgbClr val="BB59BC"/>
                  </a:gs>
                  <a:gs pos="100000">
                    <a:srgbClr val="425CCA"/>
                  </a:gs>
                  <a:gs pos="0">
                    <a:srgbClr val="F7CC7E"/>
                  </a:gs>
                </a:gsLst>
                <a:lin ang="258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200" b="1">
                    <a:solidFill>
                      <a:schemeClr val="bg1"/>
                    </a:solidFill>
                    <a:latin typeface="HarmonyOS Sans Black" panose="00000A00000000000000" charset="0"/>
                    <a:ea typeface="HarmonyOS Sans SC" panose="00000500000000000000" charset="-122"/>
                    <a:cs typeface="HarmonyOS Sans Black" panose="00000A00000000000000" charset="0"/>
                    <a:sym typeface="+mn-ea"/>
                  </a:rPr>
                  <a:t>Billed in Total</a:t>
                </a:r>
                <a:endParaRPr lang="en-US" altLang="zh-CN" sz="1200" b="1">
                  <a:solidFill>
                    <a:srgbClr val="8489D3"/>
                  </a:solidFill>
                  <a:latin typeface="HarmonyOS Sans Black" panose="00000A00000000000000" charset="0"/>
                  <a:ea typeface="HarmonyOS Sans SC" panose="00000500000000000000" charset="-122"/>
                  <a:cs typeface="HarmonyOS Sans Black" panose="00000A00000000000000" charset="0"/>
                  <a:sym typeface="+mn-ea"/>
                </a:endParaRPr>
              </a:p>
            </p:txBody>
          </p:sp>
          <p:pic>
            <p:nvPicPr>
              <p:cNvPr id="29" name="图片 28" descr="3b343132333731363bc7aeb4fc"/>
              <p:cNvPicPr>
                <a:picLocks noChangeAspect="1"/>
              </p:cNvPicPr>
              <p:nvPr>
                <p:custDataLst>
                  <p:tags r:id="rId6"/>
                </p:custDataLst>
              </p:nvPr>
            </p:nvPicPr>
            <p:blipFill>
              <a:blip r:embed="rId7">
                <a:extLst>
                  <a:ext uri="{96DAC541-7B7A-43D3-8B79-37D633B846F1}">
                    <asvg:svgBlip xmlns:asvg="http://schemas.microsoft.com/office/drawing/2016/SVG/main" r:embed="rId8"/>
                  </a:ext>
                </a:extLst>
              </a:blip>
              <a:stretch>
                <a:fillRect/>
              </a:stretch>
            </p:blipFill>
            <p:spPr>
              <a:xfrm>
                <a:off x="12811" y="640"/>
                <a:ext cx="454" cy="454"/>
              </a:xfrm>
              <a:prstGeom prst="rect">
                <a:avLst/>
              </a:prstGeom>
            </p:spPr>
          </p:pic>
        </p:grpSp>
        <p:grpSp>
          <p:nvGrpSpPr>
            <p:cNvPr id="38" name="组合 37"/>
            <p:cNvGrpSpPr/>
            <p:nvPr/>
          </p:nvGrpSpPr>
          <p:grpSpPr>
            <a:xfrm>
              <a:off x="7218" y="1258"/>
              <a:ext cx="4926" cy="465"/>
              <a:chOff x="12801" y="1355"/>
              <a:chExt cx="4926" cy="465"/>
            </a:xfrm>
          </p:grpSpPr>
          <p:sp>
            <p:nvSpPr>
              <p:cNvPr id="32" name="圆角矩形 31"/>
              <p:cNvSpPr/>
              <p:nvPr>
                <p:custDataLst>
                  <p:tags r:id="rId9"/>
                </p:custDataLst>
              </p:nvPr>
            </p:nvSpPr>
            <p:spPr>
              <a:xfrm>
                <a:off x="13477" y="1355"/>
                <a:ext cx="4250" cy="461"/>
              </a:xfrm>
              <a:prstGeom prst="round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200" b="1">
                    <a:solidFill>
                      <a:schemeClr val="bg1"/>
                    </a:solidFill>
                    <a:latin typeface="HarmonyOS Sans Black" panose="00000A00000000000000" charset="0"/>
                    <a:ea typeface="HarmonyOS Sans SC" panose="00000500000000000000" charset="-122"/>
                    <a:cs typeface="HarmonyOS Sans Black" panose="00000A00000000000000" charset="0"/>
                    <a:sym typeface="+mn-ea"/>
                  </a:rPr>
                  <a:t>Power Export Limit Off</a:t>
                </a:r>
                <a:endParaRPr lang="en-US" altLang="zh-CN" sz="1200" b="1">
                  <a:solidFill>
                    <a:schemeClr val="bg1"/>
                  </a:solidFill>
                  <a:latin typeface="HarmonyOS Sans Black" panose="00000A00000000000000" charset="0"/>
                  <a:ea typeface="HarmonyOS Sans SC" panose="00000500000000000000" charset="-122"/>
                  <a:cs typeface="HarmonyOS Sans Black" panose="00000A00000000000000" charset="0"/>
                  <a:sym typeface="+mn-ea"/>
                </a:endParaRPr>
              </a:p>
            </p:txBody>
          </p:sp>
          <p:pic>
            <p:nvPicPr>
              <p:cNvPr id="33" name="图片 32" descr="3b32303230393735343bb5e7cfdfcbfe"/>
              <p:cNvPicPr>
                <a:picLocks noChangeAspect="1"/>
              </p:cNvPicPr>
              <p:nvPr>
                <p:custDataLst>
                  <p:tags r:id="rId10"/>
                </p:custDataLst>
              </p:nvPr>
            </p:nvPicPr>
            <p:blipFill>
              <a:blip r:embed="rId11">
                <a:extLst>
                  <a:ext uri="{96DAC541-7B7A-43D3-8B79-37D633B846F1}">
                    <asvg:svgBlip xmlns:asvg="http://schemas.microsoft.com/office/drawing/2016/SVG/main" r:embed="rId12"/>
                  </a:ext>
                </a:extLst>
              </a:blip>
              <a:stretch>
                <a:fillRect/>
              </a:stretch>
            </p:blipFill>
            <p:spPr>
              <a:xfrm>
                <a:off x="12801" y="1366"/>
                <a:ext cx="454" cy="454"/>
              </a:xfrm>
              <a:prstGeom prst="rect">
                <a:avLst/>
              </a:prstGeom>
              <a:effectLst/>
            </p:spPr>
          </p:pic>
        </p:grpSp>
        <p:grpSp>
          <p:nvGrpSpPr>
            <p:cNvPr id="39" name="组合 38"/>
            <p:cNvGrpSpPr/>
            <p:nvPr/>
          </p:nvGrpSpPr>
          <p:grpSpPr>
            <a:xfrm>
              <a:off x="13083" y="1258"/>
              <a:ext cx="4916" cy="467"/>
              <a:chOff x="12811" y="2079"/>
              <a:chExt cx="4916" cy="467"/>
            </a:xfrm>
          </p:grpSpPr>
          <p:sp>
            <p:nvSpPr>
              <p:cNvPr id="34" name="圆角矩形 33"/>
              <p:cNvSpPr/>
              <p:nvPr>
                <p:custDataLst>
                  <p:tags r:id="rId13"/>
                </p:custDataLst>
              </p:nvPr>
            </p:nvSpPr>
            <p:spPr>
              <a:xfrm>
                <a:off x="13477" y="2079"/>
                <a:ext cx="4250" cy="461"/>
              </a:xfrm>
              <a:prstGeom prst="round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200" b="1">
                    <a:solidFill>
                      <a:schemeClr val="bg1"/>
                    </a:solidFill>
                    <a:latin typeface="HarmonyOS Sans Black" panose="00000A00000000000000" charset="0"/>
                    <a:ea typeface="HarmonyOS Sans SC" panose="00000500000000000000" charset="-122"/>
                    <a:cs typeface="HarmonyOS Sans Black" panose="00000A00000000000000" charset="0"/>
                    <a:sym typeface="+mn-ea"/>
                  </a:rPr>
                  <a:t>Without Battery Connected</a:t>
                </a:r>
                <a:endParaRPr lang="en-US" altLang="zh-CN" sz="1200" b="1">
                  <a:solidFill>
                    <a:schemeClr val="bg1"/>
                  </a:solidFill>
                  <a:latin typeface="HarmonyOS Sans Black" panose="00000A00000000000000" charset="0"/>
                  <a:ea typeface="HarmonyOS Sans SC" panose="00000500000000000000" charset="-122"/>
                  <a:cs typeface="HarmonyOS Sans Black" panose="00000A00000000000000" charset="0"/>
                  <a:sym typeface="+mn-ea"/>
                </a:endParaRPr>
              </a:p>
            </p:txBody>
          </p:sp>
          <p:pic>
            <p:nvPicPr>
              <p:cNvPr id="35" name="图片 34" descr="3b333634343338353bb3e4b5e7"/>
              <p:cNvPicPr>
                <a:picLocks noChangeAspect="1"/>
              </p:cNvPicPr>
              <p:nvPr>
                <p:custDataLst>
                  <p:tags r:id="rId14"/>
                </p:custDataLst>
              </p:nvPr>
            </p:nvPicPr>
            <p:blipFill>
              <a:blip r:embed="rId15">
                <a:extLst>
                  <a:ext uri="{96DAC541-7B7A-43D3-8B79-37D633B846F1}">
                    <asvg:svgBlip xmlns:asvg="http://schemas.microsoft.com/office/drawing/2016/SVG/main" r:embed="rId16"/>
                  </a:ext>
                </a:extLst>
              </a:blip>
              <a:stretch>
                <a:fillRect/>
              </a:stretch>
            </p:blipFill>
            <p:spPr>
              <a:xfrm rot="16200000">
                <a:off x="12811" y="2092"/>
                <a:ext cx="454" cy="454"/>
              </a:xfrm>
              <a:prstGeom prst="rect">
                <a:avLst/>
              </a:prstGeom>
            </p:spPr>
          </p:pic>
        </p:grpSp>
        <p:sp>
          <p:nvSpPr>
            <p:cNvPr id="16" name="文本框 15"/>
            <p:cNvSpPr txBox="1"/>
            <p:nvPr>
              <p:custDataLst>
                <p:tags r:id="rId17"/>
              </p:custDataLst>
            </p:nvPr>
          </p:nvSpPr>
          <p:spPr>
            <a:xfrm>
              <a:off x="7315" y="-128"/>
              <a:ext cx="4773" cy="1121"/>
            </a:xfrm>
            <a:prstGeom prst="rect">
              <a:avLst/>
            </a:prstGeom>
            <a:noFill/>
          </p:spPr>
          <p:txBody>
            <a:bodyPr wrap="square" rtlCol="0">
              <a:noAutofit/>
            </a:bodyPr>
            <a:lstStyle/>
            <a:p>
              <a:pPr algn="ctr">
                <a:lnSpc>
                  <a:spcPct val="140000"/>
                </a:lnSpc>
              </a:pPr>
              <a:r>
                <a:rPr lang="en-US" altLang="zh-CN" sz="3200">
                  <a:solidFill>
                    <a:schemeClr val="bg1"/>
                  </a:solidFill>
                  <a:latin typeface="HarmonyOS Sans Black" panose="00000A00000000000000" charset="0"/>
                  <a:ea typeface="HarmonyOS Sans SC" panose="00000500000000000000" charset="-122"/>
                  <a:cs typeface="HarmonyOS Sans Black" panose="00000A00000000000000" charset="0"/>
                </a:rPr>
                <a:t>SCENARIO 8</a:t>
              </a:r>
              <a:endParaRPr lang="en-US" altLang="zh-CN" sz="3200">
                <a:solidFill>
                  <a:schemeClr val="bg1"/>
                </a:solidFill>
                <a:latin typeface="HarmonyOS Sans Black" panose="00000A00000000000000" charset="0"/>
                <a:ea typeface="HarmonyOS Sans SC" panose="00000500000000000000" charset="-122"/>
                <a:cs typeface="HarmonyOS Sans Black" panose="00000A00000000000000" charset="0"/>
              </a:endParaRPr>
            </a:p>
          </p:txBody>
        </p:sp>
        <p:cxnSp>
          <p:nvCxnSpPr>
            <p:cNvPr id="19" name="直接连接符 18"/>
            <p:cNvCxnSpPr/>
            <p:nvPr>
              <p:custDataLst>
                <p:tags r:id="rId18"/>
              </p:custDataLst>
            </p:nvPr>
          </p:nvCxnSpPr>
          <p:spPr>
            <a:xfrm>
              <a:off x="4" y="2020"/>
              <a:ext cx="19196" cy="0"/>
            </a:xfrm>
            <a:prstGeom prst="line">
              <a:avLst/>
            </a:prstGeom>
            <a:ln w="38100">
              <a:gradFill>
                <a:gsLst>
                  <a:gs pos="50000">
                    <a:srgbClr val="BB59BC"/>
                  </a:gs>
                  <a:gs pos="100000">
                    <a:srgbClr val="425CCA"/>
                  </a:gs>
                  <a:gs pos="0">
                    <a:srgbClr val="F7CC7E"/>
                  </a:gs>
                </a:gsLst>
                <a:lin ang="2580000" scaled="0"/>
              </a:gradFill>
            </a:ln>
          </p:spPr>
          <p:style>
            <a:lnRef idx="2">
              <a:schemeClr val="accent1"/>
            </a:lnRef>
            <a:fillRef idx="0">
              <a:srgbClr val="FFFFFF"/>
            </a:fillRef>
            <a:effectRef idx="0">
              <a:srgbClr val="FFFFFF"/>
            </a:effectRef>
            <a:fontRef idx="minor">
              <a:schemeClr val="tx1"/>
            </a:fontRef>
          </p:style>
        </p:cxnSp>
      </p:grpSp>
      <p:pic>
        <p:nvPicPr>
          <p:cNvPr id="222" name="图片 221" descr="C:\Users\DELL\Desktop\4-20KW.1.无端子.png4-20KW.1.无端子"/>
          <p:cNvPicPr>
            <a:picLocks noChangeAspect="1"/>
          </p:cNvPicPr>
          <p:nvPr>
            <p:custDataLst>
              <p:tags r:id="rId19"/>
            </p:custDataLst>
          </p:nvPr>
        </p:nvPicPr>
        <p:blipFill>
          <a:blip r:embed="rId20"/>
          <a:srcRect/>
          <a:stretch>
            <a:fillRect/>
          </a:stretch>
        </p:blipFill>
        <p:spPr>
          <a:xfrm flipH="1">
            <a:off x="1276985" y="2748280"/>
            <a:ext cx="1500505" cy="844550"/>
          </a:xfrm>
          <a:prstGeom prst="rect">
            <a:avLst/>
          </a:prstGeom>
          <a:effectLst>
            <a:outerShdw blurRad="152400" dist="50800" dir="8100000" algn="tr" rotWithShape="0">
              <a:prstClr val="black">
                <a:alpha val="18320"/>
              </a:prstClr>
            </a:outerShdw>
          </a:effectLst>
        </p:spPr>
      </p:pic>
      <p:pic>
        <p:nvPicPr>
          <p:cNvPr id="176" name="图形 72"/>
          <p:cNvPicPr>
            <a:picLocks noChangeAspect="1"/>
          </p:cNvPicPr>
          <p:nvPr>
            <p:custDataLst>
              <p:tags r:id="rId21"/>
            </p:custDataLst>
          </p:nvPr>
        </p:nvPicPr>
        <p:blipFill>
          <a:blip r:embed="rId22" cstate="screen">
            <a:extLst>
              <a:ext uri="{96DAC541-7B7A-43D3-8B79-37D633B846F1}">
                <asvg:svgBlip xmlns:asvg="http://schemas.microsoft.com/office/drawing/2016/SVG/main" r:embed="rId23"/>
              </a:ext>
            </a:extLst>
          </a:blip>
          <a:stretch>
            <a:fillRect/>
          </a:stretch>
        </p:blipFill>
        <p:spPr>
          <a:xfrm>
            <a:off x="666750" y="2510790"/>
            <a:ext cx="384175" cy="306070"/>
          </a:xfrm>
          <a:prstGeom prst="rect">
            <a:avLst/>
          </a:prstGeom>
        </p:spPr>
      </p:pic>
      <p:pic>
        <p:nvPicPr>
          <p:cNvPr id="177" name="图形 16"/>
          <p:cNvPicPr>
            <a:picLocks noChangeAspect="1"/>
          </p:cNvPicPr>
          <p:nvPr>
            <p:custDataLst>
              <p:tags r:id="rId24"/>
            </p:custDataLst>
          </p:nvPr>
        </p:nvPicPr>
        <p:blipFill>
          <a:blip r:embed="rId25">
            <a:extLst>
              <a:ext uri="{96DAC541-7B7A-43D3-8B79-37D633B846F1}">
                <asvg:svgBlip xmlns:asvg="http://schemas.microsoft.com/office/drawing/2016/SVG/main" r:embed="rId26"/>
              </a:ext>
            </a:extLst>
          </a:blip>
          <a:stretch>
            <a:fillRect/>
          </a:stretch>
        </p:blipFill>
        <p:spPr>
          <a:xfrm>
            <a:off x="5247640" y="2776855"/>
            <a:ext cx="575310" cy="563880"/>
          </a:xfrm>
          <a:prstGeom prst="rect">
            <a:avLst/>
          </a:prstGeom>
        </p:spPr>
      </p:pic>
      <p:cxnSp>
        <p:nvCxnSpPr>
          <p:cNvPr id="178" name="肘形连接符 177"/>
          <p:cNvCxnSpPr/>
          <p:nvPr>
            <p:custDataLst>
              <p:tags r:id="rId27"/>
            </p:custDataLst>
          </p:nvPr>
        </p:nvCxnSpPr>
        <p:spPr>
          <a:xfrm flipH="1" flipV="1">
            <a:off x="859155" y="2818130"/>
            <a:ext cx="607695" cy="215265"/>
          </a:xfrm>
          <a:prstGeom prst="bentConnector3">
            <a:avLst>
              <a:gd name="adj1" fmla="val 99217"/>
            </a:avLst>
          </a:prstGeom>
          <a:ln w="3175">
            <a:solidFill>
              <a:srgbClr val="0070C0"/>
            </a:solidFill>
            <a:headEnd type="triangle" w="med" len="med"/>
            <a:tailEnd type="none"/>
          </a:ln>
        </p:spPr>
        <p:style>
          <a:lnRef idx="1">
            <a:schemeClr val="accent2"/>
          </a:lnRef>
          <a:fillRef idx="0">
            <a:schemeClr val="accent2"/>
          </a:fillRef>
          <a:effectRef idx="0">
            <a:schemeClr val="accent2"/>
          </a:effectRef>
          <a:fontRef idx="minor">
            <a:schemeClr val="tx1"/>
          </a:fontRef>
        </p:style>
      </p:cxnSp>
      <p:cxnSp>
        <p:nvCxnSpPr>
          <p:cNvPr id="180" name="直线连接符 20"/>
          <p:cNvCxnSpPr/>
          <p:nvPr>
            <p:custDataLst>
              <p:tags r:id="rId28"/>
            </p:custDataLst>
          </p:nvPr>
        </p:nvCxnSpPr>
        <p:spPr>
          <a:xfrm>
            <a:off x="2927985" y="3360420"/>
            <a:ext cx="0" cy="281305"/>
          </a:xfrm>
          <a:prstGeom prst="line">
            <a:avLst/>
          </a:prstGeom>
          <a:ln w="63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81" name="直线连接符 21"/>
          <p:cNvCxnSpPr/>
          <p:nvPr>
            <p:custDataLst>
              <p:tags r:id="rId29"/>
            </p:custDataLst>
          </p:nvPr>
        </p:nvCxnSpPr>
        <p:spPr>
          <a:xfrm>
            <a:off x="3181350" y="3157855"/>
            <a:ext cx="0" cy="484505"/>
          </a:xfrm>
          <a:prstGeom prst="line">
            <a:avLst/>
          </a:prstGeom>
          <a:ln w="63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82" name="直线连接符 22"/>
          <p:cNvCxnSpPr/>
          <p:nvPr>
            <p:custDataLst>
              <p:tags r:id="rId30"/>
            </p:custDataLst>
          </p:nvPr>
        </p:nvCxnSpPr>
        <p:spPr>
          <a:xfrm>
            <a:off x="3437255" y="2952750"/>
            <a:ext cx="0" cy="689610"/>
          </a:xfrm>
          <a:prstGeom prst="line">
            <a:avLst/>
          </a:prstGeom>
          <a:ln w="63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pic>
        <p:nvPicPr>
          <p:cNvPr id="183" name="图片 182" descr="C:/Users/DELL/Desktop/Load icon.pngLoad icon"/>
          <p:cNvPicPr>
            <a:picLocks noChangeAspect="1"/>
          </p:cNvPicPr>
          <p:nvPr>
            <p:custDataLst>
              <p:tags r:id="rId31"/>
            </p:custDataLst>
          </p:nvPr>
        </p:nvPicPr>
        <p:blipFill>
          <a:blip r:embed="rId32"/>
          <a:srcRect/>
          <a:stretch>
            <a:fillRect/>
          </a:stretch>
        </p:blipFill>
        <p:spPr>
          <a:xfrm>
            <a:off x="3025775" y="3641725"/>
            <a:ext cx="337820" cy="337820"/>
          </a:xfrm>
          <a:prstGeom prst="rect">
            <a:avLst/>
          </a:prstGeom>
        </p:spPr>
      </p:pic>
      <p:pic>
        <p:nvPicPr>
          <p:cNvPr id="184" name="图片 183" descr="C:/Users/DELL/Desktop/Load icon.pngLoad icon"/>
          <p:cNvPicPr>
            <a:picLocks noChangeAspect="1"/>
          </p:cNvPicPr>
          <p:nvPr>
            <p:custDataLst>
              <p:tags r:id="rId33"/>
            </p:custDataLst>
          </p:nvPr>
        </p:nvPicPr>
        <p:blipFill>
          <a:blip r:embed="rId32"/>
          <a:srcRect/>
          <a:stretch>
            <a:fillRect/>
          </a:stretch>
        </p:blipFill>
        <p:spPr>
          <a:xfrm>
            <a:off x="3279140" y="3641725"/>
            <a:ext cx="337820" cy="337820"/>
          </a:xfrm>
          <a:prstGeom prst="rect">
            <a:avLst/>
          </a:prstGeom>
        </p:spPr>
      </p:pic>
      <p:pic>
        <p:nvPicPr>
          <p:cNvPr id="185" name="图片 184" descr="C:/Users/DELL/Desktop/Load icon.pngLoad icon"/>
          <p:cNvPicPr>
            <a:picLocks noChangeAspect="1"/>
          </p:cNvPicPr>
          <p:nvPr>
            <p:custDataLst>
              <p:tags r:id="rId34"/>
            </p:custDataLst>
          </p:nvPr>
        </p:nvPicPr>
        <p:blipFill>
          <a:blip r:embed="rId32">
            <a:lum contrast="12000"/>
          </a:blip>
          <a:srcRect/>
          <a:stretch>
            <a:fillRect/>
          </a:stretch>
        </p:blipFill>
        <p:spPr>
          <a:xfrm>
            <a:off x="2767330" y="3641725"/>
            <a:ext cx="337820" cy="337820"/>
          </a:xfrm>
          <a:prstGeom prst="rect">
            <a:avLst/>
          </a:prstGeom>
        </p:spPr>
      </p:pic>
      <p:sp>
        <p:nvSpPr>
          <p:cNvPr id="186" name="文本框 62"/>
          <p:cNvSpPr txBox="1"/>
          <p:nvPr>
            <p:custDataLst>
              <p:tags r:id="rId35"/>
            </p:custDataLst>
          </p:nvPr>
        </p:nvSpPr>
        <p:spPr>
          <a:xfrm>
            <a:off x="2705100" y="3969385"/>
            <a:ext cx="451485" cy="1835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600" dirty="0">
                <a:solidFill>
                  <a:schemeClr val="tx1">
                    <a:lumMod val="75000"/>
                    <a:lumOff val="25000"/>
                  </a:schemeClr>
                </a:solidFill>
                <a:latin typeface="HarmonyOS Sans Black" panose="00000A00000000000000" charset="0"/>
                <a:cs typeface="HarmonyOS Sans Black" panose="00000A00000000000000" charset="0"/>
              </a:rPr>
              <a:t>2.8kW</a:t>
            </a:r>
            <a:endParaRPr kumimoji="1" lang="en-US" altLang="zh-CN" sz="6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87" name="文本框 62"/>
          <p:cNvSpPr txBox="1"/>
          <p:nvPr>
            <p:custDataLst>
              <p:tags r:id="rId36"/>
            </p:custDataLst>
          </p:nvPr>
        </p:nvSpPr>
        <p:spPr>
          <a:xfrm>
            <a:off x="2517775" y="2776855"/>
            <a:ext cx="53594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2.2kW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88" name="文本框 62"/>
          <p:cNvSpPr txBox="1"/>
          <p:nvPr>
            <p:custDataLst>
              <p:tags r:id="rId37"/>
            </p:custDataLst>
          </p:nvPr>
        </p:nvSpPr>
        <p:spPr>
          <a:xfrm>
            <a:off x="1051560" y="2787015"/>
            <a:ext cx="520065"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rgbClr val="FF0000"/>
                </a:solidFill>
                <a:latin typeface="HarmonyOS Sans Black" panose="00000A00000000000000" charset="0"/>
                <a:cs typeface="HarmonyOS Sans Black" panose="00000A00000000000000" charset="0"/>
              </a:rPr>
              <a:t>6.6kW</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189" name="文本框 188"/>
          <p:cNvSpPr txBox="1"/>
          <p:nvPr>
            <p:custDataLst>
              <p:tags r:id="rId38"/>
            </p:custDataLst>
          </p:nvPr>
        </p:nvSpPr>
        <p:spPr>
          <a:xfrm>
            <a:off x="2933065" y="4076065"/>
            <a:ext cx="512445" cy="213995"/>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Loads</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90" name="文本框 62"/>
          <p:cNvSpPr txBox="1"/>
          <p:nvPr>
            <p:custDataLst>
              <p:tags r:id="rId39"/>
            </p:custDataLst>
          </p:nvPr>
        </p:nvSpPr>
        <p:spPr>
          <a:xfrm>
            <a:off x="4913630" y="2814955"/>
            <a:ext cx="325755"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L1</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91" name="文本框 62"/>
          <p:cNvSpPr txBox="1"/>
          <p:nvPr>
            <p:custDataLst>
              <p:tags r:id="rId40"/>
            </p:custDataLst>
          </p:nvPr>
        </p:nvSpPr>
        <p:spPr>
          <a:xfrm>
            <a:off x="4913630" y="3020060"/>
            <a:ext cx="325755"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L2</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92" name="文本框 62"/>
          <p:cNvSpPr txBox="1"/>
          <p:nvPr>
            <p:custDataLst>
              <p:tags r:id="rId41"/>
            </p:custDataLst>
          </p:nvPr>
        </p:nvSpPr>
        <p:spPr>
          <a:xfrm>
            <a:off x="4913630" y="3224530"/>
            <a:ext cx="325755"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L3</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cxnSp>
        <p:nvCxnSpPr>
          <p:cNvPr id="193" name="直线连接符 34"/>
          <p:cNvCxnSpPr/>
          <p:nvPr>
            <p:custDataLst>
              <p:tags r:id="rId42"/>
            </p:custDataLst>
          </p:nvPr>
        </p:nvCxnSpPr>
        <p:spPr>
          <a:xfrm>
            <a:off x="2557780" y="2952750"/>
            <a:ext cx="2387600" cy="0"/>
          </a:xfrm>
          <a:prstGeom prst="line">
            <a:avLst/>
          </a:prstGeom>
          <a:ln w="6350">
            <a:solidFill>
              <a:srgbClr val="FF0000"/>
            </a:solidFill>
            <a:tailEnd type="none"/>
          </a:ln>
        </p:spPr>
        <p:style>
          <a:lnRef idx="2">
            <a:schemeClr val="accent1"/>
          </a:lnRef>
          <a:fillRef idx="0">
            <a:schemeClr val="accent1"/>
          </a:fillRef>
          <a:effectRef idx="1">
            <a:schemeClr val="accent1"/>
          </a:effectRef>
          <a:fontRef idx="minor">
            <a:schemeClr val="tx1"/>
          </a:fontRef>
        </p:style>
      </p:cxnSp>
      <p:cxnSp>
        <p:nvCxnSpPr>
          <p:cNvPr id="194" name="直线连接符 35"/>
          <p:cNvCxnSpPr/>
          <p:nvPr>
            <p:custDataLst>
              <p:tags r:id="rId43"/>
            </p:custDataLst>
          </p:nvPr>
        </p:nvCxnSpPr>
        <p:spPr>
          <a:xfrm>
            <a:off x="2557780" y="3159125"/>
            <a:ext cx="2387600" cy="0"/>
          </a:xfrm>
          <a:prstGeom prst="line">
            <a:avLst/>
          </a:prstGeom>
          <a:ln w="63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5" name="直线连接符 38"/>
          <p:cNvCxnSpPr/>
          <p:nvPr>
            <p:custDataLst>
              <p:tags r:id="rId44"/>
            </p:custDataLst>
          </p:nvPr>
        </p:nvCxnSpPr>
        <p:spPr>
          <a:xfrm>
            <a:off x="2557780" y="3365500"/>
            <a:ext cx="2387600" cy="0"/>
          </a:xfrm>
          <a:prstGeom prst="line">
            <a:avLst/>
          </a:prstGeom>
          <a:ln w="6350">
            <a:solidFill>
              <a:srgbClr val="FF0000"/>
            </a:solidFill>
            <a:headEnd type="none"/>
          </a:ln>
        </p:spPr>
        <p:style>
          <a:lnRef idx="2">
            <a:schemeClr val="accent1"/>
          </a:lnRef>
          <a:fillRef idx="0">
            <a:schemeClr val="accent1"/>
          </a:fillRef>
          <a:effectRef idx="1">
            <a:schemeClr val="accent1"/>
          </a:effectRef>
          <a:fontRef idx="minor">
            <a:schemeClr val="tx1"/>
          </a:fontRef>
        </p:style>
      </p:cxnSp>
      <p:pic>
        <p:nvPicPr>
          <p:cNvPr id="207" name="图片 206" descr="C:\Users\DELL\Desktop\电表.png电表"/>
          <p:cNvPicPr>
            <a:picLocks noChangeAspect="1"/>
          </p:cNvPicPr>
          <p:nvPr>
            <p:custDataLst>
              <p:tags r:id="rId45"/>
            </p:custDataLst>
          </p:nvPr>
        </p:nvPicPr>
        <p:blipFill rotWithShape="1">
          <a:blip r:embed="rId46"/>
          <a:srcRect/>
          <a:stretch>
            <a:fillRect/>
          </a:stretch>
        </p:blipFill>
        <p:spPr>
          <a:xfrm>
            <a:off x="3345815" y="2832735"/>
            <a:ext cx="1094105" cy="615950"/>
          </a:xfrm>
          <a:prstGeom prst="rect">
            <a:avLst/>
          </a:prstGeom>
        </p:spPr>
      </p:pic>
      <p:pic>
        <p:nvPicPr>
          <p:cNvPr id="196" name="图片 195"/>
          <p:cNvPicPr>
            <a:picLocks noChangeAspect="1"/>
          </p:cNvPicPr>
          <p:nvPr>
            <p:custDataLst>
              <p:tags r:id="rId47"/>
            </p:custDataLst>
          </p:nvPr>
        </p:nvPicPr>
        <p:blipFill>
          <a:blip r:embed="rId48" cstate="screen"/>
          <a:stretch>
            <a:fillRect/>
          </a:stretch>
        </p:blipFill>
        <p:spPr>
          <a:xfrm>
            <a:off x="4161155" y="2846705"/>
            <a:ext cx="241935" cy="193675"/>
          </a:xfrm>
          <a:prstGeom prst="rect">
            <a:avLst/>
          </a:prstGeom>
        </p:spPr>
      </p:pic>
      <p:pic>
        <p:nvPicPr>
          <p:cNvPr id="197" name="图片 196"/>
          <p:cNvPicPr>
            <a:picLocks noChangeAspect="1"/>
          </p:cNvPicPr>
          <p:nvPr>
            <p:custDataLst>
              <p:tags r:id="rId49"/>
            </p:custDataLst>
          </p:nvPr>
        </p:nvPicPr>
        <p:blipFill>
          <a:blip r:embed="rId48" cstate="screen"/>
          <a:stretch>
            <a:fillRect/>
          </a:stretch>
        </p:blipFill>
        <p:spPr>
          <a:xfrm>
            <a:off x="4161155" y="3054350"/>
            <a:ext cx="241935" cy="193675"/>
          </a:xfrm>
          <a:prstGeom prst="rect">
            <a:avLst/>
          </a:prstGeom>
        </p:spPr>
      </p:pic>
      <p:pic>
        <p:nvPicPr>
          <p:cNvPr id="198" name="图片 197"/>
          <p:cNvPicPr>
            <a:picLocks noChangeAspect="1"/>
          </p:cNvPicPr>
          <p:nvPr>
            <p:custDataLst>
              <p:tags r:id="rId50"/>
            </p:custDataLst>
          </p:nvPr>
        </p:nvPicPr>
        <p:blipFill>
          <a:blip r:embed="rId48" cstate="screen"/>
          <a:stretch>
            <a:fillRect/>
          </a:stretch>
        </p:blipFill>
        <p:spPr>
          <a:xfrm>
            <a:off x="4161155" y="3263265"/>
            <a:ext cx="241935" cy="193675"/>
          </a:xfrm>
          <a:prstGeom prst="rect">
            <a:avLst/>
          </a:prstGeom>
        </p:spPr>
      </p:pic>
      <p:sp>
        <p:nvSpPr>
          <p:cNvPr id="199" name="文本框 198"/>
          <p:cNvSpPr txBox="1"/>
          <p:nvPr>
            <p:custDataLst>
              <p:tags r:id="rId51"/>
            </p:custDataLst>
          </p:nvPr>
        </p:nvSpPr>
        <p:spPr>
          <a:xfrm>
            <a:off x="2982595" y="3969385"/>
            <a:ext cx="429895" cy="1835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600" dirty="0">
                <a:solidFill>
                  <a:schemeClr val="tx1">
                    <a:lumMod val="75000"/>
                    <a:lumOff val="25000"/>
                  </a:schemeClr>
                </a:solidFill>
                <a:latin typeface="HarmonyOS Sans Black" panose="00000A00000000000000" charset="0"/>
                <a:cs typeface="HarmonyOS Sans Black" panose="00000A00000000000000" charset="0"/>
              </a:rPr>
              <a:t>1.3kW</a:t>
            </a:r>
            <a:endParaRPr kumimoji="1" lang="en-US" altLang="zh-CN" sz="6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00" name="文本框 199"/>
          <p:cNvSpPr txBox="1"/>
          <p:nvPr>
            <p:custDataLst>
              <p:tags r:id="rId52"/>
            </p:custDataLst>
          </p:nvPr>
        </p:nvSpPr>
        <p:spPr>
          <a:xfrm>
            <a:off x="3249930" y="3971290"/>
            <a:ext cx="451485" cy="1835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600" dirty="0">
                <a:solidFill>
                  <a:schemeClr val="tx1">
                    <a:lumMod val="75000"/>
                    <a:lumOff val="25000"/>
                  </a:schemeClr>
                </a:solidFill>
                <a:latin typeface="HarmonyOS Sans Black" panose="00000A00000000000000" charset="0"/>
                <a:cs typeface="HarmonyOS Sans Black" panose="00000A00000000000000" charset="0"/>
              </a:rPr>
              <a:t>0.5kW</a:t>
            </a:r>
            <a:endParaRPr kumimoji="1" lang="en-US" altLang="zh-CN" sz="6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01" name="文本框 62"/>
          <p:cNvSpPr txBox="1"/>
          <p:nvPr>
            <p:custDataLst>
              <p:tags r:id="rId53"/>
            </p:custDataLst>
          </p:nvPr>
        </p:nvSpPr>
        <p:spPr>
          <a:xfrm>
            <a:off x="2489835" y="2981325"/>
            <a:ext cx="53594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2.2kW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02" name="文本框 62"/>
          <p:cNvSpPr txBox="1"/>
          <p:nvPr>
            <p:custDataLst>
              <p:tags r:id="rId54"/>
            </p:custDataLst>
          </p:nvPr>
        </p:nvSpPr>
        <p:spPr>
          <a:xfrm>
            <a:off x="2517775" y="3190240"/>
            <a:ext cx="53594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2.2kW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03" name="文本框 62"/>
          <p:cNvSpPr txBox="1"/>
          <p:nvPr>
            <p:custDataLst>
              <p:tags r:id="rId55"/>
            </p:custDataLst>
          </p:nvPr>
        </p:nvSpPr>
        <p:spPr>
          <a:xfrm>
            <a:off x="4359275" y="2748915"/>
            <a:ext cx="586105"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rgbClr val="FF0000"/>
                </a:solidFill>
                <a:latin typeface="HarmonyOS Sans Black" panose="00000A00000000000000" charset="0"/>
                <a:cs typeface="HarmonyOS Sans Black" panose="00000A00000000000000" charset="0"/>
              </a:rPr>
              <a:t>1.7kW</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204" name="文本框 62"/>
          <p:cNvSpPr txBox="1"/>
          <p:nvPr>
            <p:custDataLst>
              <p:tags r:id="rId56"/>
            </p:custDataLst>
          </p:nvPr>
        </p:nvSpPr>
        <p:spPr>
          <a:xfrm>
            <a:off x="4403090" y="2963545"/>
            <a:ext cx="54229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rgbClr val="FF0000"/>
                </a:solidFill>
                <a:latin typeface="HarmonyOS Sans Black" panose="00000A00000000000000" charset="0"/>
                <a:cs typeface="HarmonyOS Sans Black" panose="00000A00000000000000" charset="0"/>
              </a:rPr>
              <a:t>0.9kW</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205" name="文本框 62"/>
          <p:cNvSpPr txBox="1"/>
          <p:nvPr>
            <p:custDataLst>
              <p:tags r:id="rId57"/>
            </p:custDataLst>
          </p:nvPr>
        </p:nvSpPr>
        <p:spPr>
          <a:xfrm>
            <a:off x="4343400" y="3190240"/>
            <a:ext cx="60198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rgbClr val="FF0000"/>
                </a:solidFill>
                <a:latin typeface="HarmonyOS Sans Black" panose="00000A00000000000000" charset="0"/>
                <a:cs typeface="HarmonyOS Sans Black" panose="00000A00000000000000" charset="0"/>
              </a:rPr>
              <a:t>0.6kW</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206" name="文本框 205"/>
          <p:cNvSpPr txBox="1"/>
          <p:nvPr>
            <p:custDataLst>
              <p:tags r:id="rId58"/>
            </p:custDataLst>
          </p:nvPr>
        </p:nvSpPr>
        <p:spPr>
          <a:xfrm>
            <a:off x="1707515" y="3643630"/>
            <a:ext cx="639445" cy="337185"/>
          </a:xfrm>
          <a:prstGeom prst="rect">
            <a:avLst/>
          </a:prstGeom>
          <a:noFill/>
        </p:spPr>
        <p:txBody>
          <a:bodyPr wrap="square" rtlCol="0">
            <a:spAutoFit/>
          </a:bodyPr>
          <a:lstStyle/>
          <a:p>
            <a:pPr algn="ctr"/>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Solinteg</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a:p>
            <a:pPr algn="ctr"/>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 6kW</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08" name="文本框 207"/>
          <p:cNvSpPr txBox="1"/>
          <p:nvPr>
            <p:custDataLst>
              <p:tags r:id="rId59"/>
            </p:custDataLst>
          </p:nvPr>
        </p:nvSpPr>
        <p:spPr>
          <a:xfrm>
            <a:off x="657225" y="2282190"/>
            <a:ext cx="349250" cy="213995"/>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PV</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09" name="文本框 208"/>
          <p:cNvSpPr txBox="1"/>
          <p:nvPr>
            <p:custDataLst>
              <p:tags r:id="rId60"/>
            </p:custDataLst>
          </p:nvPr>
        </p:nvSpPr>
        <p:spPr>
          <a:xfrm>
            <a:off x="3695065" y="3383915"/>
            <a:ext cx="515620" cy="213995"/>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Meter</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10" name="文本框 209"/>
          <p:cNvSpPr txBox="1"/>
          <p:nvPr>
            <p:custDataLst>
              <p:tags r:id="rId61"/>
            </p:custDataLst>
          </p:nvPr>
        </p:nvSpPr>
        <p:spPr>
          <a:xfrm>
            <a:off x="5307330" y="3360420"/>
            <a:ext cx="427355" cy="213995"/>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Grid</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15" name="文本框 62"/>
          <p:cNvSpPr txBox="1"/>
          <p:nvPr>
            <p:custDataLst>
              <p:tags r:id="rId62"/>
            </p:custDataLst>
          </p:nvPr>
        </p:nvSpPr>
        <p:spPr>
          <a:xfrm>
            <a:off x="167005" y="2599690"/>
            <a:ext cx="50927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6.6kW</a:t>
            </a:r>
            <a:endParaRPr kumimoji="1" lang="en-US" altLang="zh-CN" sz="800" dirty="0">
              <a:solidFill>
                <a:schemeClr val="tx1"/>
              </a:solidFill>
              <a:latin typeface="HarmonyOS Sans Black" panose="00000A00000000000000" charset="0"/>
              <a:cs typeface="HarmonyOS Sans Black" panose="00000A00000000000000" charset="0"/>
            </a:endParaRPr>
          </a:p>
        </p:txBody>
      </p:sp>
      <p:pic>
        <p:nvPicPr>
          <p:cNvPr id="43" name="图形 72"/>
          <p:cNvPicPr>
            <a:picLocks noChangeAspect="1"/>
          </p:cNvPicPr>
          <p:nvPr>
            <p:custDataLst>
              <p:tags r:id="rId63"/>
            </p:custDataLst>
          </p:nvPr>
        </p:nvPicPr>
        <p:blipFill>
          <a:blip r:embed="rId22" cstate="screen">
            <a:extLst>
              <a:ext uri="{96DAC541-7B7A-43D3-8B79-37D633B846F1}">
                <asvg:svgBlip xmlns:asvg="http://schemas.microsoft.com/office/drawing/2016/SVG/main" r:embed="rId23"/>
              </a:ext>
            </a:extLst>
          </a:blip>
          <a:stretch>
            <a:fillRect/>
          </a:stretch>
        </p:blipFill>
        <p:spPr>
          <a:xfrm>
            <a:off x="6793230" y="2498725"/>
            <a:ext cx="387350" cy="308610"/>
          </a:xfrm>
          <a:prstGeom prst="rect">
            <a:avLst/>
          </a:prstGeom>
        </p:spPr>
      </p:pic>
      <p:pic>
        <p:nvPicPr>
          <p:cNvPr id="44" name="图形 16"/>
          <p:cNvPicPr>
            <a:picLocks noChangeAspect="1"/>
          </p:cNvPicPr>
          <p:nvPr>
            <p:custDataLst>
              <p:tags r:id="rId64"/>
            </p:custDataLst>
          </p:nvPr>
        </p:nvPicPr>
        <p:blipFill>
          <a:blip r:embed="rId25">
            <a:extLst>
              <a:ext uri="{96DAC541-7B7A-43D3-8B79-37D633B846F1}">
                <asvg:svgBlip xmlns:asvg="http://schemas.microsoft.com/office/drawing/2016/SVG/main" r:embed="rId26"/>
              </a:ext>
            </a:extLst>
          </a:blip>
          <a:stretch>
            <a:fillRect/>
          </a:stretch>
        </p:blipFill>
        <p:spPr>
          <a:xfrm>
            <a:off x="11406505" y="2766695"/>
            <a:ext cx="579120" cy="568325"/>
          </a:xfrm>
          <a:prstGeom prst="rect">
            <a:avLst/>
          </a:prstGeom>
        </p:spPr>
      </p:pic>
      <p:cxnSp>
        <p:nvCxnSpPr>
          <p:cNvPr id="47" name="肘形连接符 46"/>
          <p:cNvCxnSpPr>
            <a:stCxn id="43" idx="2"/>
          </p:cNvCxnSpPr>
          <p:nvPr>
            <p:custDataLst>
              <p:tags r:id="rId65"/>
            </p:custDataLst>
          </p:nvPr>
        </p:nvCxnSpPr>
        <p:spPr>
          <a:xfrm rot="16200000" flipH="1">
            <a:off x="7198360" y="2597150"/>
            <a:ext cx="210820" cy="632460"/>
          </a:xfrm>
          <a:prstGeom prst="bentConnector2">
            <a:avLst/>
          </a:prstGeom>
          <a:ln w="6350">
            <a:solidFill>
              <a:srgbClr val="0070C0"/>
            </a:solidFill>
            <a:tailEnd type="triangle"/>
          </a:ln>
        </p:spPr>
        <p:style>
          <a:lnRef idx="1">
            <a:schemeClr val="accent2"/>
          </a:lnRef>
          <a:fillRef idx="0">
            <a:schemeClr val="accent2"/>
          </a:fillRef>
          <a:effectRef idx="0">
            <a:schemeClr val="accent2"/>
          </a:effectRef>
          <a:fontRef idx="minor">
            <a:schemeClr val="tx1"/>
          </a:fontRef>
        </p:style>
      </p:cxnSp>
      <p:cxnSp>
        <p:nvCxnSpPr>
          <p:cNvPr id="77" name="直线连接符 20"/>
          <p:cNvCxnSpPr/>
          <p:nvPr>
            <p:custDataLst>
              <p:tags r:id="rId66"/>
            </p:custDataLst>
          </p:nvPr>
        </p:nvCxnSpPr>
        <p:spPr>
          <a:xfrm>
            <a:off x="9070340" y="3354705"/>
            <a:ext cx="0" cy="283210"/>
          </a:xfrm>
          <a:prstGeom prst="line">
            <a:avLst/>
          </a:prstGeom>
          <a:ln w="63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78" name="直线连接符 21"/>
          <p:cNvCxnSpPr/>
          <p:nvPr>
            <p:custDataLst>
              <p:tags r:id="rId67"/>
            </p:custDataLst>
          </p:nvPr>
        </p:nvCxnSpPr>
        <p:spPr>
          <a:xfrm>
            <a:off x="9325610" y="3150235"/>
            <a:ext cx="0" cy="488315"/>
          </a:xfrm>
          <a:prstGeom prst="line">
            <a:avLst/>
          </a:prstGeom>
          <a:ln w="63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79" name="直线连接符 22"/>
          <p:cNvCxnSpPr/>
          <p:nvPr>
            <p:custDataLst>
              <p:tags r:id="rId68"/>
            </p:custDataLst>
          </p:nvPr>
        </p:nvCxnSpPr>
        <p:spPr>
          <a:xfrm>
            <a:off x="9583420" y="2943860"/>
            <a:ext cx="0" cy="694690"/>
          </a:xfrm>
          <a:prstGeom prst="line">
            <a:avLst/>
          </a:prstGeom>
          <a:ln w="63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pic>
        <p:nvPicPr>
          <p:cNvPr id="84" name="图片 83" descr="C:/Users/DELL/Desktop/Load icon.pngLoad icon"/>
          <p:cNvPicPr>
            <a:picLocks noChangeAspect="1"/>
          </p:cNvPicPr>
          <p:nvPr>
            <p:custDataLst>
              <p:tags r:id="rId69"/>
            </p:custDataLst>
          </p:nvPr>
        </p:nvPicPr>
        <p:blipFill>
          <a:blip r:embed="rId32"/>
          <a:srcRect/>
          <a:stretch>
            <a:fillRect/>
          </a:stretch>
        </p:blipFill>
        <p:spPr>
          <a:xfrm>
            <a:off x="9168765" y="3638550"/>
            <a:ext cx="339725" cy="340360"/>
          </a:xfrm>
          <a:prstGeom prst="rect">
            <a:avLst/>
          </a:prstGeom>
        </p:spPr>
      </p:pic>
      <p:pic>
        <p:nvPicPr>
          <p:cNvPr id="85" name="图片 84" descr="C:/Users/DELL/Desktop/Load icon.pngLoad icon"/>
          <p:cNvPicPr>
            <a:picLocks noChangeAspect="1"/>
          </p:cNvPicPr>
          <p:nvPr>
            <p:custDataLst>
              <p:tags r:id="rId70"/>
            </p:custDataLst>
          </p:nvPr>
        </p:nvPicPr>
        <p:blipFill>
          <a:blip r:embed="rId32"/>
          <a:srcRect/>
          <a:stretch>
            <a:fillRect/>
          </a:stretch>
        </p:blipFill>
        <p:spPr>
          <a:xfrm>
            <a:off x="9424035" y="3638550"/>
            <a:ext cx="339725" cy="340360"/>
          </a:xfrm>
          <a:prstGeom prst="rect">
            <a:avLst/>
          </a:prstGeom>
        </p:spPr>
      </p:pic>
      <p:pic>
        <p:nvPicPr>
          <p:cNvPr id="87" name="图片 86" descr="C:/Users/DELL/Desktop/Load icon.pngLoad icon"/>
          <p:cNvPicPr>
            <a:picLocks noChangeAspect="1"/>
          </p:cNvPicPr>
          <p:nvPr>
            <p:custDataLst>
              <p:tags r:id="rId71"/>
            </p:custDataLst>
          </p:nvPr>
        </p:nvPicPr>
        <p:blipFill>
          <a:blip r:embed="rId32">
            <a:lum contrast="12000"/>
          </a:blip>
          <a:srcRect/>
          <a:stretch>
            <a:fillRect/>
          </a:stretch>
        </p:blipFill>
        <p:spPr>
          <a:xfrm>
            <a:off x="8908415" y="3638550"/>
            <a:ext cx="339725" cy="340360"/>
          </a:xfrm>
          <a:prstGeom prst="rect">
            <a:avLst/>
          </a:prstGeom>
        </p:spPr>
      </p:pic>
      <p:sp>
        <p:nvSpPr>
          <p:cNvPr id="89" name="文本框 62"/>
          <p:cNvSpPr txBox="1"/>
          <p:nvPr>
            <p:custDataLst>
              <p:tags r:id="rId72"/>
            </p:custDataLst>
          </p:nvPr>
        </p:nvSpPr>
        <p:spPr>
          <a:xfrm>
            <a:off x="8846185" y="3968115"/>
            <a:ext cx="454660" cy="1835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600" dirty="0">
                <a:solidFill>
                  <a:schemeClr val="tx1">
                    <a:lumMod val="75000"/>
                    <a:lumOff val="25000"/>
                  </a:schemeClr>
                </a:solidFill>
                <a:latin typeface="HarmonyOS Sans Black" panose="00000A00000000000000" charset="0"/>
                <a:cs typeface="HarmonyOS Sans Black" panose="00000A00000000000000" charset="0"/>
              </a:rPr>
              <a:t>2.8kW</a:t>
            </a:r>
            <a:endParaRPr kumimoji="1" lang="en-US" altLang="zh-CN" sz="6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91" name="文本框 62"/>
          <p:cNvSpPr txBox="1"/>
          <p:nvPr>
            <p:custDataLst>
              <p:tags r:id="rId73"/>
            </p:custDataLst>
          </p:nvPr>
        </p:nvSpPr>
        <p:spPr>
          <a:xfrm>
            <a:off x="8657590" y="2766695"/>
            <a:ext cx="53975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2kW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92" name="文本框 62"/>
          <p:cNvSpPr txBox="1"/>
          <p:nvPr>
            <p:custDataLst>
              <p:tags r:id="rId74"/>
            </p:custDataLst>
          </p:nvPr>
        </p:nvSpPr>
        <p:spPr>
          <a:xfrm>
            <a:off x="7246620" y="2766695"/>
            <a:ext cx="53975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rgbClr val="FF0000"/>
                </a:solidFill>
                <a:latin typeface="HarmonyOS Sans Black" panose="00000A00000000000000" charset="0"/>
                <a:cs typeface="HarmonyOS Sans Black" panose="00000A00000000000000" charset="0"/>
              </a:rPr>
              <a:t>6kW</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93" name="文本框 92"/>
          <p:cNvSpPr txBox="1"/>
          <p:nvPr>
            <p:custDataLst>
              <p:tags r:id="rId75"/>
            </p:custDataLst>
          </p:nvPr>
        </p:nvSpPr>
        <p:spPr>
          <a:xfrm>
            <a:off x="9075420" y="4076065"/>
            <a:ext cx="515620" cy="213995"/>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Loads</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95" name="文本框 62"/>
          <p:cNvSpPr txBox="1"/>
          <p:nvPr>
            <p:custDataLst>
              <p:tags r:id="rId76"/>
            </p:custDataLst>
          </p:nvPr>
        </p:nvSpPr>
        <p:spPr>
          <a:xfrm>
            <a:off x="11069955" y="2794000"/>
            <a:ext cx="328295"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L1</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96" name="文本框 62"/>
          <p:cNvSpPr txBox="1"/>
          <p:nvPr>
            <p:custDataLst>
              <p:tags r:id="rId77"/>
            </p:custDataLst>
          </p:nvPr>
        </p:nvSpPr>
        <p:spPr>
          <a:xfrm>
            <a:off x="11069955" y="2996565"/>
            <a:ext cx="328295"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L2</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97" name="文本框 62"/>
          <p:cNvSpPr txBox="1"/>
          <p:nvPr>
            <p:custDataLst>
              <p:tags r:id="rId78"/>
            </p:custDataLst>
          </p:nvPr>
        </p:nvSpPr>
        <p:spPr>
          <a:xfrm>
            <a:off x="11069955" y="3198495"/>
            <a:ext cx="328295"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L3</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cxnSp>
        <p:nvCxnSpPr>
          <p:cNvPr id="98" name="直线连接符 34"/>
          <p:cNvCxnSpPr/>
          <p:nvPr>
            <p:custDataLst>
              <p:tags r:id="rId79"/>
            </p:custDataLst>
          </p:nvPr>
        </p:nvCxnSpPr>
        <p:spPr>
          <a:xfrm>
            <a:off x="8697595" y="2943860"/>
            <a:ext cx="2404110" cy="0"/>
          </a:xfrm>
          <a:prstGeom prst="line">
            <a:avLst/>
          </a:prstGeom>
          <a:ln w="6350">
            <a:solidFill>
              <a:srgbClr val="FF0000"/>
            </a:solidFill>
            <a:tailEnd type="none"/>
          </a:ln>
        </p:spPr>
        <p:style>
          <a:lnRef idx="2">
            <a:schemeClr val="accent1"/>
          </a:lnRef>
          <a:fillRef idx="0">
            <a:schemeClr val="accent1"/>
          </a:fillRef>
          <a:effectRef idx="1">
            <a:schemeClr val="accent1"/>
          </a:effectRef>
          <a:fontRef idx="minor">
            <a:schemeClr val="tx1"/>
          </a:fontRef>
        </p:style>
      </p:cxnSp>
      <p:cxnSp>
        <p:nvCxnSpPr>
          <p:cNvPr id="99" name="直线连接符 35"/>
          <p:cNvCxnSpPr/>
          <p:nvPr>
            <p:custDataLst>
              <p:tags r:id="rId80"/>
            </p:custDataLst>
          </p:nvPr>
        </p:nvCxnSpPr>
        <p:spPr>
          <a:xfrm>
            <a:off x="8697595" y="3152140"/>
            <a:ext cx="2404110" cy="0"/>
          </a:xfrm>
          <a:prstGeom prst="line">
            <a:avLst/>
          </a:prstGeom>
          <a:ln w="63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0" name="直线连接符 38"/>
          <p:cNvCxnSpPr/>
          <p:nvPr>
            <p:custDataLst>
              <p:tags r:id="rId81"/>
            </p:custDataLst>
          </p:nvPr>
        </p:nvCxnSpPr>
        <p:spPr>
          <a:xfrm>
            <a:off x="8697595" y="3359785"/>
            <a:ext cx="2404110" cy="0"/>
          </a:xfrm>
          <a:prstGeom prst="line">
            <a:avLst/>
          </a:prstGeom>
          <a:ln w="6350">
            <a:solidFill>
              <a:srgbClr val="FF0000"/>
            </a:solidFill>
            <a:headEnd type="none"/>
          </a:ln>
        </p:spPr>
        <p:style>
          <a:lnRef idx="2">
            <a:schemeClr val="accent1"/>
          </a:lnRef>
          <a:fillRef idx="0">
            <a:schemeClr val="accent1"/>
          </a:fillRef>
          <a:effectRef idx="1">
            <a:schemeClr val="accent1"/>
          </a:effectRef>
          <a:fontRef idx="minor">
            <a:schemeClr val="tx1"/>
          </a:fontRef>
        </p:style>
      </p:cxnSp>
      <p:pic>
        <p:nvPicPr>
          <p:cNvPr id="101" name="图片 100"/>
          <p:cNvPicPr>
            <a:picLocks noChangeAspect="1"/>
          </p:cNvPicPr>
          <p:nvPr>
            <p:custDataLst>
              <p:tags r:id="rId82"/>
            </p:custDataLst>
          </p:nvPr>
        </p:nvPicPr>
        <p:blipFill>
          <a:blip r:embed="rId48" cstate="screen"/>
          <a:stretch>
            <a:fillRect/>
          </a:stretch>
        </p:blipFill>
        <p:spPr>
          <a:xfrm>
            <a:off x="10311765" y="2837180"/>
            <a:ext cx="243205" cy="194945"/>
          </a:xfrm>
          <a:prstGeom prst="rect">
            <a:avLst/>
          </a:prstGeom>
        </p:spPr>
      </p:pic>
      <p:pic>
        <p:nvPicPr>
          <p:cNvPr id="102" name="图片 101"/>
          <p:cNvPicPr>
            <a:picLocks noChangeAspect="1"/>
          </p:cNvPicPr>
          <p:nvPr>
            <p:custDataLst>
              <p:tags r:id="rId83"/>
            </p:custDataLst>
          </p:nvPr>
        </p:nvPicPr>
        <p:blipFill>
          <a:blip r:embed="rId48" cstate="screen"/>
          <a:stretch>
            <a:fillRect/>
          </a:stretch>
        </p:blipFill>
        <p:spPr>
          <a:xfrm>
            <a:off x="10311765" y="3046730"/>
            <a:ext cx="243205" cy="194945"/>
          </a:xfrm>
          <a:prstGeom prst="rect">
            <a:avLst/>
          </a:prstGeom>
        </p:spPr>
      </p:pic>
      <p:pic>
        <p:nvPicPr>
          <p:cNvPr id="103" name="图片 102"/>
          <p:cNvPicPr>
            <a:picLocks noChangeAspect="1"/>
          </p:cNvPicPr>
          <p:nvPr>
            <p:custDataLst>
              <p:tags r:id="rId84"/>
            </p:custDataLst>
          </p:nvPr>
        </p:nvPicPr>
        <p:blipFill>
          <a:blip r:embed="rId48" cstate="screen"/>
          <a:stretch>
            <a:fillRect/>
          </a:stretch>
        </p:blipFill>
        <p:spPr>
          <a:xfrm>
            <a:off x="10311765" y="3256280"/>
            <a:ext cx="243205" cy="194945"/>
          </a:xfrm>
          <a:prstGeom prst="rect">
            <a:avLst/>
          </a:prstGeom>
        </p:spPr>
      </p:pic>
      <p:sp>
        <p:nvSpPr>
          <p:cNvPr id="104" name="文本框 103"/>
          <p:cNvSpPr txBox="1"/>
          <p:nvPr>
            <p:custDataLst>
              <p:tags r:id="rId85"/>
            </p:custDataLst>
          </p:nvPr>
        </p:nvSpPr>
        <p:spPr>
          <a:xfrm>
            <a:off x="9116060" y="3968115"/>
            <a:ext cx="457200" cy="1835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600" dirty="0">
                <a:solidFill>
                  <a:schemeClr val="tx1">
                    <a:lumMod val="75000"/>
                    <a:lumOff val="25000"/>
                  </a:schemeClr>
                </a:solidFill>
                <a:latin typeface="HarmonyOS Sans Black" panose="00000A00000000000000" charset="0"/>
                <a:cs typeface="HarmonyOS Sans Black" panose="00000A00000000000000" charset="0"/>
              </a:rPr>
              <a:t>1.3kW</a:t>
            </a:r>
            <a:endParaRPr kumimoji="1" lang="en-US" altLang="zh-CN" sz="6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05" name="文本框 104"/>
          <p:cNvSpPr txBox="1"/>
          <p:nvPr>
            <p:custDataLst>
              <p:tags r:id="rId86"/>
            </p:custDataLst>
          </p:nvPr>
        </p:nvSpPr>
        <p:spPr>
          <a:xfrm>
            <a:off x="9387205" y="3968115"/>
            <a:ext cx="454660" cy="1835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600" dirty="0">
                <a:solidFill>
                  <a:schemeClr val="tx1">
                    <a:lumMod val="75000"/>
                    <a:lumOff val="25000"/>
                  </a:schemeClr>
                </a:solidFill>
                <a:latin typeface="HarmonyOS Sans Black" panose="00000A00000000000000" charset="0"/>
                <a:cs typeface="HarmonyOS Sans Black" panose="00000A00000000000000" charset="0"/>
              </a:rPr>
              <a:t>0.5kW</a:t>
            </a:r>
            <a:endParaRPr kumimoji="1" lang="en-US" altLang="zh-CN" sz="6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07" name="文本框 62"/>
          <p:cNvSpPr txBox="1"/>
          <p:nvPr>
            <p:custDataLst>
              <p:tags r:id="rId87"/>
            </p:custDataLst>
          </p:nvPr>
        </p:nvSpPr>
        <p:spPr>
          <a:xfrm>
            <a:off x="8657590" y="2956560"/>
            <a:ext cx="53975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2kW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08" name="文本框 62"/>
          <p:cNvSpPr txBox="1"/>
          <p:nvPr>
            <p:custDataLst>
              <p:tags r:id="rId88"/>
            </p:custDataLst>
          </p:nvPr>
        </p:nvSpPr>
        <p:spPr>
          <a:xfrm>
            <a:off x="8657590" y="3164840"/>
            <a:ext cx="53975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2kW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09" name="文本框 62"/>
          <p:cNvSpPr txBox="1"/>
          <p:nvPr>
            <p:custDataLst>
              <p:tags r:id="rId89"/>
            </p:custDataLst>
          </p:nvPr>
        </p:nvSpPr>
        <p:spPr>
          <a:xfrm>
            <a:off x="10549890" y="2728595"/>
            <a:ext cx="53594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rgbClr val="FF0000"/>
                </a:solidFill>
                <a:latin typeface="HarmonyOS Sans Black" panose="00000A00000000000000" charset="0"/>
                <a:cs typeface="HarmonyOS Sans Black" panose="00000A00000000000000" charset="0"/>
              </a:rPr>
              <a:t>1.5kW</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110" name="文本框 62"/>
          <p:cNvSpPr txBox="1"/>
          <p:nvPr>
            <p:custDataLst>
              <p:tags r:id="rId90"/>
            </p:custDataLst>
          </p:nvPr>
        </p:nvSpPr>
        <p:spPr>
          <a:xfrm>
            <a:off x="10549890" y="2940050"/>
            <a:ext cx="53975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rgbClr val="FF0000"/>
                </a:solidFill>
                <a:latin typeface="HarmonyOS Sans Black" panose="00000A00000000000000" charset="0"/>
                <a:cs typeface="HarmonyOS Sans Black" panose="00000A00000000000000" charset="0"/>
              </a:rPr>
              <a:t>0.7kW</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111" name="文本框 62"/>
          <p:cNvSpPr txBox="1"/>
          <p:nvPr>
            <p:custDataLst>
              <p:tags r:id="rId91"/>
            </p:custDataLst>
          </p:nvPr>
        </p:nvSpPr>
        <p:spPr>
          <a:xfrm>
            <a:off x="10486390" y="3164840"/>
            <a:ext cx="60579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rgbClr val="FF0000"/>
                </a:solidFill>
                <a:latin typeface="HarmonyOS Sans Black" panose="00000A00000000000000" charset="0"/>
                <a:cs typeface="HarmonyOS Sans Black" panose="00000A00000000000000" charset="0"/>
              </a:rPr>
              <a:t>0.8kW</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112" name="文本框 111"/>
          <p:cNvSpPr txBox="1"/>
          <p:nvPr>
            <p:custDataLst>
              <p:tags r:id="rId92"/>
            </p:custDataLst>
          </p:nvPr>
        </p:nvSpPr>
        <p:spPr>
          <a:xfrm>
            <a:off x="7738110" y="3683000"/>
            <a:ext cx="875665" cy="337185"/>
          </a:xfrm>
          <a:prstGeom prst="rect">
            <a:avLst/>
          </a:prstGeom>
          <a:noFill/>
        </p:spPr>
        <p:txBody>
          <a:bodyPr wrap="square" rtlCol="0">
            <a:spAutoFit/>
          </a:bodyPr>
          <a:lstStyle/>
          <a:p>
            <a:pPr algn="ctr"/>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Other Brand</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a:p>
            <a:pPr algn="ctr"/>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 6kW</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pic>
        <p:nvPicPr>
          <p:cNvPr id="113" name="图片 112" descr="C:\Users\DELL\Desktop\电表.png电表"/>
          <p:cNvPicPr>
            <a:picLocks noChangeAspect="1"/>
          </p:cNvPicPr>
          <p:nvPr>
            <p:custDataLst>
              <p:tags r:id="rId93"/>
            </p:custDataLst>
          </p:nvPr>
        </p:nvPicPr>
        <p:blipFill rotWithShape="1">
          <a:blip r:embed="rId46"/>
          <a:srcRect/>
          <a:stretch>
            <a:fillRect/>
          </a:stretch>
        </p:blipFill>
        <p:spPr>
          <a:xfrm>
            <a:off x="9491345" y="2823210"/>
            <a:ext cx="1101725" cy="621030"/>
          </a:xfrm>
          <a:prstGeom prst="rect">
            <a:avLst/>
          </a:prstGeom>
        </p:spPr>
      </p:pic>
      <p:sp>
        <p:nvSpPr>
          <p:cNvPr id="114" name="文本框 113"/>
          <p:cNvSpPr txBox="1"/>
          <p:nvPr>
            <p:custDataLst>
              <p:tags r:id="rId94"/>
            </p:custDataLst>
          </p:nvPr>
        </p:nvSpPr>
        <p:spPr>
          <a:xfrm>
            <a:off x="6783705" y="2268220"/>
            <a:ext cx="351790" cy="213995"/>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PV</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15" name="文本框 114"/>
          <p:cNvSpPr txBox="1"/>
          <p:nvPr>
            <p:custDataLst>
              <p:tags r:id="rId95"/>
            </p:custDataLst>
          </p:nvPr>
        </p:nvSpPr>
        <p:spPr>
          <a:xfrm>
            <a:off x="9842500" y="3355975"/>
            <a:ext cx="519430" cy="213995"/>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Meter</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16" name="文本框 115"/>
          <p:cNvSpPr txBox="1"/>
          <p:nvPr>
            <p:custDataLst>
              <p:tags r:id="rId96"/>
            </p:custDataLst>
          </p:nvPr>
        </p:nvSpPr>
        <p:spPr>
          <a:xfrm>
            <a:off x="11475085" y="3331845"/>
            <a:ext cx="430530" cy="213995"/>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Grid</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grpSp>
        <p:nvGrpSpPr>
          <p:cNvPr id="117" name="组合 116"/>
          <p:cNvGrpSpPr/>
          <p:nvPr/>
        </p:nvGrpSpPr>
        <p:grpSpPr>
          <a:xfrm>
            <a:off x="7729855" y="2620645"/>
            <a:ext cx="909320" cy="1017905"/>
            <a:chOff x="1848867" y="1798185"/>
            <a:chExt cx="879825" cy="1114538"/>
          </a:xfrm>
        </p:grpSpPr>
        <p:sp>
          <p:nvSpPr>
            <p:cNvPr id="118" name="圆角矩形 117"/>
            <p:cNvSpPr>
              <a:spLocks noChangeAspect="1"/>
            </p:cNvSpPr>
            <p:nvPr>
              <p:custDataLst>
                <p:tags r:id="rId97"/>
              </p:custDataLst>
            </p:nvPr>
          </p:nvSpPr>
          <p:spPr>
            <a:xfrm>
              <a:off x="1848867" y="1798185"/>
              <a:ext cx="879825" cy="1114538"/>
            </a:xfrm>
            <a:prstGeom prst="roundRect">
              <a:avLst>
                <a:gd name="adj" fmla="val 6399"/>
              </a:avLst>
            </a:prstGeom>
            <a:solidFill>
              <a:schemeClr val="bg1">
                <a:lumMod val="95000"/>
              </a:schemeClr>
            </a:solidFill>
            <a:ln>
              <a:solidFill>
                <a:schemeClr val="bg1">
                  <a:lumMod val="85000"/>
                </a:schemeClr>
              </a:solidFill>
            </a:ln>
            <a:effectLst>
              <a:outerShdw blurRad="139540" dist="76200" dir="8100000" algn="tr" rotWithShape="0">
                <a:prstClr val="black">
                  <a:alpha val="11109"/>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9" name="圆角矩形 118"/>
            <p:cNvSpPr/>
            <p:nvPr>
              <p:custDataLst>
                <p:tags r:id="rId98"/>
              </p:custDataLst>
            </p:nvPr>
          </p:nvSpPr>
          <p:spPr>
            <a:xfrm>
              <a:off x="1962907" y="2601497"/>
              <a:ext cx="636325" cy="191085"/>
            </a:xfrm>
            <a:prstGeom prst="roundRect">
              <a:avLst/>
            </a:prstGeom>
            <a:solidFill>
              <a:schemeClr val="tx1">
                <a:lumMod val="75000"/>
                <a:lumOff val="25000"/>
              </a:schemeClr>
            </a:solidFill>
            <a:ln>
              <a:solidFill>
                <a:schemeClr val="tx1"/>
              </a:solidFill>
            </a:ln>
            <a:effectLst>
              <a:innerShdw blurRad="89114" dist="50800" dir="18900000">
                <a:schemeClr val="tx1">
                  <a:lumMod val="50000"/>
                  <a:lumOff val="50000"/>
                  <a:alpha val="36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20" name="椭圆 119"/>
            <p:cNvSpPr/>
            <p:nvPr>
              <p:custDataLst>
                <p:tags r:id="rId99"/>
              </p:custDataLst>
            </p:nvPr>
          </p:nvSpPr>
          <p:spPr>
            <a:xfrm flipH="1">
              <a:off x="2001284" y="2652397"/>
              <a:ext cx="89282" cy="892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21" name="文本框 62"/>
          <p:cNvSpPr txBox="1"/>
          <p:nvPr>
            <p:custDataLst>
              <p:tags r:id="rId100"/>
            </p:custDataLst>
          </p:nvPr>
        </p:nvSpPr>
        <p:spPr>
          <a:xfrm>
            <a:off x="6259830" y="2571115"/>
            <a:ext cx="532765"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6.6kW</a:t>
            </a:r>
            <a:endParaRPr kumimoji="1" lang="en-US" altLang="zh-CN" sz="800" dirty="0">
              <a:solidFill>
                <a:schemeClr val="tx1"/>
              </a:solidFill>
              <a:latin typeface="HarmonyOS Sans Black" panose="00000A00000000000000" charset="0"/>
              <a:cs typeface="HarmonyOS Sans Black" panose="00000A00000000000000" charset="0"/>
            </a:endParaRPr>
          </a:p>
        </p:txBody>
      </p:sp>
      <p:sp>
        <p:nvSpPr>
          <p:cNvPr id="123" name="流程图: 合并 122"/>
          <p:cNvSpPr>
            <a:spLocks noChangeAspect="1"/>
          </p:cNvSpPr>
          <p:nvPr>
            <p:custDataLst>
              <p:tags r:id="rId101"/>
            </p:custDataLst>
          </p:nvPr>
        </p:nvSpPr>
        <p:spPr>
          <a:xfrm rot="16200000" flipH="1">
            <a:off x="11000740" y="3110230"/>
            <a:ext cx="85725" cy="80010"/>
          </a:xfrm>
          <a:prstGeom prst="flowChartMerg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流程图: 合并 123"/>
          <p:cNvSpPr>
            <a:spLocks noChangeAspect="1"/>
          </p:cNvSpPr>
          <p:nvPr>
            <p:custDataLst>
              <p:tags r:id="rId102"/>
            </p:custDataLst>
          </p:nvPr>
        </p:nvSpPr>
        <p:spPr>
          <a:xfrm rot="5400000">
            <a:off x="11000740" y="3319145"/>
            <a:ext cx="85725" cy="80010"/>
          </a:xfrm>
          <a:prstGeom prst="flowChartMerg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951230" y="1421765"/>
            <a:ext cx="10602595" cy="876300"/>
            <a:chOff x="1509" y="2826"/>
            <a:chExt cx="16697" cy="1380"/>
          </a:xfrm>
        </p:grpSpPr>
        <p:sp>
          <p:nvSpPr>
            <p:cNvPr id="12" name="文本框 11"/>
            <p:cNvSpPr txBox="1"/>
            <p:nvPr>
              <p:custDataLst>
                <p:tags r:id="rId103"/>
              </p:custDataLst>
            </p:nvPr>
          </p:nvSpPr>
          <p:spPr>
            <a:xfrm>
              <a:off x="8398" y="2826"/>
              <a:ext cx="2344" cy="1380"/>
            </a:xfrm>
            <a:prstGeom prst="rect">
              <a:avLst/>
            </a:prstGeom>
            <a:noFill/>
          </p:spPr>
          <p:txBody>
            <a:bodyPr wrap="square" rtlCol="0">
              <a:noAutofit/>
            </a:bodyPr>
            <a:lstStyle/>
            <a:p>
              <a:pPr algn="ctr">
                <a:lnSpc>
                  <a:spcPct val="140000"/>
                </a:lnSpc>
              </a:pPr>
              <a:r>
                <a:rPr lang="en-US" altLang="zh-CN" sz="4000" i="1">
                  <a:gradFill>
                    <a:gsLst>
                      <a:gs pos="50000">
                        <a:srgbClr val="BB59BC"/>
                      </a:gs>
                      <a:gs pos="100000">
                        <a:srgbClr val="425CCA"/>
                      </a:gs>
                      <a:gs pos="0">
                        <a:srgbClr val="F7CC7E"/>
                      </a:gs>
                    </a:gsLst>
                    <a:lin ang="2580000" scaled="1"/>
                  </a:gradFill>
                  <a:latin typeface="HarmonyOS Sans Black" panose="00000A00000000000000" charset="0"/>
                  <a:ea typeface="HarmonyOS Sans SC" panose="00000500000000000000" charset="-122"/>
                  <a:cs typeface="HarmonyOS Sans Black" panose="00000A00000000000000" charset="0"/>
                </a:rPr>
                <a:t>VS</a:t>
              </a:r>
              <a:endParaRPr lang="en-US" altLang="zh-CN" sz="4000" i="1">
                <a:gradFill>
                  <a:gsLst>
                    <a:gs pos="50000">
                      <a:srgbClr val="BB59BC"/>
                    </a:gs>
                    <a:gs pos="100000">
                      <a:srgbClr val="425CCA"/>
                    </a:gs>
                    <a:gs pos="0">
                      <a:srgbClr val="F7CC7E"/>
                    </a:gs>
                  </a:gsLst>
                  <a:lin ang="2580000" scaled="1"/>
                </a:gradFill>
                <a:latin typeface="HarmonyOS Sans Black" panose="00000A00000000000000" charset="0"/>
                <a:ea typeface="HarmonyOS Sans SC" panose="00000500000000000000" charset="-122"/>
                <a:cs typeface="HarmonyOS Sans Black" panose="00000A00000000000000" charset="0"/>
              </a:endParaRPr>
            </a:p>
          </p:txBody>
        </p:sp>
        <p:sp>
          <p:nvSpPr>
            <p:cNvPr id="75" name="文本框 74"/>
            <p:cNvSpPr txBox="1"/>
            <p:nvPr>
              <p:custDataLst>
                <p:tags r:id="rId104"/>
              </p:custDataLst>
            </p:nvPr>
          </p:nvSpPr>
          <p:spPr>
            <a:xfrm>
              <a:off x="1509" y="3197"/>
              <a:ext cx="5278" cy="872"/>
            </a:xfrm>
            <a:prstGeom prst="rect">
              <a:avLst/>
            </a:prstGeom>
            <a:noFill/>
          </p:spPr>
          <p:txBody>
            <a:bodyPr wrap="square" rtlCol="0">
              <a:noAutofit/>
            </a:bodyPr>
            <a:lstStyle/>
            <a:p>
              <a:pPr algn="ctr">
                <a:lnSpc>
                  <a:spcPct val="140000"/>
                </a:lnSpc>
              </a:pPr>
              <a:r>
                <a:rPr lang="en-US" altLang="zh-CN" sz="2400" b="1" i="1">
                  <a:solidFill>
                    <a:srgbClr val="8489D3"/>
                  </a:solidFill>
                  <a:effectLst>
                    <a:outerShdw blurRad="50800" dist="38100" dir="18900000" algn="bl" rotWithShape="0">
                      <a:prstClr val="black">
                        <a:alpha val="40000"/>
                      </a:prstClr>
                    </a:outerShdw>
                  </a:effectLst>
                  <a:latin typeface="HarmonyOS Sans Black" panose="00000A00000000000000" charset="0"/>
                  <a:ea typeface="HarmonyOS Sans SC" panose="00000500000000000000" charset="-122"/>
                  <a:cs typeface="HarmonyOS Sans Black" panose="00000A00000000000000" charset="0"/>
                  <a:sym typeface="+mn-ea"/>
                </a:rPr>
                <a:t>110% UNBALANCED</a:t>
              </a:r>
              <a:endParaRPr lang="en-US" altLang="zh-CN" sz="2400" b="1" i="1">
                <a:solidFill>
                  <a:srgbClr val="8489D3"/>
                </a:solidFill>
                <a:effectLst>
                  <a:outerShdw blurRad="50800" dist="38100" dir="18900000" algn="bl" rotWithShape="0">
                    <a:prstClr val="black">
                      <a:alpha val="40000"/>
                    </a:prstClr>
                  </a:outerShdw>
                </a:effectLst>
                <a:latin typeface="HarmonyOS Sans Black" panose="00000A00000000000000" charset="0"/>
                <a:ea typeface="HarmonyOS Sans SC" panose="00000500000000000000" charset="-122"/>
                <a:cs typeface="HarmonyOS Sans Black" panose="00000A00000000000000" charset="0"/>
                <a:sym typeface="+mn-ea"/>
              </a:endParaRPr>
            </a:p>
          </p:txBody>
        </p:sp>
        <p:sp>
          <p:nvSpPr>
            <p:cNvPr id="76" name="文本框 75"/>
            <p:cNvSpPr txBox="1"/>
            <p:nvPr>
              <p:custDataLst>
                <p:tags r:id="rId105"/>
              </p:custDataLst>
            </p:nvPr>
          </p:nvSpPr>
          <p:spPr>
            <a:xfrm>
              <a:off x="11298" y="3197"/>
              <a:ext cx="6908" cy="872"/>
            </a:xfrm>
            <a:prstGeom prst="rect">
              <a:avLst/>
            </a:prstGeom>
            <a:noFill/>
          </p:spPr>
          <p:txBody>
            <a:bodyPr wrap="square" rtlCol="0">
              <a:noAutofit/>
            </a:bodyPr>
            <a:lstStyle/>
            <a:p>
              <a:pPr algn="ctr">
                <a:lnSpc>
                  <a:spcPct val="140000"/>
                </a:lnSpc>
              </a:pPr>
              <a:r>
                <a:rPr lang="en-US" altLang="zh-CN" sz="2400" b="1" i="1">
                  <a:solidFill>
                    <a:schemeClr val="bg1">
                      <a:lumMod val="50000"/>
                    </a:schemeClr>
                  </a:solidFill>
                  <a:effectLst>
                    <a:outerShdw blurRad="50800" dist="38100" dir="18900000" algn="bl" rotWithShape="0">
                      <a:prstClr val="black">
                        <a:alpha val="40000"/>
                      </a:prstClr>
                    </a:outerShdw>
                  </a:effectLst>
                  <a:latin typeface="HarmonyOS Sans Black" panose="00000A00000000000000" charset="0"/>
                  <a:ea typeface="HarmonyOS Sans SC" panose="00000500000000000000" charset="-122"/>
                  <a:cs typeface="HarmonyOS Sans Black" panose="00000A00000000000000" charset="0"/>
                  <a:sym typeface="+mn-ea"/>
                </a:rPr>
                <a:t>100% BALANCED</a:t>
              </a:r>
              <a:endParaRPr lang="en-US" altLang="zh-CN" sz="2400" b="1" i="1">
                <a:solidFill>
                  <a:schemeClr val="bg1">
                    <a:lumMod val="50000"/>
                  </a:schemeClr>
                </a:solidFill>
                <a:effectLst>
                  <a:outerShdw blurRad="50800" dist="38100" dir="18900000" algn="bl" rotWithShape="0">
                    <a:prstClr val="black">
                      <a:alpha val="40000"/>
                    </a:prstClr>
                  </a:outerShdw>
                </a:effectLst>
                <a:latin typeface="HarmonyOS Sans Black" panose="00000A00000000000000" charset="0"/>
                <a:ea typeface="HarmonyOS Sans SC" panose="00000500000000000000" charset="-122"/>
                <a:cs typeface="HarmonyOS Sans Black" panose="00000A00000000000000" charset="0"/>
                <a:sym typeface="+mn-ea"/>
              </a:endParaRPr>
            </a:p>
          </p:txBody>
        </p:sp>
      </p:grpSp>
      <p:grpSp>
        <p:nvGrpSpPr>
          <p:cNvPr id="13" name="组合 12"/>
          <p:cNvGrpSpPr/>
          <p:nvPr/>
        </p:nvGrpSpPr>
        <p:grpSpPr>
          <a:xfrm>
            <a:off x="0" y="6605270"/>
            <a:ext cx="12191365" cy="255270"/>
            <a:chOff x="0" y="10398"/>
            <a:chExt cx="19199" cy="402"/>
          </a:xfrm>
        </p:grpSpPr>
        <p:sp>
          <p:nvSpPr>
            <p:cNvPr id="14" name="任意多边形 37"/>
            <p:cNvSpPr/>
            <p:nvPr>
              <p:custDataLst>
                <p:tags r:id="rId106"/>
              </p:custDataLst>
            </p:nvPr>
          </p:nvSpPr>
          <p:spPr>
            <a:xfrm>
              <a:off x="18353" y="10403"/>
              <a:ext cx="847" cy="397"/>
            </a:xfrm>
            <a:custGeom>
              <a:avLst/>
              <a:gdLst>
                <a:gd name="connsiteX0" fmla="*/ 0 w 847"/>
                <a:gd name="connsiteY0" fmla="*/ 0 h 397"/>
                <a:gd name="connsiteX1" fmla="*/ 847 w 847"/>
                <a:gd name="connsiteY1" fmla="*/ 0 h 397"/>
                <a:gd name="connsiteX2" fmla="*/ 847 w 847"/>
                <a:gd name="connsiteY2" fmla="*/ 203 h 397"/>
                <a:gd name="connsiteX3" fmla="*/ 847 w 847"/>
                <a:gd name="connsiteY3" fmla="*/ 397 h 397"/>
                <a:gd name="connsiteX4" fmla="*/ 0 w 847"/>
                <a:gd name="connsiteY4" fmla="*/ 397 h 397"/>
                <a:gd name="connsiteX5" fmla="*/ 195 w 847"/>
                <a:gd name="connsiteY5" fmla="*/ 200 h 397"/>
                <a:gd name="connsiteX6" fmla="*/ 0 w 847"/>
                <a:gd name="connsiteY6" fmla="*/ 0 h 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 h="397">
                  <a:moveTo>
                    <a:pt x="0" y="0"/>
                  </a:moveTo>
                  <a:lnTo>
                    <a:pt x="847" y="0"/>
                  </a:lnTo>
                  <a:lnTo>
                    <a:pt x="847" y="203"/>
                  </a:lnTo>
                  <a:lnTo>
                    <a:pt x="847" y="397"/>
                  </a:lnTo>
                  <a:lnTo>
                    <a:pt x="0" y="397"/>
                  </a:lnTo>
                  <a:lnTo>
                    <a:pt x="195" y="200"/>
                  </a:lnTo>
                  <a:lnTo>
                    <a:pt x="0" y="0"/>
                  </a:lnTo>
                  <a:close/>
                </a:path>
              </a:pathLst>
            </a:cu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5" name="五边形 14"/>
            <p:cNvSpPr/>
            <p:nvPr>
              <p:custDataLst>
                <p:tags r:id="rId107"/>
              </p:custDataLst>
            </p:nvPr>
          </p:nvSpPr>
          <p:spPr>
            <a:xfrm>
              <a:off x="0" y="10399"/>
              <a:ext cx="18405" cy="397"/>
            </a:xfrm>
            <a:prstGeom prst="homePlate">
              <a:avLst/>
            </a:pr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custDataLst>
                <p:tags r:id="rId108"/>
              </p:custDataLst>
            </p:nvPr>
          </p:nvSpPr>
          <p:spPr>
            <a:xfrm>
              <a:off x="2995"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www.solinteg.com</a:t>
              </a:r>
              <a:endParaRPr lang="en-US" altLang="zh-CN" sz="1000" b="1" dirty="0">
                <a:solidFill>
                  <a:schemeClr val="bg1"/>
                </a:solidFill>
                <a:latin typeface="HarmonyOS Sans Black" panose="00000A00000000000000" charset="0"/>
                <a:cs typeface="HarmonyOS Sans Black" panose="00000A00000000000000" charset="0"/>
              </a:endParaRPr>
            </a:p>
          </p:txBody>
        </p:sp>
        <p:pic>
          <p:nvPicPr>
            <p:cNvPr id="20" name="图片 19" descr="C:\wohxy\pic\部门logo\3811661911493_.pic.jpg3811661911493_.pic"/>
            <p:cNvPicPr>
              <a:picLocks noChangeAspect="1"/>
            </p:cNvPicPr>
            <p:nvPr>
              <p:custDataLst>
                <p:tags r:id="rId109"/>
              </p:custDataLst>
            </p:nvPr>
          </p:nvPicPr>
          <p:blipFill>
            <a:blip r:embed="rId110"/>
            <a:srcRect/>
            <a:stretch>
              <a:fillRect/>
            </a:stretch>
          </p:blipFill>
          <p:spPr>
            <a:xfrm>
              <a:off x="527" y="10510"/>
              <a:ext cx="1293" cy="198"/>
            </a:xfrm>
            <a:prstGeom prst="rect">
              <a:avLst/>
            </a:prstGeom>
          </p:spPr>
        </p:pic>
        <p:pic>
          <p:nvPicPr>
            <p:cNvPr id="21" name="图片 41" descr="3b32313535393938333b57307403"/>
            <p:cNvPicPr>
              <a:picLocks noChangeAspect="1"/>
            </p:cNvPicPr>
            <p:nvPr>
              <p:custDataLst>
                <p:tags r:id="rId111"/>
              </p:custDataLst>
            </p:nvPr>
          </p:nvPicPr>
          <p:blipFill>
            <a:blip r:embed="rId112"/>
            <a:stretch>
              <a:fillRect/>
            </a:stretch>
          </p:blipFill>
          <p:spPr>
            <a:xfrm>
              <a:off x="2797" y="10510"/>
              <a:ext cx="198" cy="198"/>
            </a:xfrm>
            <a:prstGeom prst="rect">
              <a:avLst/>
            </a:prstGeom>
          </p:spPr>
        </p:pic>
        <p:sp>
          <p:nvSpPr>
            <p:cNvPr id="22" name="文本框 21"/>
            <p:cNvSpPr txBox="1"/>
            <p:nvPr>
              <p:custDataLst>
                <p:tags r:id="rId113"/>
              </p:custDataLst>
            </p:nvPr>
          </p:nvSpPr>
          <p:spPr>
            <a:xfrm>
              <a:off x="14551" y="10399"/>
              <a:ext cx="3728" cy="398"/>
            </a:xfrm>
            <a:prstGeom prst="rect">
              <a:avLst/>
            </a:prstGeom>
            <a:noFill/>
          </p:spPr>
          <p:txBody>
            <a:bodyPr wrap="none" rtlCol="0">
              <a:noAutofit/>
            </a:bodyPr>
            <a:lstStyle/>
            <a:p>
              <a:pPr algn="r"/>
              <a:r>
                <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How Solinteg Unbalanced Output benefits your life?</a:t>
              </a:r>
              <a:endPar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endParaRPr>
            </a:p>
          </p:txBody>
        </p:sp>
        <p:sp>
          <p:nvSpPr>
            <p:cNvPr id="24" name="文本框 23"/>
            <p:cNvSpPr txBox="1"/>
            <p:nvPr>
              <p:custDataLst>
                <p:tags r:id="rId114"/>
              </p:custDataLst>
            </p:nvPr>
          </p:nvSpPr>
          <p:spPr>
            <a:xfrm>
              <a:off x="18703" y="10398"/>
              <a:ext cx="403" cy="398"/>
            </a:xfrm>
            <a:prstGeom prst="rect">
              <a:avLst/>
            </a:prstGeom>
            <a:noFill/>
          </p:spPr>
          <p:txBody>
            <a:bodyPr wrap="none" rtlCol="0">
              <a:noAutofit/>
            </a:bodyPr>
            <a:lstStyle/>
            <a:p>
              <a:pPr algn="r"/>
              <a:r>
                <a:rPr lang="en-US" altLang="zh-CN" sz="10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sym typeface="+mn-ea"/>
                </a:rPr>
                <a:t>11</a:t>
              </a:r>
              <a:endParaRPr lang="en-US" altLang="zh-CN" sz="10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sym typeface="+mn-ea"/>
              </a:endParaRPr>
            </a:p>
          </p:txBody>
        </p:sp>
        <p:pic>
          <p:nvPicPr>
            <p:cNvPr id="30" name="图片 6" descr="343435383135363b333633323734363b4fe1606f"/>
            <p:cNvPicPr>
              <a:picLocks noChangeAspect="1"/>
            </p:cNvPicPr>
            <p:nvPr>
              <p:custDataLst>
                <p:tags r:id="rId115"/>
              </p:custDataLst>
            </p:nvPr>
          </p:nvPicPr>
          <p:blipFill>
            <a:blip r:embed="rId116"/>
            <a:stretch>
              <a:fillRect/>
            </a:stretch>
          </p:blipFill>
          <p:spPr>
            <a:xfrm>
              <a:off x="6195" y="10510"/>
              <a:ext cx="198" cy="198"/>
            </a:xfrm>
            <a:prstGeom prst="rect">
              <a:avLst/>
            </a:prstGeom>
          </p:spPr>
        </p:pic>
        <p:sp>
          <p:nvSpPr>
            <p:cNvPr id="31" name="文本框 30"/>
            <p:cNvSpPr txBox="1"/>
            <p:nvPr>
              <p:custDataLst>
                <p:tags r:id="rId117"/>
              </p:custDataLst>
            </p:nvPr>
          </p:nvSpPr>
          <p:spPr>
            <a:xfrm>
              <a:off x="6413"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academy@solinteg.com</a:t>
              </a:r>
              <a:endParaRPr lang="en-US" altLang="zh-CN" sz="1000" b="1" dirty="0">
                <a:solidFill>
                  <a:schemeClr val="bg1"/>
                </a:solidFill>
                <a:latin typeface="HarmonyOS Sans Black" panose="00000A00000000000000" charset="0"/>
                <a:cs typeface="HarmonyOS Sans Black" panose="00000A00000000000000" charset="0"/>
              </a:endParaRPr>
            </a:p>
          </p:txBody>
        </p:sp>
      </p:grpSp>
      <p:sp>
        <p:nvSpPr>
          <p:cNvPr id="235" name="文本框 234"/>
          <p:cNvSpPr txBox="1"/>
          <p:nvPr>
            <p:custDataLst>
              <p:tags r:id="rId118"/>
            </p:custDataLst>
          </p:nvPr>
        </p:nvSpPr>
        <p:spPr>
          <a:xfrm>
            <a:off x="7733665" y="5782945"/>
            <a:ext cx="4365625" cy="760095"/>
          </a:xfrm>
          <a:prstGeom prst="rect">
            <a:avLst/>
          </a:prstGeom>
          <a:noFill/>
        </p:spPr>
        <p:txBody>
          <a:bodyPr wrap="square" rtlCol="0">
            <a:noAutofit/>
          </a:bodyPr>
          <a:lstStyle/>
          <a:p>
            <a:pPr>
              <a:lnSpc>
                <a:spcPct val="140000"/>
              </a:lnSpc>
            </a:pPr>
            <a:r>
              <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Note：</a:t>
            </a:r>
            <a:endPar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endParaRPr>
          </a:p>
          <a:p>
            <a:pPr>
              <a:lnSpc>
                <a:spcPct val="140000"/>
              </a:lnSpc>
            </a:pPr>
            <a:r>
              <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1. Compared when both systems will work stable for 4h a day</a:t>
            </a:r>
            <a:r>
              <a:rPr lang="en-US"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a:t>
            </a:r>
            <a:endPar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endParaRPr>
          </a:p>
          <a:p>
            <a:pPr>
              <a:lnSpc>
                <a:spcPct val="140000"/>
              </a:lnSpc>
            </a:pPr>
            <a:r>
              <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2. For both scenarios, the</a:t>
            </a:r>
            <a:r>
              <a:rPr lang="en-US"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 battery</a:t>
            </a:r>
            <a:r>
              <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 charging and discharging power limitation is 2kW.</a:t>
            </a:r>
            <a:endPar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endParaRPr>
          </a:p>
          <a:p>
            <a:pPr>
              <a:lnSpc>
                <a:spcPct val="140000"/>
              </a:lnSpc>
            </a:pPr>
            <a:r>
              <a:rPr lang="en-US"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3. Electricity price: for purchasing 0.3USD/kWh, for selling 0.1USD/kWh.</a:t>
            </a:r>
            <a:endParaRPr lang="en-US"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endParaRPr>
          </a:p>
        </p:txBody>
      </p:sp>
      <p:sp>
        <p:nvSpPr>
          <p:cNvPr id="25" name="圆角矩形 24"/>
          <p:cNvSpPr/>
          <p:nvPr/>
        </p:nvSpPr>
        <p:spPr>
          <a:xfrm>
            <a:off x="775335" y="4740275"/>
            <a:ext cx="4320000" cy="398780"/>
          </a:xfrm>
          <a:prstGeom prst="roundRect">
            <a:avLst>
              <a:gd name="adj" fmla="val 50000"/>
            </a:avLst>
          </a:prstGeom>
          <a:gradFill>
            <a:gsLst>
              <a:gs pos="50000">
                <a:srgbClr val="BB59BC"/>
              </a:gs>
              <a:gs pos="100000">
                <a:srgbClr val="425CCA"/>
              </a:gs>
              <a:gs pos="0">
                <a:srgbClr val="F7CC7E"/>
              </a:gs>
            </a:gsLst>
            <a:lin ang="258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a:latin typeface="HarmonyOS Sans Black" panose="00000A00000000000000" charset="0"/>
                <a:ea typeface="HarmonyOS Sans SC" panose="00000500000000000000" charset="-122"/>
                <a:cs typeface="HarmonyOS Sans Black" panose="00000A00000000000000" charset="0"/>
              </a:rPr>
              <a:t>10% more PV power generation</a:t>
            </a:r>
            <a:endParaRPr lang="en-US" altLang="zh-CN" sz="1600">
              <a:latin typeface="HarmonyOS Sans Black" panose="00000A00000000000000" charset="0"/>
              <a:ea typeface="HarmonyOS Sans SC" panose="00000500000000000000" charset="-122"/>
              <a:cs typeface="HarmonyOS Sans Black" panose="00000A00000000000000" charset="0"/>
            </a:endParaRPr>
          </a:p>
        </p:txBody>
      </p:sp>
      <p:sp>
        <p:nvSpPr>
          <p:cNvPr id="27" name="圆角矩形 26"/>
          <p:cNvSpPr/>
          <p:nvPr>
            <p:custDataLst>
              <p:tags r:id="rId119"/>
            </p:custDataLst>
          </p:nvPr>
        </p:nvSpPr>
        <p:spPr>
          <a:xfrm>
            <a:off x="7109460" y="4740275"/>
            <a:ext cx="4320000" cy="398780"/>
          </a:xfrm>
          <a:prstGeom prst="roundRect">
            <a:avLst>
              <a:gd name="adj" fmla="val 50000"/>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a:latin typeface="HarmonyOS Sans Black" panose="00000A00000000000000" charset="0"/>
                <a:cs typeface="HarmonyOS Sans Black" panose="00000A00000000000000" charset="0"/>
                <a:sym typeface="+mn-ea"/>
              </a:rPr>
              <a:t>10% PV power wasted</a:t>
            </a:r>
            <a:endParaRPr lang="en-US" altLang="zh-CN" sz="1600">
              <a:latin typeface="HarmonyOS Sans Black" panose="00000A00000000000000" charset="0"/>
              <a:cs typeface="HarmonyOS Sans Black" panose="00000A00000000000000" charset="0"/>
            </a:endParaRPr>
          </a:p>
        </p:txBody>
      </p:sp>
      <p:sp>
        <p:nvSpPr>
          <p:cNvPr id="37" name="圆角矩形 36"/>
          <p:cNvSpPr/>
          <p:nvPr>
            <p:custDataLst>
              <p:tags r:id="rId120"/>
            </p:custDataLst>
          </p:nvPr>
        </p:nvSpPr>
        <p:spPr>
          <a:xfrm>
            <a:off x="775335" y="5194935"/>
            <a:ext cx="4320000" cy="398780"/>
          </a:xfrm>
          <a:prstGeom prst="roundRect">
            <a:avLst>
              <a:gd name="adj" fmla="val 50000"/>
            </a:avLst>
          </a:prstGeom>
          <a:gradFill>
            <a:gsLst>
              <a:gs pos="50000">
                <a:srgbClr val="BB59BC"/>
              </a:gs>
              <a:gs pos="100000">
                <a:srgbClr val="425CCA"/>
              </a:gs>
              <a:gs pos="0">
                <a:srgbClr val="F7CC7E"/>
              </a:gs>
            </a:gsLst>
            <a:lin ang="258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a:latin typeface="HarmonyOS Sans Black" panose="00000A00000000000000" charset="0"/>
                <a:ea typeface="HarmonyOS Sans SC" panose="00000500000000000000" charset="-122"/>
                <a:cs typeface="HarmonyOS Sans Black" panose="00000A00000000000000" charset="0"/>
                <a:sym typeface="+mn-ea"/>
              </a:rPr>
              <a:t>43% more revenue</a:t>
            </a:r>
            <a:endParaRPr lang="en-US" altLang="zh-CN" sz="1600">
              <a:latin typeface="HarmonyOS Sans Black" panose="00000A00000000000000" charset="0"/>
              <a:ea typeface="HarmonyOS Sans SC" panose="00000500000000000000" charset="-122"/>
              <a:cs typeface="HarmonyOS Sans Black" panose="00000A00000000000000" charset="0"/>
            </a:endParaRPr>
          </a:p>
        </p:txBody>
      </p:sp>
      <p:sp>
        <p:nvSpPr>
          <p:cNvPr id="40" name="圆角矩形 39"/>
          <p:cNvSpPr/>
          <p:nvPr>
            <p:custDataLst>
              <p:tags r:id="rId121"/>
            </p:custDataLst>
          </p:nvPr>
        </p:nvSpPr>
        <p:spPr>
          <a:xfrm>
            <a:off x="7109460" y="5194935"/>
            <a:ext cx="4320000" cy="398780"/>
          </a:xfrm>
          <a:prstGeom prst="roundRect">
            <a:avLst>
              <a:gd name="adj" fmla="val 50000"/>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a:latin typeface="HarmonyOS Sans Black" panose="00000A00000000000000" charset="0"/>
                <a:cs typeface="HarmonyOS Sans Black" panose="00000A00000000000000" charset="0"/>
              </a:rPr>
              <a:t>Less power revenue</a:t>
            </a:r>
            <a:endParaRPr lang="en-US" altLang="zh-CN" sz="1600">
              <a:latin typeface="HarmonyOS Sans Black" panose="00000A00000000000000" charset="0"/>
              <a:cs typeface="HarmonyOS Sans Black" panose="00000A00000000000000" charset="0"/>
            </a:endParaRPr>
          </a:p>
        </p:txBody>
      </p:sp>
      <p:sp>
        <p:nvSpPr>
          <p:cNvPr id="2" name="流程图: 合并 1"/>
          <p:cNvSpPr>
            <a:spLocks noChangeAspect="1"/>
          </p:cNvSpPr>
          <p:nvPr>
            <p:custDataLst>
              <p:tags r:id="rId122"/>
            </p:custDataLst>
          </p:nvPr>
        </p:nvSpPr>
        <p:spPr>
          <a:xfrm rot="16200000">
            <a:off x="4851400" y="3119755"/>
            <a:ext cx="85090" cy="79375"/>
          </a:xfrm>
          <a:prstGeom prst="flowChartMerg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流程图: 合并 2"/>
          <p:cNvSpPr>
            <a:spLocks noChangeAspect="1"/>
          </p:cNvSpPr>
          <p:nvPr>
            <p:custDataLst>
              <p:tags r:id="rId123"/>
            </p:custDataLst>
          </p:nvPr>
        </p:nvSpPr>
        <p:spPr>
          <a:xfrm rot="16200000">
            <a:off x="4851400" y="2913380"/>
            <a:ext cx="85090" cy="79375"/>
          </a:xfrm>
          <a:prstGeom prst="flowChartMerg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流程图: 合并 3"/>
          <p:cNvSpPr>
            <a:spLocks noChangeAspect="1"/>
          </p:cNvSpPr>
          <p:nvPr>
            <p:custDataLst>
              <p:tags r:id="rId124"/>
            </p:custDataLst>
          </p:nvPr>
        </p:nvSpPr>
        <p:spPr>
          <a:xfrm rot="16200000" flipH="1">
            <a:off x="11000740" y="2903220"/>
            <a:ext cx="85725" cy="80010"/>
          </a:xfrm>
          <a:prstGeom prst="flowChartMerg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流程图: 合并 9"/>
          <p:cNvSpPr>
            <a:spLocks noChangeAspect="1"/>
          </p:cNvSpPr>
          <p:nvPr>
            <p:custDataLst>
              <p:tags r:id="rId125"/>
            </p:custDataLst>
          </p:nvPr>
        </p:nvSpPr>
        <p:spPr>
          <a:xfrm rot="5400000" flipH="1">
            <a:off x="4851400" y="3324860"/>
            <a:ext cx="85090" cy="79375"/>
          </a:xfrm>
          <a:prstGeom prst="flowChartMerg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a:t>
            </a:r>
            <a:endParaRPr lang="en-US" altLang="zh-CN"/>
          </a:p>
        </p:txBody>
      </p:sp>
      <p:sp>
        <p:nvSpPr>
          <p:cNvPr id="23" name="圆角矩形 22"/>
          <p:cNvSpPr/>
          <p:nvPr>
            <p:custDataLst>
              <p:tags r:id="rId126"/>
            </p:custDataLst>
          </p:nvPr>
        </p:nvSpPr>
        <p:spPr>
          <a:xfrm>
            <a:off x="4439920" y="2609215"/>
            <a:ext cx="759460" cy="1295400"/>
          </a:xfrm>
          <a:prstGeom prst="roundRect">
            <a:avLst/>
          </a:prstGeom>
          <a:noFill/>
          <a:ln w="19050">
            <a:solidFill>
              <a:srgbClr val="8489D3"/>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6" name="文本框 62"/>
          <p:cNvSpPr txBox="1"/>
          <p:nvPr>
            <p:custDataLst>
              <p:tags r:id="rId127"/>
            </p:custDataLst>
          </p:nvPr>
        </p:nvSpPr>
        <p:spPr>
          <a:xfrm>
            <a:off x="4439920" y="3482340"/>
            <a:ext cx="760095" cy="33718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US" altLang="zh-CN" sz="800" dirty="0">
                <a:solidFill>
                  <a:srgbClr val="FF0000"/>
                </a:solidFill>
                <a:latin typeface="HarmonyOS Sans Black" panose="00000A00000000000000" charset="0"/>
                <a:cs typeface="HarmonyOS Sans Black" panose="00000A00000000000000" charset="0"/>
              </a:rPr>
              <a:t>2kW</a:t>
            </a:r>
            <a:endParaRPr kumimoji="1" lang="en-US" altLang="zh-CN" sz="800" dirty="0">
              <a:solidFill>
                <a:srgbClr val="FF0000"/>
              </a:solidFill>
              <a:latin typeface="HarmonyOS Sans Black" panose="00000A00000000000000" charset="0"/>
              <a:cs typeface="HarmonyOS Sans Black" panose="00000A00000000000000" charset="0"/>
            </a:endParaRPr>
          </a:p>
          <a:p>
            <a:pPr algn="ctr"/>
            <a:r>
              <a:rPr kumimoji="1" lang="en-US" altLang="zh-CN" sz="800" dirty="0">
                <a:solidFill>
                  <a:srgbClr val="FF0000"/>
                </a:solidFill>
                <a:latin typeface="HarmonyOS Sans Black" panose="00000A00000000000000" charset="0"/>
                <a:cs typeface="HarmonyOS Sans Black" panose="00000A00000000000000" charset="0"/>
              </a:rPr>
              <a:t>Export</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41" name="圆角矩形 40"/>
          <p:cNvSpPr/>
          <p:nvPr>
            <p:custDataLst>
              <p:tags r:id="rId128"/>
            </p:custDataLst>
          </p:nvPr>
        </p:nvSpPr>
        <p:spPr>
          <a:xfrm>
            <a:off x="10593070" y="2598420"/>
            <a:ext cx="759460" cy="1305560"/>
          </a:xfrm>
          <a:prstGeom prst="roundRect">
            <a:avLst/>
          </a:prstGeom>
          <a:noFill/>
          <a:ln w="19050">
            <a:solidFill>
              <a:srgbClr val="8489D3"/>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2" name="文本框 62"/>
          <p:cNvSpPr txBox="1"/>
          <p:nvPr>
            <p:custDataLst>
              <p:tags r:id="rId129"/>
            </p:custDataLst>
          </p:nvPr>
        </p:nvSpPr>
        <p:spPr>
          <a:xfrm>
            <a:off x="10593070" y="3471545"/>
            <a:ext cx="760095" cy="33718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US" altLang="zh-CN" sz="800" dirty="0">
                <a:solidFill>
                  <a:srgbClr val="FF0000"/>
                </a:solidFill>
                <a:latin typeface="HarmonyOS Sans Black" panose="00000A00000000000000" charset="0"/>
                <a:cs typeface="HarmonyOS Sans Black" panose="00000A00000000000000" charset="0"/>
              </a:rPr>
              <a:t>1.4kW</a:t>
            </a:r>
            <a:endParaRPr kumimoji="1" lang="en-US" altLang="zh-CN" sz="800" dirty="0">
              <a:solidFill>
                <a:srgbClr val="FF0000"/>
              </a:solidFill>
              <a:latin typeface="HarmonyOS Sans Black" panose="00000A00000000000000" charset="0"/>
              <a:cs typeface="HarmonyOS Sans Black" panose="00000A00000000000000" charset="0"/>
            </a:endParaRPr>
          </a:p>
          <a:p>
            <a:pPr algn="ctr"/>
            <a:r>
              <a:rPr kumimoji="1" lang="en-US" altLang="zh-CN" sz="800" dirty="0">
                <a:solidFill>
                  <a:srgbClr val="FF0000"/>
                </a:solidFill>
                <a:latin typeface="HarmonyOS Sans Black" panose="00000A00000000000000" charset="0"/>
                <a:cs typeface="HarmonyOS Sans Black" panose="00000A00000000000000" charset="0"/>
              </a:rPr>
              <a:t>Export</a:t>
            </a:r>
            <a:endParaRPr kumimoji="1" lang="en-US" altLang="zh-CN" sz="800" dirty="0">
              <a:solidFill>
                <a:srgbClr val="FF0000"/>
              </a:solidFill>
              <a:latin typeface="HarmonyOS Sans Black" panose="00000A00000000000000" charset="0"/>
              <a:cs typeface="HarmonyOS Sans Black" panose="00000A00000000000000" charset="0"/>
            </a:endParaRPr>
          </a:p>
        </p:txBody>
      </p:sp>
    </p:spTree>
    <p:custDataLst>
      <p:tags r:id="rId130"/>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9" name="矩形 8"/>
          <p:cNvSpPr/>
          <p:nvPr>
            <p:custDataLst>
              <p:tags r:id="rId1"/>
            </p:custDataLst>
          </p:nvPr>
        </p:nvSpPr>
        <p:spPr>
          <a:xfrm>
            <a:off x="0" y="4445"/>
            <a:ext cx="12191365" cy="1278255"/>
          </a:xfrm>
          <a:prstGeom prst="rect">
            <a:avLst/>
          </a:prstGeom>
          <a:solidFill>
            <a:srgbClr val="8489D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2800">
                <a:solidFill>
                  <a:schemeClr val="bg1"/>
                </a:solidFill>
                <a:latin typeface="HarmonyOS Sans Black" panose="00000A00000000000000" charset="0"/>
                <a:ea typeface="HarmonyOS Sans SC" panose="00000500000000000000" charset="-122"/>
                <a:cs typeface="HarmonyOS Sans Black" panose="00000A00000000000000" charset="0"/>
                <a:sym typeface="+mn-ea"/>
              </a:rPr>
              <a:t>Advantages of 110% Unbalanced Output</a:t>
            </a:r>
            <a:endParaRPr lang="en-US" altLang="zh-CN" sz="2800">
              <a:solidFill>
                <a:schemeClr val="bg1"/>
              </a:solidFill>
              <a:latin typeface="HarmonyOS Sans Black" panose="00000A00000000000000" charset="0"/>
              <a:ea typeface="HarmonyOS Sans SC" panose="00000500000000000000" charset="-122"/>
              <a:cs typeface="HarmonyOS Sans Black" panose="00000A00000000000000" charset="0"/>
              <a:sym typeface="+mn-ea"/>
            </a:endParaRPr>
          </a:p>
        </p:txBody>
      </p:sp>
      <p:sp>
        <p:nvSpPr>
          <p:cNvPr id="3" name="矩形 2" descr="e7d195523061f1c074694c8bbf98be7b1e4b015d796375963FD28840057458461C7CA0DAD340D15583DEDFC2E3241C4F392EF3A8B4D067B40CF4F149DD7E51F346B0CAB1BCCF6DB2480C67273C6C9E4CB0FA6B14AF470564B639C222FCD6FBFAB6EA6F27A62F6D5C21FD9EAB6E3EC22AF201E1F61B018011DF613FA5FDA156C6B4CFCB5B3A52B19E"/>
          <p:cNvSpPr/>
          <p:nvPr/>
        </p:nvSpPr>
        <p:spPr>
          <a:xfrm>
            <a:off x="1163638" y="1655763"/>
            <a:ext cx="3141659" cy="2172020"/>
          </a:xfrm>
          <a:prstGeom prst="rect">
            <a:avLst/>
          </a:prstGeom>
          <a:gradFill>
            <a:gsLst>
              <a:gs pos="50000">
                <a:srgbClr val="BB59BC"/>
              </a:gs>
              <a:gs pos="100000">
                <a:srgbClr val="425CCA"/>
              </a:gs>
              <a:gs pos="0">
                <a:srgbClr val="F7CC7E"/>
              </a:gs>
            </a:gsLst>
            <a:lin ang="2580000" scaled="1"/>
          </a:gradFill>
          <a:ln>
            <a:noFill/>
          </a:ln>
          <a:effectLst>
            <a:outerShdw blurRad="50800" dist="38100" dir="5400000" algn="t" rotWithShape="0">
              <a:srgbClr val="8187D2">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1200" b="0" i="0" u="none" strike="noStrike" kern="1200" cap="none" spc="0" normalizeH="0" baseline="0" noProof="0" dirty="0">
              <a:ln>
                <a:noFill/>
              </a:ln>
              <a:solidFill>
                <a:prstClr val="white"/>
              </a:solidFill>
              <a:effectLst/>
              <a:uLnTx/>
              <a:uFillTx/>
              <a:latin typeface="苹方 常规" panose="020B0300000000000000" pitchFamily="34" charset="-122"/>
              <a:ea typeface="苹方 常规" panose="020B0300000000000000" pitchFamily="34" charset="-122"/>
              <a:cs typeface="Segoe UI Light" panose="020B0502040204020203" pitchFamily="34" charset="0"/>
            </a:endParaRPr>
          </a:p>
        </p:txBody>
      </p:sp>
      <p:sp>
        <p:nvSpPr>
          <p:cNvPr id="4" name="矩形 3" descr="e7d195523061f1c074694c8bbf98be7b1e4b015d796375963FD28840057458461C7CA0DAD340D15583DEDFC2E3241C4F392EF3A8B4D067B40CF4F149DD7E51F346B0CAB1BCCF6DB2480C67273C6C9E4CB0FA6B14AF470564B639C222FCD6FBFAB6EA6F27A62F6D5C21FD9EAB6E3EC22AF201E1F61B018011DF613FA5FDA156C6B4CFCB5B3A52B19E"/>
          <p:cNvSpPr/>
          <p:nvPr/>
        </p:nvSpPr>
        <p:spPr>
          <a:xfrm>
            <a:off x="4525167" y="1655763"/>
            <a:ext cx="3141663" cy="2172020"/>
          </a:xfrm>
          <a:prstGeom prst="rect">
            <a:avLst/>
          </a:prstGeom>
          <a:solidFill>
            <a:schemeClr val="bg1"/>
          </a:solidFill>
          <a:ln w="6350">
            <a:gradFill>
              <a:gsLst>
                <a:gs pos="50000">
                  <a:srgbClr val="BB59BC"/>
                </a:gs>
                <a:gs pos="100000">
                  <a:srgbClr val="425CCA"/>
                </a:gs>
                <a:gs pos="0">
                  <a:srgbClr val="F7CC7E"/>
                </a:gs>
              </a:gsLst>
              <a:lin ang="2580000" scaled="0"/>
            </a:gradFill>
          </a:ln>
          <a:effectLst>
            <a:outerShdw blurRad="212179" dist="50800" dir="5400000" algn="ctr" rotWithShape="0">
              <a:schemeClr val="bg1">
                <a:lumMod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b="1" dirty="0">
                <a:gradFill>
                  <a:gsLst>
                    <a:gs pos="50000">
                      <a:srgbClr val="BB59BC"/>
                    </a:gs>
                    <a:gs pos="100000">
                      <a:srgbClr val="425CCA"/>
                    </a:gs>
                    <a:gs pos="0">
                      <a:srgbClr val="F7CC7E"/>
                    </a:gs>
                  </a:gsLst>
                  <a:lin ang="2580000" scaled="1"/>
                </a:gradFill>
                <a:latin typeface="HarmonyOS Sans Black" panose="00000A00000000000000" charset="0"/>
                <a:cs typeface="HarmonyOS Sans Black" panose="00000A00000000000000" charset="0"/>
              </a:rPr>
              <a:t>Higher </a:t>
            </a:r>
            <a:endParaRPr kumimoji="1" lang="en-US" altLang="zh-CN" b="1" dirty="0">
              <a:gradFill>
                <a:gsLst>
                  <a:gs pos="50000">
                    <a:srgbClr val="BB59BC"/>
                  </a:gs>
                  <a:gs pos="100000">
                    <a:srgbClr val="425CCA"/>
                  </a:gs>
                  <a:gs pos="0">
                    <a:srgbClr val="F7CC7E"/>
                  </a:gs>
                </a:gsLst>
                <a:lin ang="2580000" scaled="1"/>
              </a:gradFill>
              <a:latin typeface="HarmonyOS Sans Black" panose="00000A00000000000000" charset="0"/>
              <a:cs typeface="HarmonyOS Sans Black" panose="00000A00000000000000" charset="0"/>
            </a:endParaRPr>
          </a:p>
          <a:p>
            <a:pPr algn="ctr"/>
            <a:r>
              <a:rPr kumimoji="1" lang="en-US" altLang="zh-CN" b="1" dirty="0">
                <a:gradFill>
                  <a:gsLst>
                    <a:gs pos="50000">
                      <a:srgbClr val="BB59BC"/>
                    </a:gs>
                    <a:gs pos="100000">
                      <a:srgbClr val="425CCA"/>
                    </a:gs>
                    <a:gs pos="0">
                      <a:srgbClr val="F7CC7E"/>
                    </a:gs>
                  </a:gsLst>
                  <a:lin ang="2580000" scaled="1"/>
                </a:gradFill>
                <a:latin typeface="HarmonyOS Sans Black" panose="00000A00000000000000" charset="0"/>
                <a:cs typeface="HarmonyOS Sans Black" panose="00000A00000000000000" charset="0"/>
              </a:rPr>
              <a:t>Power Independence</a:t>
            </a:r>
            <a:endParaRPr lang="zh-CN" altLang="en-US" sz="1600" dirty="0">
              <a:solidFill>
                <a:schemeClr val="tx1">
                  <a:lumMod val="85000"/>
                  <a:lumOff val="15000"/>
                </a:schemeClr>
              </a:solidFill>
              <a:latin typeface="HarmonyOS Sans Black" panose="00000A00000000000000" charset="0"/>
              <a:cs typeface="HarmonyOS Sans Black" panose="00000A00000000000000" charset="0"/>
            </a:endParaRPr>
          </a:p>
        </p:txBody>
      </p:sp>
      <p:sp>
        <p:nvSpPr>
          <p:cNvPr id="7" name="矩形 6" descr="e7d195523061f1c074694c8bbf98be7b1e4b015d796375963FD28840057458461C7CA0DAD340D15583DEDFC2E3241C4F392EF3A8B4D067B40CF4F149DD7E51F346B0CAB1BCCF6DB2480C67273C6C9E4CB0FA6B14AF470564B639C222FCD6FBFAB6EA6F27A62F6D5C21FD9EAB6E3EC22AF201E1F61B018011DF613FA5FDA156C6B4CFCB5B3A52B19E"/>
          <p:cNvSpPr/>
          <p:nvPr/>
        </p:nvSpPr>
        <p:spPr>
          <a:xfrm>
            <a:off x="4525169" y="4020818"/>
            <a:ext cx="3141662" cy="2172020"/>
          </a:xfrm>
          <a:prstGeom prst="rect">
            <a:avLst/>
          </a:prstGeom>
          <a:solidFill>
            <a:schemeClr val="bg1"/>
          </a:solidFill>
          <a:ln w="6350">
            <a:gradFill>
              <a:gsLst>
                <a:gs pos="50000">
                  <a:srgbClr val="BB59BC"/>
                </a:gs>
                <a:gs pos="100000">
                  <a:srgbClr val="425CCA"/>
                </a:gs>
                <a:gs pos="0">
                  <a:srgbClr val="F7CC7E"/>
                </a:gs>
              </a:gsLst>
              <a:lin ang="2580000" scaled="0"/>
            </a:gradFill>
          </a:ln>
          <a:effectLst>
            <a:outerShdw blurRad="212179" dist="50800" dir="5400000" algn="ctr" rotWithShape="0">
              <a:schemeClr val="bg1">
                <a:lumMod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gradFill>
                  <a:gsLst>
                    <a:gs pos="50000">
                      <a:srgbClr val="BB59BC"/>
                    </a:gs>
                    <a:gs pos="100000">
                      <a:srgbClr val="425CCA"/>
                    </a:gs>
                    <a:gs pos="0">
                      <a:srgbClr val="F7CC7E"/>
                    </a:gs>
                  </a:gsLst>
                  <a:lin ang="2580000" scaled="1"/>
                </a:gradFill>
                <a:latin typeface="HarmonyOS Sans Black" panose="00000A00000000000000" charset="0"/>
                <a:cs typeface="HarmonyOS Sans Black" panose="00000A00000000000000" charset="0"/>
              </a:rPr>
              <a:t>Faster Charging</a:t>
            </a:r>
            <a:endParaRPr lang="en-US" altLang="zh-CN" sz="1600" dirty="0">
              <a:gradFill>
                <a:gsLst>
                  <a:gs pos="50000">
                    <a:srgbClr val="BB59BC"/>
                  </a:gs>
                  <a:gs pos="100000">
                    <a:srgbClr val="425CCA"/>
                  </a:gs>
                  <a:gs pos="0">
                    <a:srgbClr val="F7CC7E"/>
                  </a:gs>
                </a:gsLst>
                <a:lin ang="2580000" scaled="1"/>
              </a:gradFill>
              <a:latin typeface="HarmonyOS Sans Black" panose="00000A00000000000000" charset="0"/>
              <a:cs typeface="HarmonyOS Sans Black" panose="00000A00000000000000" charset="0"/>
            </a:endParaRPr>
          </a:p>
        </p:txBody>
      </p:sp>
      <p:sp>
        <p:nvSpPr>
          <p:cNvPr id="12" name="矩形 11" descr="e7d195523061f1c074694c8bbf98be7b1e4b015d796375963FD28840057458461C7CA0DAD340D15583DEDFC2E3241C4F392EF3A8B4D067B40CF4F149DD7E51F346B0CAB1BCCF6DB2480C67273C6C9E4CB0FA6B14AF470564B639C222FCD6FBFAB6EA6F27A62F6D5C21FD9EAB6E3EC22AF201E1F61B018011DF613FA5FDA156C6B4CFCB5B3A52B19E"/>
          <p:cNvSpPr/>
          <p:nvPr/>
        </p:nvSpPr>
        <p:spPr>
          <a:xfrm>
            <a:off x="7886700" y="1655762"/>
            <a:ext cx="3141661" cy="2172020"/>
          </a:xfrm>
          <a:prstGeom prst="rect">
            <a:avLst/>
          </a:prstGeom>
          <a:solidFill>
            <a:schemeClr val="bg1"/>
          </a:solidFill>
          <a:ln w="6350">
            <a:gradFill>
              <a:gsLst>
                <a:gs pos="50000">
                  <a:srgbClr val="BB59BC"/>
                </a:gs>
                <a:gs pos="100000">
                  <a:srgbClr val="425CCA"/>
                </a:gs>
                <a:gs pos="0">
                  <a:srgbClr val="F7CC7E"/>
                </a:gs>
              </a:gsLst>
              <a:lin ang="2580000" scaled="0"/>
            </a:gradFill>
          </a:ln>
          <a:effectLst>
            <a:outerShdw blurRad="212179" dist="50800" dir="5400000" algn="ctr" rotWithShape="0">
              <a:schemeClr val="bg1">
                <a:lumMod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altLang="zh-CN" b="1" dirty="0">
                <a:gradFill>
                  <a:gsLst>
                    <a:gs pos="50000">
                      <a:srgbClr val="BB59BC"/>
                    </a:gs>
                    <a:gs pos="100000">
                      <a:srgbClr val="425CCA"/>
                    </a:gs>
                    <a:gs pos="0">
                      <a:srgbClr val="F7CC7E"/>
                    </a:gs>
                  </a:gsLst>
                  <a:lin ang="2580000" scaled="1"/>
                </a:gradFill>
                <a:latin typeface="HarmonyOS Sans Black" panose="00000A00000000000000" charset="0"/>
                <a:cs typeface="HarmonyOS Sans Black" panose="00000A00000000000000" charset="0"/>
              </a:rPr>
              <a:t>More Power Generation</a:t>
            </a:r>
            <a:endParaRPr lang="en-US" altLang="zh-CN" sz="1600" b="1" dirty="0">
              <a:gradFill>
                <a:gsLst>
                  <a:gs pos="50000">
                    <a:srgbClr val="BB59BC"/>
                  </a:gs>
                  <a:gs pos="100000">
                    <a:srgbClr val="425CCA"/>
                  </a:gs>
                  <a:gs pos="0">
                    <a:srgbClr val="F7CC7E"/>
                  </a:gs>
                </a:gsLst>
                <a:lin ang="2580000" scaled="1"/>
              </a:gradFill>
              <a:latin typeface="HarmonyOS Sans Black" panose="00000A00000000000000" charset="0"/>
              <a:cs typeface="HarmonyOS Sans Black" panose="00000A00000000000000" charset="0"/>
            </a:endParaRPr>
          </a:p>
        </p:txBody>
      </p:sp>
      <p:sp>
        <p:nvSpPr>
          <p:cNvPr id="22" name="矩形 21" descr="e7d195523061f1c074694c8bbf98be7b1e4b015d796375963FD28840057458461C7CA0DAD340D15583DEDFC2E3241C4F392EF3A8B4D067B40CF4F149DD7E51F346B0CAB1BCCF6DB2480C67273C6C9E4CB0FA6B14AF470564B639C222FCD6FBFAB6EA6F27A62F6D5C21FD9EAB6E3EC22AF201E1F61B018011DF613FA5FDA156C6B4CFCB5B3A52B19E"/>
          <p:cNvSpPr/>
          <p:nvPr/>
        </p:nvSpPr>
        <p:spPr>
          <a:xfrm>
            <a:off x="1160773" y="4020817"/>
            <a:ext cx="3141663" cy="2172020"/>
          </a:xfrm>
          <a:prstGeom prst="rect">
            <a:avLst/>
          </a:prstGeom>
          <a:solidFill>
            <a:schemeClr val="bg1"/>
          </a:solidFill>
          <a:ln w="6350">
            <a:gradFill>
              <a:gsLst>
                <a:gs pos="50000">
                  <a:srgbClr val="BB59BC"/>
                </a:gs>
                <a:gs pos="100000">
                  <a:srgbClr val="425CCA"/>
                </a:gs>
                <a:gs pos="0">
                  <a:srgbClr val="F7CC7E"/>
                </a:gs>
              </a:gsLst>
              <a:lin ang="2580000" scaled="0"/>
            </a:gradFill>
          </a:ln>
          <a:effectLst>
            <a:outerShdw blurRad="212179" dist="50800" dir="5400000" algn="ctr" rotWithShape="0">
              <a:schemeClr val="bg1">
                <a:lumMod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gradFill>
                  <a:gsLst>
                    <a:gs pos="50000">
                      <a:srgbClr val="BB59BC"/>
                    </a:gs>
                    <a:gs pos="100000">
                      <a:srgbClr val="425CCA"/>
                    </a:gs>
                    <a:gs pos="0">
                      <a:srgbClr val="F7CC7E"/>
                    </a:gs>
                  </a:gsLst>
                  <a:lin ang="2580000" scaled="1"/>
                </a:gradFill>
                <a:latin typeface="HarmonyOS Sans Black" panose="00000A00000000000000" charset="0"/>
                <a:cs typeface="HarmonyOS Sans Black" panose="00000A00000000000000" charset="0"/>
              </a:rPr>
              <a:t>More Revenue</a:t>
            </a:r>
            <a:endParaRPr lang="en-US" sz="1600" b="1" dirty="0">
              <a:gradFill>
                <a:gsLst>
                  <a:gs pos="50000">
                    <a:srgbClr val="BB59BC"/>
                  </a:gs>
                  <a:gs pos="100000">
                    <a:srgbClr val="425CCA"/>
                  </a:gs>
                  <a:gs pos="0">
                    <a:srgbClr val="F7CC7E"/>
                  </a:gs>
                </a:gsLst>
                <a:lin ang="2580000" scaled="1"/>
              </a:gradFill>
              <a:latin typeface="HarmonyOS Sans Black" panose="00000A00000000000000" charset="0"/>
              <a:cs typeface="HarmonyOS Sans Black" panose="00000A00000000000000" charset="0"/>
            </a:endParaRPr>
          </a:p>
        </p:txBody>
      </p:sp>
      <p:sp>
        <p:nvSpPr>
          <p:cNvPr id="23" name="矩形 22" descr="e7d195523061f1c074694c8bbf98be7b1e4b015d796375963FD28840057458461C7CA0DAD340D15583DEDFC2E3241C4F392EF3A8B4D067B40CF4F149DD7E51F346B0CAB1BCCF6DB2480C67273C6C9E4CB0FA6B14AF470564B639C222FCD6FBFAB6EA6F27A62F6D5C21FD9EAB6E3EC22AF201E1F61B018011DF613FA5FDA156C6B4CFCB5B3A52B19E"/>
          <p:cNvSpPr/>
          <p:nvPr/>
        </p:nvSpPr>
        <p:spPr>
          <a:xfrm>
            <a:off x="7886698" y="4014728"/>
            <a:ext cx="3141663" cy="2172020"/>
          </a:xfrm>
          <a:prstGeom prst="rect">
            <a:avLst/>
          </a:prstGeom>
          <a:solidFill>
            <a:schemeClr val="bg1"/>
          </a:solidFill>
          <a:ln w="6350">
            <a:gradFill>
              <a:gsLst>
                <a:gs pos="50000">
                  <a:srgbClr val="BB59BC"/>
                </a:gs>
                <a:gs pos="100000">
                  <a:srgbClr val="425CCA"/>
                </a:gs>
                <a:gs pos="0">
                  <a:srgbClr val="F7CC7E"/>
                </a:gs>
              </a:gsLst>
              <a:lin ang="2580000" scaled="0"/>
            </a:gradFill>
          </a:ln>
          <a:effectLst>
            <a:outerShdw blurRad="212179" dist="50800" dir="5400000" algn="ctr" rotWithShape="0">
              <a:schemeClr val="bg1">
                <a:lumMod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gradFill>
                  <a:gsLst>
                    <a:gs pos="50000">
                      <a:srgbClr val="BB59BC"/>
                    </a:gs>
                    <a:gs pos="100000">
                      <a:srgbClr val="425CCA"/>
                    </a:gs>
                    <a:gs pos="0">
                      <a:srgbClr val="F7CC7E"/>
                    </a:gs>
                  </a:gsLst>
                  <a:lin ang="2580000" scaled="1"/>
                </a:gradFill>
                <a:latin typeface="HarmonyOS Sans Black" panose="00000A00000000000000" charset="0"/>
                <a:cs typeface="HarmonyOS Sans Black" panose="00000A00000000000000" charset="0"/>
              </a:rPr>
              <a:t>Less Electricity Bills</a:t>
            </a:r>
            <a:endParaRPr lang="en-US" altLang="zh-CN" sz="1600" b="1" dirty="0">
              <a:gradFill>
                <a:gsLst>
                  <a:gs pos="50000">
                    <a:srgbClr val="BB59BC"/>
                  </a:gs>
                  <a:gs pos="100000">
                    <a:srgbClr val="425CCA"/>
                  </a:gs>
                  <a:gs pos="0">
                    <a:srgbClr val="F7CC7E"/>
                  </a:gs>
                </a:gsLst>
                <a:lin ang="2580000" scaled="1"/>
              </a:gradFill>
              <a:latin typeface="HarmonyOS Sans Black" panose="00000A00000000000000" charset="0"/>
              <a:cs typeface="HarmonyOS Sans Black" panose="00000A00000000000000" charset="0"/>
            </a:endParaRPr>
          </a:p>
        </p:txBody>
      </p:sp>
      <p:sp>
        <p:nvSpPr>
          <p:cNvPr id="24" name="图形 184" descr="e7d195523061f1c074694c8bbf98be7b1e4b015d796375963FD28840057458461C7CA0DAD340D15583DEDFC2E3241C4F392EF3A8B4D067B40CF4F149DD7E51F346B0CAB1BCCF6DB2480C67273C6C9E4C056C4FBD345740721062CE11E543A185471B5A77768547FF895EFC53A478B41CA1B6FA97BD8C0F034C6AADAFCD766316A354503CCFB9576F"/>
          <p:cNvSpPr/>
          <p:nvPr/>
        </p:nvSpPr>
        <p:spPr>
          <a:xfrm>
            <a:off x="2133822" y="2168213"/>
            <a:ext cx="1201288" cy="1092081"/>
          </a:xfrm>
          <a:custGeom>
            <a:avLst/>
            <a:gdLst>
              <a:gd name="connsiteX0" fmla="*/ 0 w 209550"/>
              <a:gd name="connsiteY0" fmla="*/ 190500 h 190500"/>
              <a:gd name="connsiteX1" fmla="*/ 38100 w 209550"/>
              <a:gd name="connsiteY1" fmla="*/ 190500 h 190500"/>
              <a:gd name="connsiteX2" fmla="*/ 38100 w 209550"/>
              <a:gd name="connsiteY2" fmla="*/ 76200 h 190500"/>
              <a:gd name="connsiteX3" fmla="*/ 0 w 209550"/>
              <a:gd name="connsiteY3" fmla="*/ 76200 h 190500"/>
              <a:gd name="connsiteX4" fmla="*/ 0 w 209550"/>
              <a:gd name="connsiteY4" fmla="*/ 190500 h 190500"/>
              <a:gd name="connsiteX5" fmla="*/ 209550 w 209550"/>
              <a:gd name="connsiteY5" fmla="*/ 85725 h 190500"/>
              <a:gd name="connsiteX6" fmla="*/ 190500 w 209550"/>
              <a:gd name="connsiteY6" fmla="*/ 66675 h 190500"/>
              <a:gd name="connsiteX7" fmla="*/ 130397 w 209550"/>
              <a:gd name="connsiteY7" fmla="*/ 66675 h 190500"/>
              <a:gd name="connsiteX8" fmla="*/ 139446 w 209550"/>
              <a:gd name="connsiteY8" fmla="*/ 23146 h 190500"/>
              <a:gd name="connsiteX9" fmla="*/ 139732 w 209550"/>
              <a:gd name="connsiteY9" fmla="*/ 20098 h 190500"/>
              <a:gd name="connsiteX10" fmla="*/ 135541 w 209550"/>
              <a:gd name="connsiteY10" fmla="*/ 10001 h 190500"/>
              <a:gd name="connsiteX11" fmla="*/ 125444 w 209550"/>
              <a:gd name="connsiteY11" fmla="*/ 0 h 190500"/>
              <a:gd name="connsiteX12" fmla="*/ 62770 w 209550"/>
              <a:gd name="connsiteY12" fmla="*/ 62770 h 190500"/>
              <a:gd name="connsiteX13" fmla="*/ 57150 w 209550"/>
              <a:gd name="connsiteY13" fmla="*/ 76200 h 190500"/>
              <a:gd name="connsiteX14" fmla="*/ 57150 w 209550"/>
              <a:gd name="connsiteY14" fmla="*/ 171450 h 190500"/>
              <a:gd name="connsiteX15" fmla="*/ 76200 w 209550"/>
              <a:gd name="connsiteY15" fmla="*/ 190500 h 190500"/>
              <a:gd name="connsiteX16" fmla="*/ 161925 w 209550"/>
              <a:gd name="connsiteY16" fmla="*/ 190500 h 190500"/>
              <a:gd name="connsiteX17" fmla="*/ 179451 w 209550"/>
              <a:gd name="connsiteY17" fmla="*/ 178880 h 190500"/>
              <a:gd name="connsiteX18" fmla="*/ 208217 w 209550"/>
              <a:gd name="connsiteY18" fmla="*/ 111728 h 190500"/>
              <a:gd name="connsiteX19" fmla="*/ 209550 w 209550"/>
              <a:gd name="connsiteY19" fmla="*/ 104775 h 190500"/>
              <a:gd name="connsiteX20" fmla="*/ 209550 w 209550"/>
              <a:gd name="connsiteY20" fmla="*/ 8572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9550" h="190500">
                <a:moveTo>
                  <a:pt x="0" y="190500"/>
                </a:moveTo>
                <a:lnTo>
                  <a:pt x="38100" y="190500"/>
                </a:lnTo>
                <a:lnTo>
                  <a:pt x="38100" y="76200"/>
                </a:lnTo>
                <a:lnTo>
                  <a:pt x="0" y="76200"/>
                </a:lnTo>
                <a:lnTo>
                  <a:pt x="0" y="190500"/>
                </a:lnTo>
                <a:close/>
                <a:moveTo>
                  <a:pt x="209550" y="85725"/>
                </a:moveTo>
                <a:cubicBezTo>
                  <a:pt x="209550" y="75248"/>
                  <a:pt x="200978" y="66675"/>
                  <a:pt x="190500" y="66675"/>
                </a:cubicBezTo>
                <a:lnTo>
                  <a:pt x="130397" y="66675"/>
                </a:lnTo>
                <a:lnTo>
                  <a:pt x="139446" y="23146"/>
                </a:lnTo>
                <a:lnTo>
                  <a:pt x="139732" y="20098"/>
                </a:lnTo>
                <a:cubicBezTo>
                  <a:pt x="139732" y="16193"/>
                  <a:pt x="138113" y="12573"/>
                  <a:pt x="135541" y="10001"/>
                </a:cubicBezTo>
                <a:lnTo>
                  <a:pt x="125444" y="0"/>
                </a:lnTo>
                <a:lnTo>
                  <a:pt x="62770" y="62770"/>
                </a:lnTo>
                <a:cubicBezTo>
                  <a:pt x="59245" y="66199"/>
                  <a:pt x="57150" y="70961"/>
                  <a:pt x="57150" y="76200"/>
                </a:cubicBezTo>
                <a:lnTo>
                  <a:pt x="57150" y="171450"/>
                </a:lnTo>
                <a:cubicBezTo>
                  <a:pt x="57150" y="181928"/>
                  <a:pt x="65723" y="190500"/>
                  <a:pt x="76200" y="190500"/>
                </a:cubicBezTo>
                <a:lnTo>
                  <a:pt x="161925" y="190500"/>
                </a:lnTo>
                <a:cubicBezTo>
                  <a:pt x="169831" y="190500"/>
                  <a:pt x="176594" y="185738"/>
                  <a:pt x="179451" y="178880"/>
                </a:cubicBezTo>
                <a:lnTo>
                  <a:pt x="208217" y="111728"/>
                </a:lnTo>
                <a:cubicBezTo>
                  <a:pt x="209074" y="109538"/>
                  <a:pt x="209550" y="107252"/>
                  <a:pt x="209550" y="104775"/>
                </a:cubicBezTo>
                <a:lnTo>
                  <a:pt x="209550" y="85725"/>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grpSp>
        <p:nvGrpSpPr>
          <p:cNvPr id="13" name="组合 12"/>
          <p:cNvGrpSpPr/>
          <p:nvPr/>
        </p:nvGrpSpPr>
        <p:grpSpPr>
          <a:xfrm>
            <a:off x="0" y="6605270"/>
            <a:ext cx="12191365" cy="255270"/>
            <a:chOff x="0" y="10398"/>
            <a:chExt cx="19199" cy="402"/>
          </a:xfrm>
        </p:grpSpPr>
        <p:sp>
          <p:nvSpPr>
            <p:cNvPr id="14" name="任意多边形 37"/>
            <p:cNvSpPr/>
            <p:nvPr>
              <p:custDataLst>
                <p:tags r:id="rId2"/>
              </p:custDataLst>
            </p:nvPr>
          </p:nvSpPr>
          <p:spPr>
            <a:xfrm>
              <a:off x="18353" y="10403"/>
              <a:ext cx="847" cy="397"/>
            </a:xfrm>
            <a:custGeom>
              <a:avLst/>
              <a:gdLst>
                <a:gd name="connsiteX0" fmla="*/ 0 w 847"/>
                <a:gd name="connsiteY0" fmla="*/ 0 h 397"/>
                <a:gd name="connsiteX1" fmla="*/ 847 w 847"/>
                <a:gd name="connsiteY1" fmla="*/ 0 h 397"/>
                <a:gd name="connsiteX2" fmla="*/ 847 w 847"/>
                <a:gd name="connsiteY2" fmla="*/ 203 h 397"/>
                <a:gd name="connsiteX3" fmla="*/ 847 w 847"/>
                <a:gd name="connsiteY3" fmla="*/ 397 h 397"/>
                <a:gd name="connsiteX4" fmla="*/ 0 w 847"/>
                <a:gd name="connsiteY4" fmla="*/ 397 h 397"/>
                <a:gd name="connsiteX5" fmla="*/ 195 w 847"/>
                <a:gd name="connsiteY5" fmla="*/ 200 h 397"/>
                <a:gd name="connsiteX6" fmla="*/ 0 w 847"/>
                <a:gd name="connsiteY6" fmla="*/ 0 h 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 h="397">
                  <a:moveTo>
                    <a:pt x="0" y="0"/>
                  </a:moveTo>
                  <a:lnTo>
                    <a:pt x="847" y="0"/>
                  </a:lnTo>
                  <a:lnTo>
                    <a:pt x="847" y="203"/>
                  </a:lnTo>
                  <a:lnTo>
                    <a:pt x="847" y="397"/>
                  </a:lnTo>
                  <a:lnTo>
                    <a:pt x="0" y="397"/>
                  </a:lnTo>
                  <a:lnTo>
                    <a:pt x="195" y="200"/>
                  </a:lnTo>
                  <a:lnTo>
                    <a:pt x="0" y="0"/>
                  </a:lnTo>
                  <a:close/>
                </a:path>
              </a:pathLst>
            </a:cu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5" name="五边形 14"/>
            <p:cNvSpPr/>
            <p:nvPr>
              <p:custDataLst>
                <p:tags r:id="rId3"/>
              </p:custDataLst>
            </p:nvPr>
          </p:nvSpPr>
          <p:spPr>
            <a:xfrm>
              <a:off x="0" y="10399"/>
              <a:ext cx="18405" cy="397"/>
            </a:xfrm>
            <a:prstGeom prst="homePlate">
              <a:avLst/>
            </a:pr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custDataLst>
                <p:tags r:id="rId4"/>
              </p:custDataLst>
            </p:nvPr>
          </p:nvSpPr>
          <p:spPr>
            <a:xfrm>
              <a:off x="2995"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www.solinteg.com</a:t>
              </a:r>
              <a:endParaRPr lang="en-US" altLang="zh-CN" sz="1000" b="1" dirty="0">
                <a:solidFill>
                  <a:schemeClr val="bg1"/>
                </a:solidFill>
                <a:latin typeface="HarmonyOS Sans Black" panose="00000A00000000000000" charset="0"/>
                <a:cs typeface="HarmonyOS Sans Black" panose="00000A00000000000000" charset="0"/>
              </a:endParaRPr>
            </a:p>
          </p:txBody>
        </p:sp>
        <p:pic>
          <p:nvPicPr>
            <p:cNvPr id="20" name="图片 19" descr="C:\wohxy\pic\部门logo\3811661911493_.pic.jpg3811661911493_.pic"/>
            <p:cNvPicPr>
              <a:picLocks noChangeAspect="1"/>
            </p:cNvPicPr>
            <p:nvPr>
              <p:custDataLst>
                <p:tags r:id="rId5"/>
              </p:custDataLst>
            </p:nvPr>
          </p:nvPicPr>
          <p:blipFill>
            <a:blip r:embed="rId6"/>
            <a:srcRect/>
            <a:stretch>
              <a:fillRect/>
            </a:stretch>
          </p:blipFill>
          <p:spPr>
            <a:xfrm>
              <a:off x="527" y="10510"/>
              <a:ext cx="1293" cy="198"/>
            </a:xfrm>
            <a:prstGeom prst="rect">
              <a:avLst/>
            </a:prstGeom>
          </p:spPr>
        </p:pic>
        <p:pic>
          <p:nvPicPr>
            <p:cNvPr id="21" name="图片 41" descr="3b32313535393938333b57307403"/>
            <p:cNvPicPr>
              <a:picLocks noChangeAspect="1"/>
            </p:cNvPicPr>
            <p:nvPr>
              <p:custDataLst>
                <p:tags r:id="rId7"/>
              </p:custDataLst>
            </p:nvPr>
          </p:nvPicPr>
          <p:blipFill>
            <a:blip r:embed="rId8"/>
            <a:stretch>
              <a:fillRect/>
            </a:stretch>
          </p:blipFill>
          <p:spPr>
            <a:xfrm>
              <a:off x="2797" y="10510"/>
              <a:ext cx="198" cy="198"/>
            </a:xfrm>
            <a:prstGeom prst="rect">
              <a:avLst/>
            </a:prstGeom>
          </p:spPr>
        </p:pic>
        <p:sp>
          <p:nvSpPr>
            <p:cNvPr id="5" name="文本框 4"/>
            <p:cNvSpPr txBox="1"/>
            <p:nvPr>
              <p:custDataLst>
                <p:tags r:id="rId9"/>
              </p:custDataLst>
            </p:nvPr>
          </p:nvSpPr>
          <p:spPr>
            <a:xfrm>
              <a:off x="14551" y="10399"/>
              <a:ext cx="3728" cy="398"/>
            </a:xfrm>
            <a:prstGeom prst="rect">
              <a:avLst/>
            </a:prstGeom>
            <a:noFill/>
          </p:spPr>
          <p:txBody>
            <a:bodyPr wrap="none" rtlCol="0">
              <a:noAutofit/>
            </a:bodyPr>
            <a:lstStyle/>
            <a:p>
              <a:pPr algn="r"/>
              <a:r>
                <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How Solinteg Unbalanced Output benefits your life?</a:t>
              </a:r>
              <a:endPar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endParaRPr>
            </a:p>
          </p:txBody>
        </p:sp>
        <p:sp>
          <p:nvSpPr>
            <p:cNvPr id="6" name="文本框 5"/>
            <p:cNvSpPr txBox="1"/>
            <p:nvPr>
              <p:custDataLst>
                <p:tags r:id="rId10"/>
              </p:custDataLst>
            </p:nvPr>
          </p:nvSpPr>
          <p:spPr>
            <a:xfrm>
              <a:off x="18703" y="10398"/>
              <a:ext cx="403" cy="398"/>
            </a:xfrm>
            <a:prstGeom prst="rect">
              <a:avLst/>
            </a:prstGeom>
            <a:noFill/>
          </p:spPr>
          <p:txBody>
            <a:bodyPr wrap="none" rtlCol="0">
              <a:noAutofit/>
            </a:bodyPr>
            <a:lstStyle/>
            <a:p>
              <a:pPr algn="r"/>
              <a:r>
                <a:rPr lang="en-US" altLang="zh-CN" sz="10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sym typeface="+mn-ea"/>
                </a:rPr>
                <a:t>12</a:t>
              </a:r>
              <a:endParaRPr lang="en-US" altLang="zh-CN" sz="10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sym typeface="+mn-ea"/>
              </a:endParaRPr>
            </a:p>
          </p:txBody>
        </p:sp>
        <p:pic>
          <p:nvPicPr>
            <p:cNvPr id="30" name="图片 6" descr="343435383135363b333633323734363b4fe1606f"/>
            <p:cNvPicPr>
              <a:picLocks noChangeAspect="1"/>
            </p:cNvPicPr>
            <p:nvPr>
              <p:custDataLst>
                <p:tags r:id="rId11"/>
              </p:custDataLst>
            </p:nvPr>
          </p:nvPicPr>
          <p:blipFill>
            <a:blip r:embed="rId12"/>
            <a:stretch>
              <a:fillRect/>
            </a:stretch>
          </p:blipFill>
          <p:spPr>
            <a:xfrm>
              <a:off x="6195" y="10510"/>
              <a:ext cx="198" cy="198"/>
            </a:xfrm>
            <a:prstGeom prst="rect">
              <a:avLst/>
            </a:prstGeom>
          </p:spPr>
        </p:pic>
        <p:sp>
          <p:nvSpPr>
            <p:cNvPr id="31" name="文本框 30"/>
            <p:cNvSpPr txBox="1"/>
            <p:nvPr>
              <p:custDataLst>
                <p:tags r:id="rId13"/>
              </p:custDataLst>
            </p:nvPr>
          </p:nvSpPr>
          <p:spPr>
            <a:xfrm>
              <a:off x="6413"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academy@solinteg.com</a:t>
              </a:r>
              <a:endParaRPr lang="en-US" altLang="zh-CN" sz="1000" b="1" dirty="0">
                <a:solidFill>
                  <a:schemeClr val="bg1"/>
                </a:solidFill>
                <a:latin typeface="HarmonyOS Sans Black" panose="00000A00000000000000" charset="0"/>
                <a:cs typeface="HarmonyOS Sans Black" panose="00000A00000000000000" charset="0"/>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8" name="椭圆 7"/>
          <p:cNvSpPr/>
          <p:nvPr>
            <p:custDataLst>
              <p:tags r:id="rId2"/>
            </p:custDataLst>
          </p:nvPr>
        </p:nvSpPr>
        <p:spPr>
          <a:xfrm>
            <a:off x="8185150" y="3169285"/>
            <a:ext cx="4483735" cy="4752340"/>
          </a:xfrm>
          <a:prstGeom prst="ellipse">
            <a:avLst/>
          </a:prstGeom>
          <a:solidFill>
            <a:schemeClr val="tx2">
              <a:lumMod val="10000"/>
              <a:lumOff val="9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9893935" y="-307340"/>
            <a:ext cx="3271520" cy="3261360"/>
          </a:xfrm>
          <a:prstGeom prst="ellipse">
            <a:avLst/>
          </a:prstGeom>
          <a:solidFill>
            <a:schemeClr val="tx2">
              <a:lumMod val="10000"/>
              <a:lumOff val="90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5057" y="0"/>
            <a:ext cx="6423660" cy="6858000"/>
          </a:xfrm>
          <a:prstGeom prst="rect">
            <a:avLst/>
          </a:prstGeom>
          <a:solidFill>
            <a:schemeClr val="bg1">
              <a:lumMod val="8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形 18"/>
          <p:cNvPicPr>
            <a:picLocks noChangeAspect="1"/>
          </p:cNvPicPr>
          <p:nvPr/>
        </p:nvPicPr>
        <p:blipFill>
          <a:blip r:embed="rId3"/>
          <a:stretch>
            <a:fillRect/>
          </a:stretch>
        </p:blipFill>
        <p:spPr>
          <a:xfrm>
            <a:off x="7137523" y="5593006"/>
            <a:ext cx="4565650" cy="79375"/>
          </a:xfrm>
          <a:prstGeom prst="rect">
            <a:avLst/>
          </a:prstGeom>
          <a:effectLst>
            <a:outerShdw blurRad="50800" dist="38100" dir="2700000" algn="tl" rotWithShape="0">
              <a:prstClr val="black">
                <a:alpha val="40000"/>
              </a:prstClr>
            </a:outerShdw>
          </a:effectLst>
        </p:spPr>
      </p:pic>
      <p:grpSp>
        <p:nvGrpSpPr>
          <p:cNvPr id="22" name="组合 21"/>
          <p:cNvGrpSpPr/>
          <p:nvPr/>
        </p:nvGrpSpPr>
        <p:grpSpPr>
          <a:xfrm>
            <a:off x="0" y="6602730"/>
            <a:ext cx="12192000" cy="255270"/>
            <a:chOff x="0" y="10398"/>
            <a:chExt cx="19200" cy="402"/>
          </a:xfrm>
        </p:grpSpPr>
        <p:sp>
          <p:nvSpPr>
            <p:cNvPr id="38" name="任意多边形 37"/>
            <p:cNvSpPr/>
            <p:nvPr>
              <p:custDataLst>
                <p:tags r:id="rId4"/>
              </p:custDataLst>
            </p:nvPr>
          </p:nvSpPr>
          <p:spPr>
            <a:xfrm>
              <a:off x="18353" y="10403"/>
              <a:ext cx="847" cy="397"/>
            </a:xfrm>
            <a:custGeom>
              <a:avLst/>
              <a:gdLst>
                <a:gd name="connsiteX0" fmla="*/ 0 w 847"/>
                <a:gd name="connsiteY0" fmla="*/ 0 h 397"/>
                <a:gd name="connsiteX1" fmla="*/ 847 w 847"/>
                <a:gd name="connsiteY1" fmla="*/ 0 h 397"/>
                <a:gd name="connsiteX2" fmla="*/ 847 w 847"/>
                <a:gd name="connsiteY2" fmla="*/ 203 h 397"/>
                <a:gd name="connsiteX3" fmla="*/ 847 w 847"/>
                <a:gd name="connsiteY3" fmla="*/ 397 h 397"/>
                <a:gd name="connsiteX4" fmla="*/ 0 w 847"/>
                <a:gd name="connsiteY4" fmla="*/ 397 h 397"/>
                <a:gd name="connsiteX5" fmla="*/ 195 w 847"/>
                <a:gd name="connsiteY5" fmla="*/ 200 h 397"/>
                <a:gd name="connsiteX6" fmla="*/ 0 w 847"/>
                <a:gd name="connsiteY6" fmla="*/ 0 h 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 h="397">
                  <a:moveTo>
                    <a:pt x="0" y="0"/>
                  </a:moveTo>
                  <a:lnTo>
                    <a:pt x="847" y="0"/>
                  </a:lnTo>
                  <a:lnTo>
                    <a:pt x="847" y="203"/>
                  </a:lnTo>
                  <a:lnTo>
                    <a:pt x="847" y="397"/>
                  </a:lnTo>
                  <a:lnTo>
                    <a:pt x="0" y="397"/>
                  </a:lnTo>
                  <a:lnTo>
                    <a:pt x="195" y="200"/>
                  </a:lnTo>
                  <a:lnTo>
                    <a:pt x="0" y="0"/>
                  </a:lnTo>
                  <a:close/>
                </a:path>
              </a:pathLst>
            </a:cu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39" name="五边形 38"/>
            <p:cNvSpPr/>
            <p:nvPr>
              <p:custDataLst>
                <p:tags r:id="rId5"/>
              </p:custDataLst>
            </p:nvPr>
          </p:nvSpPr>
          <p:spPr>
            <a:xfrm>
              <a:off x="0" y="10399"/>
              <a:ext cx="18405" cy="397"/>
            </a:xfrm>
            <a:prstGeom prst="homePlate">
              <a:avLst/>
            </a:pr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9"/>
            <p:cNvSpPr txBox="1"/>
            <p:nvPr>
              <p:custDataLst>
                <p:tags r:id="rId6"/>
              </p:custDataLst>
            </p:nvPr>
          </p:nvSpPr>
          <p:spPr>
            <a:xfrm>
              <a:off x="2995"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www.solinteg.com</a:t>
              </a:r>
              <a:endParaRPr lang="en-US" altLang="zh-CN" sz="1000" b="1" dirty="0">
                <a:solidFill>
                  <a:schemeClr val="bg1"/>
                </a:solidFill>
                <a:latin typeface="HarmonyOS Sans Black" panose="00000A00000000000000" charset="0"/>
                <a:cs typeface="HarmonyOS Sans Black" panose="00000A00000000000000" charset="0"/>
              </a:endParaRPr>
            </a:p>
          </p:txBody>
        </p:sp>
        <p:pic>
          <p:nvPicPr>
            <p:cNvPr id="41" name="图片 40" descr="C:\wohxy\pic\部门logo\3811661911493_.pic.jpg3811661911493_.pic"/>
            <p:cNvPicPr>
              <a:picLocks noChangeAspect="1"/>
            </p:cNvPicPr>
            <p:nvPr>
              <p:custDataLst>
                <p:tags r:id="rId7"/>
              </p:custDataLst>
            </p:nvPr>
          </p:nvPicPr>
          <p:blipFill>
            <a:blip r:embed="rId8"/>
            <a:srcRect/>
            <a:stretch>
              <a:fillRect/>
            </a:stretch>
          </p:blipFill>
          <p:spPr>
            <a:xfrm>
              <a:off x="527" y="10510"/>
              <a:ext cx="1293" cy="198"/>
            </a:xfrm>
            <a:prstGeom prst="rect">
              <a:avLst/>
            </a:prstGeom>
          </p:spPr>
        </p:pic>
        <p:pic>
          <p:nvPicPr>
            <p:cNvPr id="42" name="图片 41" descr="3b32313535393938333b57307403"/>
            <p:cNvPicPr>
              <a:picLocks noChangeAspect="1"/>
            </p:cNvPicPr>
            <p:nvPr>
              <p:custDataLst>
                <p:tags r:id="rId9"/>
              </p:custDataLst>
            </p:nvPr>
          </p:nvPicPr>
          <p:blipFill>
            <a:blip r:embed="rId10"/>
            <a:stretch>
              <a:fillRect/>
            </a:stretch>
          </p:blipFill>
          <p:spPr>
            <a:xfrm>
              <a:off x="2797" y="10510"/>
              <a:ext cx="198" cy="198"/>
            </a:xfrm>
            <a:prstGeom prst="rect">
              <a:avLst/>
            </a:prstGeom>
          </p:spPr>
        </p:pic>
        <p:sp>
          <p:nvSpPr>
            <p:cNvPr id="23" name="文本框 22"/>
            <p:cNvSpPr txBox="1"/>
            <p:nvPr>
              <p:custDataLst>
                <p:tags r:id="rId11"/>
              </p:custDataLst>
            </p:nvPr>
          </p:nvSpPr>
          <p:spPr>
            <a:xfrm>
              <a:off x="11706" y="10399"/>
              <a:ext cx="6573" cy="398"/>
            </a:xfrm>
            <a:prstGeom prst="rect">
              <a:avLst/>
            </a:prstGeom>
            <a:noFill/>
          </p:spPr>
          <p:txBody>
            <a:bodyPr wrap="none" rtlCol="0">
              <a:noAutofit/>
            </a:bodyPr>
            <a:lstStyle/>
            <a:p>
              <a:pPr algn="r"/>
              <a:r>
                <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How Solinteg Unbalanced Output benefits your life?</a:t>
              </a:r>
              <a:endPar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endParaRPr>
            </a:p>
          </p:txBody>
        </p:sp>
        <p:sp>
          <p:nvSpPr>
            <p:cNvPr id="44" name="文本框 43"/>
            <p:cNvSpPr txBox="1"/>
            <p:nvPr>
              <p:custDataLst>
                <p:tags r:id="rId12"/>
              </p:custDataLst>
            </p:nvPr>
          </p:nvSpPr>
          <p:spPr>
            <a:xfrm>
              <a:off x="18703" y="10398"/>
              <a:ext cx="403" cy="398"/>
            </a:xfrm>
            <a:prstGeom prst="rect">
              <a:avLst/>
            </a:prstGeom>
            <a:noFill/>
          </p:spPr>
          <p:txBody>
            <a:bodyPr wrap="none" rtlCol="0">
              <a:noAutofit/>
            </a:bodyPr>
            <a:lstStyle/>
            <a:p>
              <a:pPr algn="ctr"/>
              <a:r>
                <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END</a:t>
              </a:r>
              <a:endParaRPr lang="en-US" altLang="zh-CN" sz="10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sym typeface="+mn-ea"/>
              </a:endParaRPr>
            </a:p>
          </p:txBody>
        </p:sp>
        <p:pic>
          <p:nvPicPr>
            <p:cNvPr id="24" name="图片 23" descr="343435383135363b333633323734363b4fe1606f"/>
            <p:cNvPicPr>
              <a:picLocks noChangeAspect="1"/>
            </p:cNvPicPr>
            <p:nvPr>
              <p:custDataLst>
                <p:tags r:id="rId13"/>
              </p:custDataLst>
            </p:nvPr>
          </p:nvPicPr>
          <p:blipFill>
            <a:blip r:embed="rId14"/>
            <a:stretch>
              <a:fillRect/>
            </a:stretch>
          </p:blipFill>
          <p:spPr>
            <a:xfrm>
              <a:off x="6195" y="10510"/>
              <a:ext cx="198" cy="198"/>
            </a:xfrm>
            <a:prstGeom prst="rect">
              <a:avLst/>
            </a:prstGeom>
          </p:spPr>
        </p:pic>
        <p:sp>
          <p:nvSpPr>
            <p:cNvPr id="45" name="文本框 44"/>
            <p:cNvSpPr txBox="1"/>
            <p:nvPr>
              <p:custDataLst>
                <p:tags r:id="rId15"/>
              </p:custDataLst>
            </p:nvPr>
          </p:nvSpPr>
          <p:spPr>
            <a:xfrm>
              <a:off x="6413"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academy@solinteg.com</a:t>
              </a:r>
              <a:endParaRPr lang="en-US" altLang="zh-CN" sz="1000" b="1" dirty="0">
                <a:solidFill>
                  <a:schemeClr val="bg1"/>
                </a:solidFill>
                <a:latin typeface="HarmonyOS Sans Black" panose="00000A00000000000000" charset="0"/>
                <a:cs typeface="HarmonyOS Sans Black" panose="00000A00000000000000" charset="0"/>
              </a:endParaRPr>
            </a:p>
          </p:txBody>
        </p:sp>
      </p:grpSp>
      <p:sp>
        <p:nvSpPr>
          <p:cNvPr id="2" name="文本框 1"/>
          <p:cNvSpPr txBox="1"/>
          <p:nvPr/>
        </p:nvSpPr>
        <p:spPr>
          <a:xfrm>
            <a:off x="6854825" y="2298065"/>
            <a:ext cx="5130165" cy="1534795"/>
          </a:xfrm>
          <a:prstGeom prst="rect">
            <a:avLst/>
          </a:prstGeom>
          <a:noFill/>
        </p:spPr>
        <p:txBody>
          <a:bodyPr wrap="square" rtlCol="0">
            <a:noAutofit/>
          </a:bodyPr>
          <a:lstStyle/>
          <a:p>
            <a:pPr algn="ctr"/>
            <a:r>
              <a:rPr lang="en-US" sz="3200" b="1" dirty="0">
                <a:solidFill>
                  <a:schemeClr val="bg1"/>
                </a:solidFill>
                <a:latin typeface="HarmonyOS Sans Black" panose="00000A00000000000000" charset="0"/>
                <a:cs typeface="HarmonyOS Sans Black" panose="00000A00000000000000" charset="0"/>
              </a:rPr>
              <a:t>END</a:t>
            </a:r>
            <a:endParaRPr lang="en-US" sz="3200" b="1" dirty="0">
              <a:solidFill>
                <a:schemeClr val="bg1"/>
              </a:solidFill>
              <a:latin typeface="HarmonyOS Sans Black" panose="00000A00000000000000" charset="0"/>
              <a:cs typeface="HarmonyOS Sans Black" panose="00000A00000000000000" charset="0"/>
            </a:endParaRPr>
          </a:p>
          <a:p>
            <a:pPr algn="ctr"/>
            <a:r>
              <a:rPr lang="en-US" sz="2000" b="1" dirty="0">
                <a:solidFill>
                  <a:schemeClr val="bg1"/>
                </a:solidFill>
                <a:latin typeface="HarmonyOS Sans Black" panose="00000A00000000000000" charset="0"/>
                <a:cs typeface="HarmonyOS Sans Black" panose="00000A00000000000000" charset="0"/>
              </a:rPr>
              <a:t>Visit </a:t>
            </a:r>
            <a:r>
              <a:rPr lang="en-US" sz="2000" b="1" dirty="0" err="1">
                <a:solidFill>
                  <a:schemeClr val="bg1"/>
                </a:solidFill>
                <a:latin typeface="HarmonyOS Sans Black" panose="00000A00000000000000" charset="0"/>
                <a:cs typeface="HarmonyOS Sans Black" panose="00000A00000000000000" charset="0"/>
              </a:rPr>
              <a:t>Solinteg</a:t>
            </a:r>
            <a:r>
              <a:rPr lang="en-US" sz="2000" b="1" dirty="0">
                <a:solidFill>
                  <a:schemeClr val="bg1"/>
                </a:solidFill>
                <a:latin typeface="HarmonyOS Sans Black" panose="00000A00000000000000" charset="0"/>
                <a:cs typeface="HarmonyOS Sans Black" panose="00000A00000000000000" charset="0"/>
              </a:rPr>
              <a:t> website to find</a:t>
            </a:r>
            <a:r>
              <a:rPr lang="zh-CN" altLang="en-US" sz="2000" b="1" dirty="0">
                <a:solidFill>
                  <a:schemeClr val="bg1"/>
                </a:solidFill>
                <a:latin typeface="HarmonyOS Sans Black" panose="00000A00000000000000" charset="0"/>
                <a:cs typeface="HarmonyOS Sans Black" panose="00000A00000000000000" charset="0"/>
              </a:rPr>
              <a:t> </a:t>
            </a:r>
            <a:r>
              <a:rPr lang="en-US" altLang="zh-CN" sz="2000" b="1" dirty="0">
                <a:solidFill>
                  <a:schemeClr val="bg1"/>
                </a:solidFill>
                <a:latin typeface="HarmonyOS Sans Black" panose="00000A00000000000000" charset="0"/>
                <a:cs typeface="HarmonyOS Sans Black" panose="00000A00000000000000" charset="0"/>
              </a:rPr>
              <a:t>out</a:t>
            </a:r>
            <a:r>
              <a:rPr lang="en-US" sz="2000" b="1" dirty="0">
                <a:solidFill>
                  <a:schemeClr val="bg1"/>
                </a:solidFill>
                <a:latin typeface="HarmonyOS Sans Black" panose="00000A00000000000000" charset="0"/>
                <a:cs typeface="HarmonyOS Sans Black" panose="00000A00000000000000" charset="0"/>
              </a:rPr>
              <a:t> more</a:t>
            </a:r>
            <a:endParaRPr lang="en-US" sz="2000" b="1" dirty="0">
              <a:solidFill>
                <a:schemeClr val="bg1"/>
              </a:solidFill>
              <a:latin typeface="HarmonyOS Sans Black" panose="00000A00000000000000" charset="0"/>
              <a:cs typeface="HarmonyOS Sans Black" panose="00000A00000000000000" charset="0"/>
            </a:endParaRPr>
          </a:p>
        </p:txBody>
      </p:sp>
      <p:grpSp>
        <p:nvGrpSpPr>
          <p:cNvPr id="32" name="组合 31"/>
          <p:cNvGrpSpPr/>
          <p:nvPr/>
        </p:nvGrpSpPr>
        <p:grpSpPr>
          <a:xfrm>
            <a:off x="500380" y="612775"/>
            <a:ext cx="5452110" cy="5319395"/>
            <a:chOff x="10208" y="1250"/>
            <a:chExt cx="8586" cy="8377"/>
          </a:xfrm>
        </p:grpSpPr>
        <p:sp>
          <p:nvSpPr>
            <p:cNvPr id="33" name="文本框 32"/>
            <p:cNvSpPr txBox="1"/>
            <p:nvPr>
              <p:custDataLst>
                <p:tags r:id="rId16"/>
              </p:custDataLst>
            </p:nvPr>
          </p:nvSpPr>
          <p:spPr>
            <a:xfrm>
              <a:off x="10519" y="8345"/>
              <a:ext cx="8275" cy="1283"/>
            </a:xfrm>
            <a:prstGeom prst="rect">
              <a:avLst/>
            </a:prstGeom>
            <a:noFill/>
          </p:spPr>
          <p:txBody>
            <a:bodyPr wrap="square" rtlCol="0">
              <a:noAutofit/>
            </a:bodyPr>
            <a:p>
              <a:pPr algn="r">
                <a:lnSpc>
                  <a:spcPct val="140000"/>
                </a:lnSpc>
              </a:pPr>
              <a:r>
                <a:rPr lang="en-US" altLang="zh-CN" sz="2000" b="1" i="1" dirty="0">
                  <a:solidFill>
                    <a:schemeClr val="bg1"/>
                  </a:solidFill>
                  <a:latin typeface="HarmonyOS Sans Black" panose="00000A00000000000000" charset="0"/>
                  <a:ea typeface="HarmonyOS Sans SC" panose="00000500000000000000" charset="-122"/>
                  <a:cs typeface="HarmonyOS Sans Black" panose="00000A00000000000000" charset="0"/>
                </a:rPr>
                <a:t>Use Your Power More Efficiently</a:t>
              </a:r>
              <a:endParaRPr lang="en-US" altLang="zh-CN" sz="2000" b="1" i="1" dirty="0">
                <a:solidFill>
                  <a:schemeClr val="bg1"/>
                </a:solidFill>
                <a:latin typeface="HarmonyOS Sans Black" panose="00000A00000000000000" charset="0"/>
                <a:ea typeface="HarmonyOS Sans SC" panose="00000500000000000000" charset="-122"/>
                <a:cs typeface="HarmonyOS Sans Black" panose="00000A00000000000000" charset="0"/>
              </a:endParaRPr>
            </a:p>
          </p:txBody>
        </p:sp>
        <p:cxnSp>
          <p:nvCxnSpPr>
            <p:cNvPr id="34" name="直接连接符 33"/>
            <p:cNvCxnSpPr/>
            <p:nvPr>
              <p:custDataLst>
                <p:tags r:id="rId17"/>
              </p:custDataLst>
            </p:nvPr>
          </p:nvCxnSpPr>
          <p:spPr>
            <a:xfrm>
              <a:off x="13251" y="4163"/>
              <a:ext cx="4527" cy="0"/>
            </a:xfrm>
            <a:prstGeom prst="line">
              <a:avLst/>
            </a:prstGeom>
            <a:ln w="38100">
              <a:solidFill>
                <a:schemeClr val="bg1"/>
              </a:solidFill>
            </a:ln>
            <a:effectLst>
              <a:glow rad="228600">
                <a:schemeClr val="accent3">
                  <a:satMod val="175000"/>
                  <a:alpha val="40000"/>
                </a:schemeClr>
              </a:glow>
            </a:effectLst>
          </p:spPr>
          <p:style>
            <a:lnRef idx="2">
              <a:schemeClr val="accent1"/>
            </a:lnRef>
            <a:fillRef idx="0">
              <a:srgbClr val="FFFFFF"/>
            </a:fillRef>
            <a:effectRef idx="0">
              <a:srgbClr val="FFFFFF"/>
            </a:effectRef>
            <a:fontRef idx="minor">
              <a:schemeClr val="tx1"/>
            </a:fontRef>
          </p:style>
        </p:cxnSp>
        <p:cxnSp>
          <p:nvCxnSpPr>
            <p:cNvPr id="35" name="直接连接符 34"/>
            <p:cNvCxnSpPr/>
            <p:nvPr>
              <p:custDataLst>
                <p:tags r:id="rId18"/>
              </p:custDataLst>
            </p:nvPr>
          </p:nvCxnSpPr>
          <p:spPr>
            <a:xfrm>
              <a:off x="13251" y="4821"/>
              <a:ext cx="4527" cy="0"/>
            </a:xfrm>
            <a:prstGeom prst="line">
              <a:avLst/>
            </a:prstGeom>
            <a:ln w="38100">
              <a:solidFill>
                <a:schemeClr val="bg1"/>
              </a:solidFill>
            </a:ln>
            <a:effectLst>
              <a:glow rad="228600">
                <a:schemeClr val="accent3">
                  <a:satMod val="175000"/>
                  <a:alpha val="40000"/>
                </a:schemeClr>
              </a:glow>
            </a:effectLst>
          </p:spPr>
          <p:style>
            <a:lnRef idx="2">
              <a:schemeClr val="accent1"/>
            </a:lnRef>
            <a:fillRef idx="0">
              <a:srgbClr val="FFFFFF"/>
            </a:fillRef>
            <a:effectRef idx="0">
              <a:srgbClr val="FFFFFF"/>
            </a:effectRef>
            <a:fontRef idx="minor">
              <a:schemeClr val="tx1"/>
            </a:fontRef>
          </p:style>
        </p:cxnSp>
        <p:cxnSp>
          <p:nvCxnSpPr>
            <p:cNvPr id="36" name="直接连接符 35"/>
            <p:cNvCxnSpPr/>
            <p:nvPr>
              <p:custDataLst>
                <p:tags r:id="rId19"/>
              </p:custDataLst>
            </p:nvPr>
          </p:nvCxnSpPr>
          <p:spPr>
            <a:xfrm>
              <a:off x="13241" y="5479"/>
              <a:ext cx="4527" cy="0"/>
            </a:xfrm>
            <a:prstGeom prst="line">
              <a:avLst/>
            </a:prstGeom>
            <a:ln w="38100">
              <a:solidFill>
                <a:schemeClr val="bg1"/>
              </a:solidFill>
            </a:ln>
            <a:effectLst>
              <a:glow rad="228600">
                <a:schemeClr val="accent3">
                  <a:satMod val="175000"/>
                  <a:alpha val="40000"/>
                </a:schemeClr>
              </a:glow>
            </a:effectLst>
          </p:spPr>
          <p:style>
            <a:lnRef idx="2">
              <a:schemeClr val="accent1"/>
            </a:lnRef>
            <a:fillRef idx="0">
              <a:srgbClr val="FFFFFF"/>
            </a:fillRef>
            <a:effectRef idx="0">
              <a:srgbClr val="FFFFFF"/>
            </a:effectRef>
            <a:fontRef idx="minor">
              <a:schemeClr val="tx1"/>
            </a:fontRef>
          </p:style>
        </p:cxnSp>
        <p:cxnSp>
          <p:nvCxnSpPr>
            <p:cNvPr id="37" name="直接连接符 36"/>
            <p:cNvCxnSpPr/>
            <p:nvPr>
              <p:custDataLst>
                <p:tags r:id="rId20"/>
              </p:custDataLst>
            </p:nvPr>
          </p:nvCxnSpPr>
          <p:spPr>
            <a:xfrm>
              <a:off x="13739" y="4163"/>
              <a:ext cx="0" cy="2645"/>
            </a:xfrm>
            <a:prstGeom prst="line">
              <a:avLst/>
            </a:prstGeom>
            <a:ln w="38100">
              <a:solidFill>
                <a:schemeClr val="bg1"/>
              </a:solidFill>
              <a:headEnd type="oval"/>
            </a:ln>
            <a:effectLst>
              <a:glow rad="228600">
                <a:schemeClr val="accent5">
                  <a:satMod val="175000"/>
                  <a:alpha val="40000"/>
                </a:schemeClr>
              </a:glow>
            </a:effectLst>
          </p:spPr>
          <p:style>
            <a:lnRef idx="2">
              <a:schemeClr val="accent1"/>
            </a:lnRef>
            <a:fillRef idx="0">
              <a:srgbClr val="FFFFFF"/>
            </a:fillRef>
            <a:effectRef idx="0">
              <a:srgbClr val="FFFFFF"/>
            </a:effectRef>
            <a:fontRef idx="minor">
              <a:schemeClr val="tx1"/>
            </a:fontRef>
          </p:style>
        </p:cxnSp>
        <p:cxnSp>
          <p:nvCxnSpPr>
            <p:cNvPr id="46" name="直接连接符 45"/>
            <p:cNvCxnSpPr/>
            <p:nvPr>
              <p:custDataLst>
                <p:tags r:id="rId21"/>
              </p:custDataLst>
            </p:nvPr>
          </p:nvCxnSpPr>
          <p:spPr>
            <a:xfrm>
              <a:off x="15067" y="4849"/>
              <a:ext cx="0" cy="1946"/>
            </a:xfrm>
            <a:prstGeom prst="line">
              <a:avLst/>
            </a:prstGeom>
            <a:ln w="38100">
              <a:solidFill>
                <a:schemeClr val="bg1"/>
              </a:solidFill>
              <a:headEnd type="oval"/>
            </a:ln>
            <a:effectLst>
              <a:glow rad="228600">
                <a:schemeClr val="accent5">
                  <a:satMod val="175000"/>
                  <a:alpha val="40000"/>
                </a:schemeClr>
              </a:glow>
            </a:effectLst>
          </p:spPr>
          <p:style>
            <a:lnRef idx="2">
              <a:schemeClr val="accent1"/>
            </a:lnRef>
            <a:fillRef idx="0">
              <a:srgbClr val="FFFFFF"/>
            </a:fillRef>
            <a:effectRef idx="0">
              <a:srgbClr val="FFFFFF"/>
            </a:effectRef>
            <a:fontRef idx="minor">
              <a:schemeClr val="tx1"/>
            </a:fontRef>
          </p:style>
        </p:cxnSp>
        <p:cxnSp>
          <p:nvCxnSpPr>
            <p:cNvPr id="47" name="直接连接符 46"/>
            <p:cNvCxnSpPr/>
            <p:nvPr>
              <p:custDataLst>
                <p:tags r:id="rId22"/>
              </p:custDataLst>
            </p:nvPr>
          </p:nvCxnSpPr>
          <p:spPr>
            <a:xfrm>
              <a:off x="16418" y="5501"/>
              <a:ext cx="0" cy="1281"/>
            </a:xfrm>
            <a:prstGeom prst="line">
              <a:avLst/>
            </a:prstGeom>
            <a:ln w="38100">
              <a:solidFill>
                <a:schemeClr val="bg1"/>
              </a:solidFill>
              <a:headEnd type="oval"/>
            </a:ln>
            <a:effectLst>
              <a:glow rad="228600">
                <a:schemeClr val="accent5">
                  <a:satMod val="175000"/>
                  <a:alpha val="40000"/>
                </a:schemeClr>
              </a:glow>
            </a:effectLst>
          </p:spPr>
          <p:style>
            <a:lnRef idx="2">
              <a:schemeClr val="accent1"/>
            </a:lnRef>
            <a:fillRef idx="0">
              <a:srgbClr val="FFFFFF"/>
            </a:fillRef>
            <a:effectRef idx="0">
              <a:srgbClr val="FFFFFF"/>
            </a:effectRef>
            <a:fontRef idx="minor">
              <a:schemeClr val="tx1"/>
            </a:fontRef>
          </p:style>
        </p:cxnSp>
        <p:sp>
          <p:nvSpPr>
            <p:cNvPr id="48" name="文本框 47"/>
            <p:cNvSpPr txBox="1"/>
            <p:nvPr>
              <p:custDataLst>
                <p:tags r:id="rId23"/>
              </p:custDataLst>
            </p:nvPr>
          </p:nvSpPr>
          <p:spPr>
            <a:xfrm>
              <a:off x="15245" y="3424"/>
              <a:ext cx="2523" cy="921"/>
            </a:xfrm>
            <a:prstGeom prst="rect">
              <a:avLst/>
            </a:prstGeom>
            <a:noFill/>
          </p:spPr>
          <p:txBody>
            <a:bodyPr wrap="square" rtlCol="0">
              <a:noAutofit/>
            </a:bodyPr>
            <a:p>
              <a:pPr algn="r">
                <a:lnSpc>
                  <a:spcPct val="140000"/>
                </a:lnSpc>
              </a:pPr>
              <a:r>
                <a:rPr lang="en-US" altLang="zh-CN" sz="1600">
                  <a:solidFill>
                    <a:schemeClr val="bg1"/>
                  </a:solidFill>
                  <a:latin typeface="HarmonyOS Sans SC Black" panose="00000A00000000000000" charset="-122"/>
                  <a:ea typeface="HarmonyOS Sans SC Black" panose="00000A00000000000000" charset="-122"/>
                  <a:cs typeface="HarmonyOS Sans Black" panose="00000A00000000000000" charset="0"/>
                </a:rPr>
                <a:t>L1: 0kW</a:t>
              </a:r>
              <a:endParaRPr lang="en-US" altLang="zh-CN" sz="1600">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sp>
          <p:nvSpPr>
            <p:cNvPr id="49" name="文本框 48"/>
            <p:cNvSpPr txBox="1"/>
            <p:nvPr>
              <p:custDataLst>
                <p:tags r:id="rId24"/>
              </p:custDataLst>
            </p:nvPr>
          </p:nvSpPr>
          <p:spPr>
            <a:xfrm>
              <a:off x="16089" y="4101"/>
              <a:ext cx="1689" cy="921"/>
            </a:xfrm>
            <a:prstGeom prst="rect">
              <a:avLst/>
            </a:prstGeom>
            <a:noFill/>
          </p:spPr>
          <p:txBody>
            <a:bodyPr wrap="square" rtlCol="0">
              <a:noAutofit/>
            </a:bodyPr>
            <a:p>
              <a:pPr algn="r">
                <a:lnSpc>
                  <a:spcPct val="140000"/>
                </a:lnSpc>
              </a:pPr>
              <a:r>
                <a:rPr lang="en-US" altLang="zh-CN" sz="1600">
                  <a:solidFill>
                    <a:schemeClr val="bg1"/>
                  </a:solidFill>
                  <a:latin typeface="HarmonyOS Sans SC Black" panose="00000A00000000000000" charset="-122"/>
                  <a:ea typeface="HarmonyOS Sans SC Black" panose="00000A00000000000000" charset="-122"/>
                  <a:cs typeface="HarmonyOS Sans Black" panose="00000A00000000000000" charset="0"/>
                </a:rPr>
                <a:t>L2: 0kW</a:t>
              </a:r>
              <a:endParaRPr lang="en-US" altLang="zh-CN" sz="1600">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sp>
          <p:nvSpPr>
            <p:cNvPr id="50" name="文本框 49"/>
            <p:cNvSpPr txBox="1"/>
            <p:nvPr>
              <p:custDataLst>
                <p:tags r:id="rId25"/>
              </p:custDataLst>
            </p:nvPr>
          </p:nvSpPr>
          <p:spPr>
            <a:xfrm>
              <a:off x="15864" y="4768"/>
              <a:ext cx="1914" cy="921"/>
            </a:xfrm>
            <a:prstGeom prst="rect">
              <a:avLst/>
            </a:prstGeom>
            <a:noFill/>
          </p:spPr>
          <p:txBody>
            <a:bodyPr wrap="square" rtlCol="0">
              <a:noAutofit/>
            </a:bodyPr>
            <a:p>
              <a:pPr algn="r">
                <a:lnSpc>
                  <a:spcPct val="140000"/>
                </a:lnSpc>
              </a:pPr>
              <a:r>
                <a:rPr lang="en-US" altLang="zh-CN" sz="1600" b="1">
                  <a:solidFill>
                    <a:schemeClr val="bg1"/>
                  </a:solidFill>
                  <a:latin typeface="HarmonyOS Sans SC Black" panose="00000A00000000000000" charset="-122"/>
                  <a:ea typeface="HarmonyOS Sans SC Black" panose="00000A00000000000000" charset="-122"/>
                  <a:cs typeface="HarmonyOS Sans Black" panose="00000A00000000000000" charset="0"/>
                </a:rPr>
                <a:t>L3: 0kW</a:t>
              </a:r>
              <a:endParaRPr lang="en-US" altLang="zh-CN" sz="1600" b="1">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pic>
          <p:nvPicPr>
            <p:cNvPr id="51" name="图片 50" descr="3b32303137373836363bbbfad0b5b1db"/>
            <p:cNvPicPr>
              <a:picLocks noChangeAspect="1"/>
            </p:cNvPicPr>
            <p:nvPr>
              <p:custDataLst>
                <p:tags r:id="rId26"/>
              </p:custDataLst>
            </p:nvPr>
          </p:nvPicPr>
          <p:blipFill>
            <a:blip r:embed="rId27">
              <a:extLst>
                <a:ext uri="{96DAC541-7B7A-43D3-8B79-37D633B846F1}">
                  <asvg:svgBlip xmlns:asvg="http://schemas.microsoft.com/office/drawing/2016/SVG/main" r:embed="rId28"/>
                </a:ext>
              </a:extLst>
            </a:blip>
            <a:stretch>
              <a:fillRect/>
            </a:stretch>
          </p:blipFill>
          <p:spPr>
            <a:xfrm>
              <a:off x="13069" y="6577"/>
              <a:ext cx="850" cy="850"/>
            </a:xfrm>
            <a:prstGeom prst="rect">
              <a:avLst/>
            </a:prstGeom>
            <a:effectLst>
              <a:glow rad="228600">
                <a:schemeClr val="accent5">
                  <a:satMod val="175000"/>
                  <a:alpha val="40000"/>
                </a:schemeClr>
              </a:glow>
            </a:effectLst>
          </p:spPr>
        </p:pic>
        <p:pic>
          <p:nvPicPr>
            <p:cNvPr id="52" name="图片 51" descr="3b32303137373836363bbbfad0b5b1db"/>
            <p:cNvPicPr>
              <a:picLocks noChangeAspect="1"/>
            </p:cNvPicPr>
            <p:nvPr>
              <p:custDataLst>
                <p:tags r:id="rId29"/>
              </p:custDataLst>
            </p:nvPr>
          </p:nvPicPr>
          <p:blipFill>
            <a:blip r:embed="rId27">
              <a:extLst>
                <a:ext uri="{96DAC541-7B7A-43D3-8B79-37D633B846F1}">
                  <asvg:svgBlip xmlns:asvg="http://schemas.microsoft.com/office/drawing/2016/SVG/main" r:embed="rId28"/>
                </a:ext>
              </a:extLst>
            </a:blip>
            <a:stretch>
              <a:fillRect/>
            </a:stretch>
          </p:blipFill>
          <p:spPr>
            <a:xfrm>
              <a:off x="14395" y="6577"/>
              <a:ext cx="850" cy="850"/>
            </a:xfrm>
            <a:prstGeom prst="rect">
              <a:avLst/>
            </a:prstGeom>
            <a:effectLst>
              <a:glow rad="228600">
                <a:schemeClr val="accent5">
                  <a:satMod val="175000"/>
                  <a:alpha val="40000"/>
                </a:schemeClr>
              </a:glow>
            </a:effectLst>
          </p:spPr>
        </p:pic>
        <p:pic>
          <p:nvPicPr>
            <p:cNvPr id="53" name="图片 52" descr="3b32303137373836363bbbfad0b5b1db"/>
            <p:cNvPicPr>
              <a:picLocks noChangeAspect="1"/>
            </p:cNvPicPr>
            <p:nvPr>
              <p:custDataLst>
                <p:tags r:id="rId30"/>
              </p:custDataLst>
            </p:nvPr>
          </p:nvPicPr>
          <p:blipFill>
            <a:blip r:embed="rId27">
              <a:extLst>
                <a:ext uri="{96DAC541-7B7A-43D3-8B79-37D633B846F1}">
                  <asvg:svgBlip xmlns:asvg="http://schemas.microsoft.com/office/drawing/2016/SVG/main" r:embed="rId28"/>
                </a:ext>
              </a:extLst>
            </a:blip>
            <a:stretch>
              <a:fillRect/>
            </a:stretch>
          </p:blipFill>
          <p:spPr>
            <a:xfrm>
              <a:off x="15746" y="6577"/>
              <a:ext cx="850" cy="850"/>
            </a:xfrm>
            <a:prstGeom prst="rect">
              <a:avLst/>
            </a:prstGeom>
            <a:effectLst>
              <a:glow rad="228600">
                <a:schemeClr val="accent5">
                  <a:satMod val="175000"/>
                  <a:alpha val="40000"/>
                </a:schemeClr>
              </a:glow>
            </a:effectLst>
          </p:spPr>
        </p:pic>
        <p:cxnSp>
          <p:nvCxnSpPr>
            <p:cNvPr id="54" name="直接连接符 53"/>
            <p:cNvCxnSpPr/>
            <p:nvPr>
              <p:custDataLst>
                <p:tags r:id="rId31"/>
              </p:custDataLst>
            </p:nvPr>
          </p:nvCxnSpPr>
          <p:spPr>
            <a:xfrm>
              <a:off x="10911" y="2684"/>
              <a:ext cx="0" cy="1013"/>
            </a:xfrm>
            <a:prstGeom prst="line">
              <a:avLst/>
            </a:prstGeom>
            <a:ln w="38100">
              <a:solidFill>
                <a:schemeClr val="bg1"/>
              </a:solidFill>
              <a:headEnd type="none"/>
              <a:tailEnd type="none"/>
            </a:ln>
            <a:effectLst>
              <a:glow rad="228600">
                <a:schemeClr val="accent4">
                  <a:satMod val="175000"/>
                  <a:alpha val="40000"/>
                </a:schemeClr>
              </a:glow>
            </a:effectLst>
          </p:spPr>
          <p:style>
            <a:lnRef idx="2">
              <a:schemeClr val="accent1"/>
            </a:lnRef>
            <a:fillRef idx="0">
              <a:srgbClr val="FFFFFF"/>
            </a:fillRef>
            <a:effectRef idx="0">
              <a:srgbClr val="FFFFFF"/>
            </a:effectRef>
            <a:fontRef idx="minor">
              <a:schemeClr val="tx1"/>
            </a:fontRef>
          </p:style>
        </p:cxnSp>
        <p:pic>
          <p:nvPicPr>
            <p:cNvPr id="55" name="图片 54" descr="3b32303230393639333bccabd1f4c4dcb0e5ccabd1f4c4dcb7a2b5e7"/>
            <p:cNvPicPr>
              <a:picLocks noChangeAspect="1"/>
            </p:cNvPicPr>
            <p:nvPr>
              <p:custDataLst>
                <p:tags r:id="rId32"/>
              </p:custDataLst>
            </p:nvPr>
          </p:nvPicPr>
          <p:blipFill>
            <a:blip r:embed="rId33">
              <a:extLst>
                <a:ext uri="{96DAC541-7B7A-43D3-8B79-37D633B846F1}">
                  <asvg:svgBlip xmlns:asvg="http://schemas.microsoft.com/office/drawing/2016/SVG/main" r:embed="rId34"/>
                </a:ext>
              </a:extLst>
            </a:blip>
            <a:stretch>
              <a:fillRect/>
            </a:stretch>
          </p:blipFill>
          <p:spPr>
            <a:xfrm>
              <a:off x="10334" y="1250"/>
              <a:ext cx="1434" cy="1434"/>
            </a:xfrm>
            <a:prstGeom prst="rect">
              <a:avLst/>
            </a:prstGeom>
            <a:effectLst>
              <a:glow rad="139700">
                <a:schemeClr val="accent4">
                  <a:satMod val="175000"/>
                  <a:alpha val="40000"/>
                </a:schemeClr>
              </a:glow>
            </a:effectLst>
          </p:spPr>
        </p:pic>
        <p:sp>
          <p:nvSpPr>
            <p:cNvPr id="56" name="文本框 55"/>
            <p:cNvSpPr txBox="1"/>
            <p:nvPr>
              <p:custDataLst>
                <p:tags r:id="rId35"/>
              </p:custDataLst>
            </p:nvPr>
          </p:nvSpPr>
          <p:spPr>
            <a:xfrm>
              <a:off x="13241" y="7427"/>
              <a:ext cx="1115" cy="921"/>
            </a:xfrm>
            <a:prstGeom prst="rect">
              <a:avLst/>
            </a:prstGeom>
            <a:noFill/>
          </p:spPr>
          <p:txBody>
            <a:bodyPr wrap="square" rtlCol="0">
              <a:noAutofit/>
            </a:bodyPr>
            <a:p>
              <a:pPr algn="ctr">
                <a:lnSpc>
                  <a:spcPct val="140000"/>
                </a:lnSpc>
              </a:pPr>
              <a:r>
                <a:rPr lang="en-US" altLang="zh-CN" sz="1600" b="1">
                  <a:solidFill>
                    <a:schemeClr val="bg1"/>
                  </a:solidFill>
                  <a:latin typeface="HarmonyOS Sans SC Black" panose="00000A00000000000000" charset="-122"/>
                  <a:ea typeface="HarmonyOS Sans SC Black" panose="00000A00000000000000" charset="-122"/>
                  <a:cs typeface="HarmonyOS Sans Black" panose="00000A00000000000000" charset="0"/>
                </a:rPr>
                <a:t>1kW</a:t>
              </a:r>
              <a:endParaRPr lang="en-US" altLang="zh-CN" sz="1600" b="1">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sp>
          <p:nvSpPr>
            <p:cNvPr id="57" name="文本框 56"/>
            <p:cNvSpPr txBox="1"/>
            <p:nvPr>
              <p:custDataLst>
                <p:tags r:id="rId36"/>
              </p:custDataLst>
            </p:nvPr>
          </p:nvSpPr>
          <p:spPr>
            <a:xfrm>
              <a:off x="14525" y="7427"/>
              <a:ext cx="1222" cy="921"/>
            </a:xfrm>
            <a:prstGeom prst="rect">
              <a:avLst/>
            </a:prstGeom>
            <a:noFill/>
          </p:spPr>
          <p:txBody>
            <a:bodyPr wrap="square" rtlCol="0">
              <a:noAutofit/>
            </a:bodyPr>
            <a:p>
              <a:pPr algn="ctr">
                <a:lnSpc>
                  <a:spcPct val="140000"/>
                </a:lnSpc>
              </a:pPr>
              <a:r>
                <a:rPr lang="en-US" altLang="zh-CN" sz="1600" b="1">
                  <a:solidFill>
                    <a:schemeClr val="bg1"/>
                  </a:solidFill>
                  <a:latin typeface="HarmonyOS Sans SC Black" panose="00000A00000000000000" charset="-122"/>
                  <a:ea typeface="HarmonyOS Sans SC Black" panose="00000A00000000000000" charset="-122"/>
                  <a:cs typeface="HarmonyOS Sans Black" panose="00000A00000000000000" charset="0"/>
                </a:rPr>
                <a:t>3kW</a:t>
              </a:r>
              <a:endParaRPr lang="en-US" altLang="zh-CN" sz="1600" b="1">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sp>
          <p:nvSpPr>
            <p:cNvPr id="58" name="文本框 57"/>
            <p:cNvSpPr txBox="1"/>
            <p:nvPr>
              <p:custDataLst>
                <p:tags r:id="rId37"/>
              </p:custDataLst>
            </p:nvPr>
          </p:nvSpPr>
          <p:spPr>
            <a:xfrm>
              <a:off x="15784" y="7427"/>
              <a:ext cx="1275" cy="921"/>
            </a:xfrm>
            <a:prstGeom prst="rect">
              <a:avLst/>
            </a:prstGeom>
            <a:noFill/>
          </p:spPr>
          <p:txBody>
            <a:bodyPr wrap="square" rtlCol="0">
              <a:noAutofit/>
            </a:bodyPr>
            <a:p>
              <a:pPr algn="ctr">
                <a:lnSpc>
                  <a:spcPct val="140000"/>
                </a:lnSpc>
              </a:pPr>
              <a:r>
                <a:rPr lang="en-US" altLang="zh-CN" sz="1600" b="1">
                  <a:solidFill>
                    <a:schemeClr val="bg1"/>
                  </a:solidFill>
                  <a:latin typeface="HarmonyOS Sans SC Black" panose="00000A00000000000000" charset="-122"/>
                  <a:ea typeface="HarmonyOS Sans SC Black" panose="00000A00000000000000" charset="-122"/>
                  <a:cs typeface="HarmonyOS Sans Black" panose="00000A00000000000000" charset="0"/>
                </a:rPr>
                <a:t>6kW</a:t>
              </a:r>
              <a:endParaRPr lang="en-US" altLang="zh-CN" sz="1600" b="1">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sp>
          <p:nvSpPr>
            <p:cNvPr id="59" name="文本框 58"/>
            <p:cNvSpPr txBox="1"/>
            <p:nvPr>
              <p:custDataLst>
                <p:tags r:id="rId38"/>
              </p:custDataLst>
            </p:nvPr>
          </p:nvSpPr>
          <p:spPr>
            <a:xfrm>
              <a:off x="11794" y="1843"/>
              <a:ext cx="1275" cy="921"/>
            </a:xfrm>
            <a:prstGeom prst="rect">
              <a:avLst/>
            </a:prstGeom>
            <a:noFill/>
          </p:spPr>
          <p:txBody>
            <a:bodyPr wrap="square" rtlCol="0">
              <a:noAutofit/>
            </a:bodyPr>
            <a:p>
              <a:pPr algn="ctr">
                <a:lnSpc>
                  <a:spcPct val="140000"/>
                </a:lnSpc>
              </a:pPr>
              <a:r>
                <a:rPr lang="en-US" altLang="zh-CN" sz="1600" b="1">
                  <a:solidFill>
                    <a:schemeClr val="bg1"/>
                  </a:solidFill>
                  <a:latin typeface="HarmonyOS Sans SC Black" panose="00000A00000000000000" charset="-122"/>
                  <a:ea typeface="HarmonyOS Sans SC Black" panose="00000A00000000000000" charset="-122"/>
                  <a:cs typeface="HarmonyOS Sans Black" panose="00000A00000000000000" charset="0"/>
                </a:rPr>
                <a:t>10kW</a:t>
              </a:r>
              <a:endParaRPr lang="en-US" altLang="zh-CN" sz="1600" b="1">
                <a:solidFill>
                  <a:schemeClr val="bg1"/>
                </a:solidFill>
                <a:latin typeface="HarmonyOS Sans SC Black" panose="00000A00000000000000" charset="-122"/>
                <a:ea typeface="HarmonyOS Sans SC Black" panose="00000A00000000000000" charset="-122"/>
                <a:cs typeface="HarmonyOS Sans Black" panose="00000A00000000000000" charset="0"/>
              </a:endParaRPr>
            </a:p>
          </p:txBody>
        </p:sp>
        <p:pic>
          <p:nvPicPr>
            <p:cNvPr id="60" name="图片 59" descr="3b32303230393735343bb5e7cfdfcbfe"/>
            <p:cNvPicPr>
              <a:picLocks noChangeAspect="1"/>
            </p:cNvPicPr>
            <p:nvPr>
              <p:custDataLst>
                <p:tags r:id="rId39"/>
              </p:custDataLst>
            </p:nvPr>
          </p:nvPicPr>
          <p:blipFill>
            <a:blip r:embed="rId40">
              <a:extLst>
                <a:ext uri="{96DAC541-7B7A-43D3-8B79-37D633B846F1}">
                  <asvg:svgBlip xmlns:asvg="http://schemas.microsoft.com/office/drawing/2016/SVG/main" r:embed="rId41"/>
                </a:ext>
              </a:extLst>
            </a:blip>
            <a:stretch>
              <a:fillRect/>
            </a:stretch>
          </p:blipFill>
          <p:spPr>
            <a:xfrm>
              <a:off x="17944" y="4285"/>
              <a:ext cx="850" cy="850"/>
            </a:xfrm>
            <a:prstGeom prst="rect">
              <a:avLst/>
            </a:prstGeom>
            <a:effectLst>
              <a:glow rad="228600">
                <a:schemeClr val="accent3">
                  <a:satMod val="175000"/>
                  <a:alpha val="40000"/>
                </a:schemeClr>
              </a:glow>
            </a:effectLst>
          </p:spPr>
        </p:pic>
        <p:pic>
          <p:nvPicPr>
            <p:cNvPr id="61" name="图片 60" descr="2"/>
            <p:cNvPicPr>
              <a:picLocks noChangeAspect="1"/>
            </p:cNvPicPr>
            <p:nvPr>
              <p:custDataLst>
                <p:tags r:id="rId42"/>
              </p:custDataLst>
            </p:nvPr>
          </p:nvPicPr>
          <p:blipFill>
            <a:blip r:embed="rId43"/>
            <a:stretch>
              <a:fillRect/>
            </a:stretch>
          </p:blipFill>
          <p:spPr>
            <a:xfrm>
              <a:off x="10208" y="3419"/>
              <a:ext cx="3200" cy="2555"/>
            </a:xfrm>
            <a:prstGeom prst="rect">
              <a:avLst/>
            </a:prstGeom>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3" name="矩形 62"/>
          <p:cNvSpPr/>
          <p:nvPr>
            <p:custDataLst>
              <p:tags r:id="rId1"/>
            </p:custDataLst>
          </p:nvPr>
        </p:nvSpPr>
        <p:spPr>
          <a:xfrm>
            <a:off x="329565" y="3509009"/>
            <a:ext cx="4511040" cy="2553973"/>
          </a:xfrm>
          <a:prstGeom prst="rect">
            <a:avLst/>
          </a:prstGeom>
          <a:solidFill>
            <a:srgbClr val="95C36B">
              <a:alpha val="20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171450" indent="-171450">
              <a:lnSpc>
                <a:spcPct val="140000"/>
              </a:lnSpc>
              <a:buFont typeface="Wingdings" panose="05000000000000000000" charset="0"/>
              <a:buChar char="l"/>
            </a:pPr>
            <a:r>
              <a:rPr lang="en-US" altLang="zh-CN" sz="1200" b="1" dirty="0">
                <a:solidFill>
                  <a:srgbClr val="8489D3"/>
                </a:solidFill>
                <a:latin typeface="HarmonyOS Sans SC" panose="00000500000000000000" charset="-122"/>
                <a:ea typeface="HarmonyOS Sans SC" panose="00000500000000000000" charset="-122"/>
                <a:cs typeface="HarmonyOS Sans Black" panose="00000A00000000000000" charset="0"/>
              </a:rPr>
              <a:t>No unbalanced output </a:t>
            </a:r>
            <a:r>
              <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rPr>
              <a:t>: </a:t>
            </a:r>
            <a:endPar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indent="0">
              <a:lnSpc>
                <a:spcPct val="140000"/>
              </a:lnSpc>
              <a:buFont typeface="Wingdings" panose="05000000000000000000" charset="0"/>
              <a:buNone/>
            </a:pPr>
            <a:r>
              <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rPr>
              <a:t>    each phase must output balanced;</a:t>
            </a:r>
            <a:endPar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marL="171450" indent="-171450">
              <a:lnSpc>
                <a:spcPct val="140000"/>
              </a:lnSpc>
              <a:buFont typeface="Wingdings" panose="05000000000000000000" charset="0"/>
              <a:buChar char="l"/>
            </a:pPr>
            <a:r>
              <a:rPr lang="en-US" altLang="zh-CN" sz="1200" b="1" dirty="0">
                <a:solidFill>
                  <a:srgbClr val="8489D3"/>
                </a:solidFill>
                <a:latin typeface="HarmonyOS Sans SC" panose="00000500000000000000" charset="-122"/>
                <a:ea typeface="HarmonyOS Sans SC" panose="00000500000000000000" charset="-122"/>
                <a:cs typeface="HarmonyOS Sans Black" panose="00000A00000000000000" charset="0"/>
              </a:rPr>
              <a:t>Limited unbalanced output</a:t>
            </a:r>
            <a:r>
              <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rPr>
              <a:t>: </a:t>
            </a:r>
            <a:endPar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indent="0">
              <a:lnSpc>
                <a:spcPct val="140000"/>
              </a:lnSpc>
              <a:buFont typeface="Wingdings" panose="05000000000000000000" charset="0"/>
              <a:buNone/>
            </a:pPr>
            <a:r>
              <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rPr>
              <a:t>    It can't output 100% power in an unbalanced situation;</a:t>
            </a:r>
            <a:endPar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marL="171450" indent="-171450">
              <a:lnSpc>
                <a:spcPct val="140000"/>
              </a:lnSpc>
              <a:buFont typeface="Wingdings" panose="05000000000000000000" charset="0"/>
              <a:buChar char="l"/>
            </a:pPr>
            <a:r>
              <a:rPr lang="en-US" altLang="zh-CN" sz="1200" b="1" dirty="0">
                <a:solidFill>
                  <a:srgbClr val="8489D3"/>
                </a:solidFill>
                <a:latin typeface="HarmonyOS Sans SC" panose="00000500000000000000" charset="-122"/>
                <a:ea typeface="HarmonyOS Sans SC" panose="00000500000000000000" charset="-122"/>
                <a:cs typeface="HarmonyOS Sans Black" panose="00000A00000000000000" charset="0"/>
              </a:rPr>
              <a:t>100% unbalanced output</a:t>
            </a:r>
            <a:r>
              <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rPr>
              <a:t>:</a:t>
            </a:r>
            <a:endPar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indent="0">
              <a:lnSpc>
                <a:spcPct val="140000"/>
              </a:lnSpc>
              <a:buFont typeface="Wingdings" panose="05000000000000000000" charset="0"/>
              <a:buNone/>
            </a:pPr>
            <a:r>
              <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sym typeface="+mn-ea"/>
              </a:rPr>
              <a:t>    It can output 100% power in an unbalanced situation;</a:t>
            </a:r>
            <a:endPar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marL="171450" indent="-171450">
              <a:lnSpc>
                <a:spcPct val="140000"/>
              </a:lnSpc>
              <a:buFont typeface="Wingdings" panose="05000000000000000000" charset="0"/>
              <a:buChar char="l"/>
            </a:pPr>
            <a:r>
              <a:rPr lang="en-US" altLang="zh-CN" sz="1200" b="1" dirty="0">
                <a:solidFill>
                  <a:srgbClr val="8489D3"/>
                </a:solidFill>
                <a:latin typeface="HarmonyOS Sans SC" panose="00000500000000000000" charset="-122"/>
                <a:ea typeface="HarmonyOS Sans SC" panose="00000500000000000000" charset="-122"/>
                <a:cs typeface="HarmonyOS Sans Black" panose="00000A00000000000000" charset="0"/>
              </a:rPr>
              <a:t>110% unbalanced output</a:t>
            </a:r>
            <a:r>
              <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rPr>
              <a:t>:</a:t>
            </a:r>
            <a:endPar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endParaRPr>
          </a:p>
          <a:p>
            <a:pPr indent="0">
              <a:lnSpc>
                <a:spcPct val="140000"/>
              </a:lnSpc>
              <a:buFont typeface="Wingdings" panose="05000000000000000000" charset="0"/>
              <a:buNone/>
            </a:pPr>
            <a:r>
              <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sym typeface="+mn-ea"/>
              </a:rPr>
              <a:t>    It can output 110% power in an unbalanced situation;</a:t>
            </a:r>
            <a:endPar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endParaRPr>
          </a:p>
        </p:txBody>
      </p:sp>
      <p:sp>
        <p:nvSpPr>
          <p:cNvPr id="10" name="文本框 9"/>
          <p:cNvSpPr txBox="1"/>
          <p:nvPr/>
        </p:nvSpPr>
        <p:spPr>
          <a:xfrm>
            <a:off x="335915" y="408940"/>
            <a:ext cx="4281170" cy="1240155"/>
          </a:xfrm>
          <a:prstGeom prst="rect">
            <a:avLst/>
          </a:prstGeom>
          <a:noFill/>
          <a:extLst>
            <a:ext uri="{909E8E84-426E-40DD-AFC4-6F175D3DCCD1}">
              <a14:hiddenFill xmlns:a14="http://schemas.microsoft.com/office/drawing/2010/main">
                <a:solidFill>
                  <a:srgbClr val="8489D3"/>
                </a:solidFill>
              </a14:hiddenFill>
            </a:ext>
          </a:extLst>
        </p:spPr>
        <p:txBody>
          <a:bodyPr wrap="square" rtlCol="0">
            <a:spAutoFit/>
          </a:bodyPr>
          <a:lstStyle/>
          <a:p>
            <a:pPr indent="0" algn="l" fontAlgn="auto">
              <a:lnSpc>
                <a:spcPct val="110000"/>
              </a:lnSpc>
              <a:buClrTx/>
              <a:buSzTx/>
              <a:buNone/>
            </a:pPr>
            <a:r>
              <a:rPr lang="en-US" altLang="zh-CN" b="1" i="1" dirty="0">
                <a:solidFill>
                  <a:schemeClr val="tx1"/>
                </a:solidFill>
                <a:latin typeface="HarmonyOS Sans SC" panose="00000500000000000000" charset="-122"/>
                <a:ea typeface="HarmonyOS Sans SC" panose="00000500000000000000" charset="-122"/>
                <a:cs typeface="HarmonyOS Sans Black" panose="00000A00000000000000" charset="0"/>
              </a:rPr>
              <a:t>Brief Introduction</a:t>
            </a:r>
            <a:endParaRPr lang="en-US" altLang="zh-CN" b="1" i="1" dirty="0">
              <a:solidFill>
                <a:schemeClr val="tx1"/>
              </a:solidFill>
              <a:latin typeface="HarmonyOS Sans SC" panose="00000500000000000000" charset="-122"/>
              <a:ea typeface="HarmonyOS Sans SC" panose="00000500000000000000" charset="-122"/>
              <a:cs typeface="HarmonyOS Sans Black" panose="00000A00000000000000" charset="0"/>
            </a:endParaRPr>
          </a:p>
          <a:p>
            <a:pPr indent="0" algn="l" fontAlgn="auto">
              <a:lnSpc>
                <a:spcPct val="110000"/>
              </a:lnSpc>
              <a:buClrTx/>
              <a:buSzTx/>
              <a:buNone/>
            </a:pPr>
            <a:endParaRPr lang="en-US" altLang="zh-CN" sz="1400" i="1" dirty="0">
              <a:solidFill>
                <a:schemeClr val="tx1"/>
              </a:solidFill>
              <a:latin typeface="HarmonyOS Sans SC" panose="00000500000000000000" charset="-122"/>
              <a:ea typeface="HarmonyOS Sans SC" panose="00000500000000000000" charset="-122"/>
              <a:cs typeface="HarmonyOS Sans Black" panose="00000A00000000000000" charset="0"/>
            </a:endParaRPr>
          </a:p>
          <a:p>
            <a:pPr indent="0" algn="l" fontAlgn="auto">
              <a:lnSpc>
                <a:spcPct val="110000"/>
              </a:lnSpc>
              <a:buClrTx/>
              <a:buSzTx/>
              <a:buNone/>
            </a:pPr>
            <a:r>
              <a:rPr lang="en-US" altLang="zh-CN" sz="1200" b="1" i="1" dirty="0">
                <a:solidFill>
                  <a:schemeClr val="tx1"/>
                </a:solidFill>
                <a:latin typeface="HarmonyOS Sans SC" panose="00000500000000000000" charset="-122"/>
                <a:ea typeface="HarmonyOS Sans SC" panose="00000500000000000000" charset="-122"/>
                <a:cs typeface="HarmonyOS Sans Black" panose="00000A00000000000000" charset="0"/>
              </a:rPr>
              <a:t>What is unbalanced output</a:t>
            </a:r>
            <a:r>
              <a:rPr lang="zh-CN" altLang="en-US" sz="1200" b="1" i="1" dirty="0">
                <a:solidFill>
                  <a:schemeClr val="tx1"/>
                </a:solidFill>
                <a:latin typeface="HarmonyOS Sans SC" panose="00000500000000000000" charset="-122"/>
                <a:ea typeface="HarmonyOS Sans SC" panose="00000500000000000000" charset="-122"/>
                <a:cs typeface="HarmonyOS Sans Black" panose="00000A00000000000000" charset="0"/>
              </a:rPr>
              <a:t>？</a:t>
            </a:r>
            <a:endParaRPr lang="en-US" altLang="zh-CN" sz="1200" b="1" i="1" dirty="0">
              <a:solidFill>
                <a:schemeClr val="tx1"/>
              </a:solidFill>
              <a:latin typeface="HarmonyOS Sans SC" panose="00000500000000000000" charset="-122"/>
              <a:ea typeface="HarmonyOS Sans SC" panose="00000500000000000000" charset="-122"/>
              <a:cs typeface="HarmonyOS Sans Black" panose="00000A00000000000000" charset="0"/>
            </a:endParaRPr>
          </a:p>
          <a:p>
            <a:pPr indent="0" algn="l" fontAlgn="auto">
              <a:lnSpc>
                <a:spcPct val="110000"/>
              </a:lnSpc>
              <a:buClrTx/>
              <a:buSzTx/>
              <a:buNone/>
            </a:pPr>
            <a:endParaRPr lang="en-US" altLang="zh-CN" sz="1200" i="1" dirty="0">
              <a:solidFill>
                <a:schemeClr val="tx1"/>
              </a:solidFill>
              <a:latin typeface="HarmonyOS Sans SC" panose="00000500000000000000" charset="-122"/>
              <a:ea typeface="HarmonyOS Sans SC" panose="00000500000000000000" charset="-122"/>
              <a:cs typeface="HarmonyOS Sans Black" panose="00000A00000000000000" charset="0"/>
            </a:endParaRPr>
          </a:p>
          <a:p>
            <a:pPr indent="0" algn="l" fontAlgn="auto">
              <a:lnSpc>
                <a:spcPct val="110000"/>
              </a:lnSpc>
              <a:buClrTx/>
              <a:buSzTx/>
              <a:buNone/>
            </a:pPr>
            <a:endParaRPr lang="en-US" altLang="zh-CN" sz="1200" i="1" dirty="0">
              <a:solidFill>
                <a:schemeClr val="tx1"/>
              </a:solidFill>
              <a:latin typeface="HarmonyOS Sans SC" panose="00000500000000000000" charset="-122"/>
              <a:ea typeface="HarmonyOS Sans SC" panose="00000500000000000000" charset="-122"/>
              <a:cs typeface="HarmonyOS Sans Black" panose="00000A00000000000000" charset="0"/>
            </a:endParaRPr>
          </a:p>
        </p:txBody>
      </p:sp>
      <p:grpSp>
        <p:nvGrpSpPr>
          <p:cNvPr id="18" name="组合 17"/>
          <p:cNvGrpSpPr/>
          <p:nvPr/>
        </p:nvGrpSpPr>
        <p:grpSpPr>
          <a:xfrm>
            <a:off x="0" y="6605270"/>
            <a:ext cx="12191365" cy="255270"/>
            <a:chOff x="0" y="10398"/>
            <a:chExt cx="19199" cy="402"/>
          </a:xfrm>
        </p:grpSpPr>
        <p:sp>
          <p:nvSpPr>
            <p:cNvPr id="19" name="任意多边形 37"/>
            <p:cNvSpPr/>
            <p:nvPr>
              <p:custDataLst>
                <p:tags r:id="rId2"/>
              </p:custDataLst>
            </p:nvPr>
          </p:nvSpPr>
          <p:spPr>
            <a:xfrm>
              <a:off x="18353" y="10403"/>
              <a:ext cx="847" cy="397"/>
            </a:xfrm>
            <a:custGeom>
              <a:avLst/>
              <a:gdLst>
                <a:gd name="connsiteX0" fmla="*/ 0 w 847"/>
                <a:gd name="connsiteY0" fmla="*/ 0 h 397"/>
                <a:gd name="connsiteX1" fmla="*/ 847 w 847"/>
                <a:gd name="connsiteY1" fmla="*/ 0 h 397"/>
                <a:gd name="connsiteX2" fmla="*/ 847 w 847"/>
                <a:gd name="connsiteY2" fmla="*/ 203 h 397"/>
                <a:gd name="connsiteX3" fmla="*/ 847 w 847"/>
                <a:gd name="connsiteY3" fmla="*/ 397 h 397"/>
                <a:gd name="connsiteX4" fmla="*/ 0 w 847"/>
                <a:gd name="connsiteY4" fmla="*/ 397 h 397"/>
                <a:gd name="connsiteX5" fmla="*/ 195 w 847"/>
                <a:gd name="connsiteY5" fmla="*/ 200 h 397"/>
                <a:gd name="connsiteX6" fmla="*/ 0 w 847"/>
                <a:gd name="connsiteY6" fmla="*/ 0 h 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 h="397">
                  <a:moveTo>
                    <a:pt x="0" y="0"/>
                  </a:moveTo>
                  <a:lnTo>
                    <a:pt x="847" y="0"/>
                  </a:lnTo>
                  <a:lnTo>
                    <a:pt x="847" y="203"/>
                  </a:lnTo>
                  <a:lnTo>
                    <a:pt x="847" y="397"/>
                  </a:lnTo>
                  <a:lnTo>
                    <a:pt x="0" y="397"/>
                  </a:lnTo>
                  <a:lnTo>
                    <a:pt x="195" y="200"/>
                  </a:lnTo>
                  <a:lnTo>
                    <a:pt x="0" y="0"/>
                  </a:lnTo>
                  <a:close/>
                </a:path>
              </a:pathLst>
            </a:cu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35" name="五边形 34"/>
            <p:cNvSpPr/>
            <p:nvPr>
              <p:custDataLst>
                <p:tags r:id="rId3"/>
              </p:custDataLst>
            </p:nvPr>
          </p:nvSpPr>
          <p:spPr>
            <a:xfrm>
              <a:off x="0" y="10399"/>
              <a:ext cx="18405" cy="397"/>
            </a:xfrm>
            <a:prstGeom prst="homePlate">
              <a:avLst/>
            </a:pr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p:cNvSpPr txBox="1"/>
            <p:nvPr>
              <p:custDataLst>
                <p:tags r:id="rId4"/>
              </p:custDataLst>
            </p:nvPr>
          </p:nvSpPr>
          <p:spPr>
            <a:xfrm>
              <a:off x="2995"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www.solinteg.com</a:t>
              </a:r>
              <a:endParaRPr lang="en-US" altLang="zh-CN" sz="1000" b="1" dirty="0">
                <a:solidFill>
                  <a:schemeClr val="bg1"/>
                </a:solidFill>
                <a:latin typeface="HarmonyOS Sans Black" panose="00000A00000000000000" charset="0"/>
                <a:cs typeface="HarmonyOS Sans Black" panose="00000A00000000000000" charset="0"/>
              </a:endParaRPr>
            </a:p>
          </p:txBody>
        </p:sp>
        <p:pic>
          <p:nvPicPr>
            <p:cNvPr id="37" name="图片 36" descr="C:\wohxy\pic\部门logo\3811661911493_.pic.jpg3811661911493_.pic"/>
            <p:cNvPicPr>
              <a:picLocks noChangeAspect="1"/>
            </p:cNvPicPr>
            <p:nvPr>
              <p:custDataLst>
                <p:tags r:id="rId5"/>
              </p:custDataLst>
            </p:nvPr>
          </p:nvPicPr>
          <p:blipFill>
            <a:blip r:embed="rId6"/>
            <a:srcRect/>
            <a:stretch>
              <a:fillRect/>
            </a:stretch>
          </p:blipFill>
          <p:spPr>
            <a:xfrm>
              <a:off x="527" y="10510"/>
              <a:ext cx="1293" cy="198"/>
            </a:xfrm>
            <a:prstGeom prst="rect">
              <a:avLst/>
            </a:prstGeom>
          </p:spPr>
        </p:pic>
        <p:pic>
          <p:nvPicPr>
            <p:cNvPr id="46" name="图片 41" descr="3b32313535393938333b57307403"/>
            <p:cNvPicPr>
              <a:picLocks noChangeAspect="1"/>
            </p:cNvPicPr>
            <p:nvPr>
              <p:custDataLst>
                <p:tags r:id="rId7"/>
              </p:custDataLst>
            </p:nvPr>
          </p:nvPicPr>
          <p:blipFill>
            <a:blip r:embed="rId8">
              <a:extLst>
                <a:ext uri="{96DAC541-7B7A-43D3-8B79-37D633B846F1}">
                  <asvg:svgBlip xmlns:asvg="http://schemas.microsoft.com/office/drawing/2016/SVG/main" r:embed="rId9"/>
                </a:ext>
              </a:extLst>
            </a:blip>
            <a:stretch>
              <a:fillRect/>
            </a:stretch>
          </p:blipFill>
          <p:spPr>
            <a:xfrm>
              <a:off x="2797" y="10510"/>
              <a:ext cx="198" cy="198"/>
            </a:xfrm>
            <a:prstGeom prst="rect">
              <a:avLst/>
            </a:prstGeom>
          </p:spPr>
        </p:pic>
        <p:sp>
          <p:nvSpPr>
            <p:cNvPr id="47" name="文本框 46"/>
            <p:cNvSpPr txBox="1"/>
            <p:nvPr>
              <p:custDataLst>
                <p:tags r:id="rId10"/>
              </p:custDataLst>
            </p:nvPr>
          </p:nvSpPr>
          <p:spPr>
            <a:xfrm>
              <a:off x="14551" y="10399"/>
              <a:ext cx="3728" cy="398"/>
            </a:xfrm>
            <a:prstGeom prst="rect">
              <a:avLst/>
            </a:prstGeom>
            <a:noFill/>
          </p:spPr>
          <p:txBody>
            <a:bodyPr wrap="none" rtlCol="0">
              <a:noAutofit/>
            </a:bodyPr>
            <a:lstStyle/>
            <a:p>
              <a:pPr algn="r"/>
              <a:r>
                <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How Solinteg Unbalanced Output benefits your life?</a:t>
              </a:r>
              <a:endPar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endParaRPr>
            </a:p>
          </p:txBody>
        </p:sp>
        <p:sp>
          <p:nvSpPr>
            <p:cNvPr id="48" name="文本框 47"/>
            <p:cNvSpPr txBox="1"/>
            <p:nvPr>
              <p:custDataLst>
                <p:tags r:id="rId11"/>
              </p:custDataLst>
            </p:nvPr>
          </p:nvSpPr>
          <p:spPr>
            <a:xfrm>
              <a:off x="18703" y="10398"/>
              <a:ext cx="403" cy="398"/>
            </a:xfrm>
            <a:prstGeom prst="rect">
              <a:avLst/>
            </a:prstGeom>
            <a:noFill/>
          </p:spPr>
          <p:txBody>
            <a:bodyPr wrap="none" rtlCol="0">
              <a:noAutofit/>
            </a:bodyPr>
            <a:lstStyle/>
            <a:p>
              <a:pPr algn="r"/>
              <a:r>
                <a:rPr lang="en-US" altLang="zh-CN" sz="1000"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02</a:t>
              </a:r>
              <a:endParaRPr lang="en-US" altLang="zh-CN" sz="10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sym typeface="+mn-ea"/>
              </a:endParaRPr>
            </a:p>
          </p:txBody>
        </p:sp>
        <p:pic>
          <p:nvPicPr>
            <p:cNvPr id="49" name="图片 6" descr="343435383135363b333633323734363b4fe1606f"/>
            <p:cNvPicPr>
              <a:picLocks noChangeAspect="1"/>
            </p:cNvPicPr>
            <p:nvPr>
              <p:custDataLst>
                <p:tags r:id="rId12"/>
              </p:custDataLst>
            </p:nvPr>
          </p:nvPicPr>
          <p:blipFill>
            <a:blip r:embed="rId13">
              <a:extLst>
                <a:ext uri="{96DAC541-7B7A-43D3-8B79-37D633B846F1}">
                  <asvg:svgBlip xmlns:asvg="http://schemas.microsoft.com/office/drawing/2016/SVG/main" r:embed="rId14"/>
                </a:ext>
              </a:extLst>
            </a:blip>
            <a:stretch>
              <a:fillRect/>
            </a:stretch>
          </p:blipFill>
          <p:spPr>
            <a:xfrm>
              <a:off x="6195" y="10510"/>
              <a:ext cx="198" cy="198"/>
            </a:xfrm>
            <a:prstGeom prst="rect">
              <a:avLst/>
            </a:prstGeom>
          </p:spPr>
        </p:pic>
        <p:sp>
          <p:nvSpPr>
            <p:cNvPr id="50" name="文本框 49"/>
            <p:cNvSpPr txBox="1"/>
            <p:nvPr>
              <p:custDataLst>
                <p:tags r:id="rId15"/>
              </p:custDataLst>
            </p:nvPr>
          </p:nvSpPr>
          <p:spPr>
            <a:xfrm>
              <a:off x="6413"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academy@solinteg.com</a:t>
              </a:r>
              <a:endParaRPr lang="en-US" altLang="zh-CN" sz="1000" b="1" dirty="0">
                <a:solidFill>
                  <a:schemeClr val="bg1"/>
                </a:solidFill>
                <a:latin typeface="HarmonyOS Sans Black" panose="00000A00000000000000" charset="0"/>
                <a:cs typeface="HarmonyOS Sans Black" panose="00000A00000000000000" charset="0"/>
              </a:endParaRPr>
            </a:p>
          </p:txBody>
        </p:sp>
      </p:grpSp>
      <p:sp>
        <p:nvSpPr>
          <p:cNvPr id="5" name="文本框 4"/>
          <p:cNvSpPr txBox="1"/>
          <p:nvPr/>
        </p:nvSpPr>
        <p:spPr>
          <a:xfrm>
            <a:off x="329565" y="1298574"/>
            <a:ext cx="4517390" cy="1705613"/>
          </a:xfrm>
          <a:prstGeom prst="rect">
            <a:avLst/>
          </a:prstGeom>
          <a:noFill/>
        </p:spPr>
        <p:txBody>
          <a:bodyPr wrap="square" rtlCol="0">
            <a:noAutofit/>
          </a:bodyPr>
          <a:lstStyle/>
          <a:p>
            <a:pPr>
              <a:lnSpc>
                <a:spcPct val="140000"/>
              </a:lnSpc>
            </a:pPr>
            <a:r>
              <a:rPr lang="en-US" altLang="zh-CN" sz="1200" b="0" i="0" dirty="0">
                <a:solidFill>
                  <a:srgbClr val="4E4E4E"/>
                </a:solidFill>
                <a:effectLst/>
                <a:latin typeface="HarmonyOS Sans SC" panose="00000500000000000000" charset="-122"/>
                <a:ea typeface="HarmonyOS Sans SC" panose="00000500000000000000" charset="-122"/>
              </a:rPr>
              <a:t>Three-phase hybrid inverter with an unbalanced output application is a type of inverter </a:t>
            </a:r>
            <a:r>
              <a:rPr lang="en-US" altLang="zh-CN" sz="1200" dirty="0">
                <a:solidFill>
                  <a:srgbClr val="4E4E4E"/>
                </a:solidFill>
                <a:latin typeface="HarmonyOS Sans SC" panose="00000500000000000000" charset="-122"/>
                <a:ea typeface="HarmonyOS Sans SC" panose="00000500000000000000" charset="-122"/>
              </a:rPr>
              <a:t>used in three-phase electrical systems. It is designed to provide a stable power supply to loads that have uneven power demands across the three phases. With an unbalanced output function, the inverter output power on each phase depends on the load consumption of each individual phase. </a:t>
            </a:r>
            <a:endParaRPr lang="en-US" altLang="zh-CN" sz="1200" dirty="0">
              <a:solidFill>
                <a:srgbClr val="4E4E4E"/>
              </a:solidFill>
              <a:latin typeface="HarmonyOS Sans SC" panose="00000500000000000000" charset="-122"/>
              <a:ea typeface="HarmonyOS Sans SC" panose="00000500000000000000" charset="-122"/>
            </a:endParaRPr>
          </a:p>
        </p:txBody>
      </p:sp>
      <p:grpSp>
        <p:nvGrpSpPr>
          <p:cNvPr id="65" name="组合 64"/>
          <p:cNvGrpSpPr/>
          <p:nvPr/>
        </p:nvGrpSpPr>
        <p:grpSpPr>
          <a:xfrm>
            <a:off x="4904740" y="200660"/>
            <a:ext cx="7155815" cy="6255385"/>
            <a:chOff x="7633" y="316"/>
            <a:chExt cx="11269" cy="9851"/>
          </a:xfrm>
        </p:grpSpPr>
        <p:pic>
          <p:nvPicPr>
            <p:cNvPr id="3" name="图片 2" descr="C:\Users\DELL\Desktop\home solar.jpghome solar"/>
            <p:cNvPicPr>
              <a:picLocks noChangeAspect="1"/>
            </p:cNvPicPr>
            <p:nvPr>
              <p:custDataLst>
                <p:tags r:id="rId16"/>
              </p:custDataLst>
            </p:nvPr>
          </p:nvPicPr>
          <p:blipFill>
            <a:blip r:embed="rId17"/>
            <a:srcRect/>
            <a:stretch>
              <a:fillRect/>
            </a:stretch>
          </p:blipFill>
          <p:spPr>
            <a:xfrm>
              <a:off x="7633" y="316"/>
              <a:ext cx="10772" cy="9337"/>
            </a:xfrm>
            <a:prstGeom prst="rect">
              <a:avLst/>
            </a:prstGeom>
          </p:spPr>
        </p:pic>
        <p:sp>
          <p:nvSpPr>
            <p:cNvPr id="4" name="文本框 3"/>
            <p:cNvSpPr txBox="1"/>
            <p:nvPr>
              <p:custDataLst>
                <p:tags r:id="rId18"/>
              </p:custDataLst>
            </p:nvPr>
          </p:nvSpPr>
          <p:spPr>
            <a:xfrm>
              <a:off x="14700" y="1654"/>
              <a:ext cx="1625" cy="786"/>
            </a:xfrm>
            <a:prstGeom prst="rect">
              <a:avLst/>
            </a:prstGeom>
            <a:noFill/>
          </p:spPr>
          <p:txBody>
            <a:bodyPr wrap="square" rtlCol="0">
              <a:noAutofit/>
            </a:bodyPr>
            <a:lstStyle/>
            <a:p>
              <a:pPr algn="ctr">
                <a:lnSpc>
                  <a:spcPct val="140000"/>
                </a:lnSpc>
              </a:pPr>
              <a:r>
                <a:rPr lang="en-US" altLang="zh-CN" sz="1200" b="1">
                  <a:solidFill>
                    <a:srgbClr val="8489D3"/>
                  </a:solidFill>
                  <a:latin typeface="HarmonyOS Sans SC" panose="00000500000000000000" charset="-122"/>
                  <a:ea typeface="HarmonyOS Sans SC" panose="00000500000000000000" charset="-122"/>
                  <a:cs typeface="HarmonyOS Sans Black" panose="00000A00000000000000" charset="0"/>
                </a:rPr>
                <a:t>PV Power</a:t>
              </a:r>
              <a:endParaRPr lang="en-US" altLang="zh-CN" sz="1200" b="1">
                <a:solidFill>
                  <a:srgbClr val="8489D3"/>
                </a:solidFill>
                <a:latin typeface="HarmonyOS Sans SC" panose="00000500000000000000" charset="-122"/>
                <a:ea typeface="HarmonyOS Sans SC" panose="00000500000000000000" charset="-122"/>
                <a:cs typeface="HarmonyOS Sans Black" panose="00000A00000000000000" charset="0"/>
              </a:endParaRPr>
            </a:p>
            <a:p>
              <a:pPr algn="ctr">
                <a:lnSpc>
                  <a:spcPct val="140000"/>
                </a:lnSpc>
              </a:pPr>
              <a:r>
                <a:rPr lang="en-US" altLang="zh-CN" sz="1200" b="1">
                  <a:solidFill>
                    <a:srgbClr val="8489D3"/>
                  </a:solidFill>
                  <a:latin typeface="HarmonyOS Sans SC" panose="00000500000000000000" charset="-122"/>
                  <a:ea typeface="HarmonyOS Sans SC" panose="00000500000000000000" charset="-122"/>
                  <a:cs typeface="HarmonyOS Sans Black" panose="00000A00000000000000" charset="0"/>
                </a:rPr>
                <a:t> 6kW</a:t>
              </a:r>
              <a:endParaRPr lang="en-US" altLang="zh-CN" sz="1200" b="1">
                <a:solidFill>
                  <a:srgbClr val="8489D3"/>
                </a:solidFill>
                <a:latin typeface="HarmonyOS Sans SC" panose="00000500000000000000" charset="-122"/>
                <a:ea typeface="HarmonyOS Sans SC" panose="00000500000000000000" charset="-122"/>
                <a:cs typeface="HarmonyOS Sans Black" panose="00000A00000000000000" charset="0"/>
              </a:endParaRPr>
            </a:p>
          </p:txBody>
        </p:sp>
        <p:grpSp>
          <p:nvGrpSpPr>
            <p:cNvPr id="13" name="组合 12"/>
            <p:cNvGrpSpPr/>
            <p:nvPr/>
          </p:nvGrpSpPr>
          <p:grpSpPr>
            <a:xfrm>
              <a:off x="14171" y="2610"/>
              <a:ext cx="1301" cy="1354"/>
              <a:chOff x="14171" y="2610"/>
              <a:chExt cx="1301" cy="1354"/>
            </a:xfrm>
          </p:grpSpPr>
          <p:cxnSp>
            <p:nvCxnSpPr>
              <p:cNvPr id="7" name="直接连接符 6"/>
              <p:cNvCxnSpPr/>
              <p:nvPr>
                <p:custDataLst>
                  <p:tags r:id="rId19"/>
                </p:custDataLst>
              </p:nvPr>
            </p:nvCxnSpPr>
            <p:spPr>
              <a:xfrm flipH="1">
                <a:off x="14171" y="2617"/>
                <a:ext cx="1301" cy="582"/>
              </a:xfrm>
              <a:prstGeom prst="line">
                <a:avLst/>
              </a:prstGeom>
              <a:ln>
                <a:solidFill>
                  <a:srgbClr val="8489D3"/>
                </a:solidFill>
                <a:tailEnd type="ova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20"/>
                </p:custDataLst>
              </p:nvPr>
            </p:nvCxnSpPr>
            <p:spPr>
              <a:xfrm flipH="1">
                <a:off x="15378" y="2610"/>
                <a:ext cx="94" cy="1355"/>
              </a:xfrm>
              <a:prstGeom prst="line">
                <a:avLst/>
              </a:prstGeom>
              <a:ln w="3175">
                <a:solidFill>
                  <a:srgbClr val="8489D3"/>
                </a:solidFill>
                <a:tailEnd type="oval"/>
              </a:ln>
            </p:spPr>
            <p:style>
              <a:lnRef idx="1">
                <a:schemeClr val="accent1"/>
              </a:lnRef>
              <a:fillRef idx="0">
                <a:schemeClr val="accent1"/>
              </a:fillRef>
              <a:effectRef idx="0">
                <a:schemeClr val="accent1"/>
              </a:effectRef>
              <a:fontRef idx="minor">
                <a:schemeClr val="tx1"/>
              </a:fontRef>
            </p:style>
          </p:cxnSp>
        </p:grpSp>
        <p:sp>
          <p:nvSpPr>
            <p:cNvPr id="14" name="椭圆 13"/>
            <p:cNvSpPr/>
            <p:nvPr>
              <p:custDataLst>
                <p:tags r:id="rId21"/>
              </p:custDataLst>
            </p:nvPr>
          </p:nvSpPr>
          <p:spPr>
            <a:xfrm>
              <a:off x="15840" y="5526"/>
              <a:ext cx="340" cy="340"/>
            </a:xfrm>
            <a:prstGeom prst="ellipse">
              <a:avLst/>
            </a:prstGeom>
            <a:solidFill>
              <a:srgbClr val="8489D3">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a:grpSpLocks noChangeAspect="1"/>
            </p:cNvGrpSpPr>
            <p:nvPr/>
          </p:nvGrpSpPr>
          <p:grpSpPr>
            <a:xfrm>
              <a:off x="15288" y="7729"/>
              <a:ext cx="2943" cy="1876"/>
              <a:chOff x="15912" y="8273"/>
              <a:chExt cx="1684" cy="1073"/>
            </a:xfrm>
          </p:grpSpPr>
          <p:grpSp>
            <p:nvGrpSpPr>
              <p:cNvPr id="24" name="组合 23"/>
              <p:cNvGrpSpPr/>
              <p:nvPr/>
            </p:nvGrpSpPr>
            <p:grpSpPr>
              <a:xfrm>
                <a:off x="15912" y="8925"/>
                <a:ext cx="676" cy="414"/>
                <a:chOff x="15982" y="8925"/>
                <a:chExt cx="676" cy="414"/>
              </a:xfrm>
            </p:grpSpPr>
            <p:cxnSp>
              <p:nvCxnSpPr>
                <p:cNvPr id="20" name="肘形连接符 19"/>
                <p:cNvCxnSpPr/>
                <p:nvPr>
                  <p:custDataLst>
                    <p:tags r:id="rId22"/>
                  </p:custDataLst>
                </p:nvPr>
              </p:nvCxnSpPr>
              <p:spPr>
                <a:xfrm rot="10800000" flipV="1">
                  <a:off x="15989" y="8928"/>
                  <a:ext cx="483" cy="180"/>
                </a:xfrm>
                <a:prstGeom prst="bentConnector3">
                  <a:avLst>
                    <a:gd name="adj1" fmla="val 1449"/>
                  </a:avLst>
                </a:prstGeom>
              </p:spPr>
              <p:style>
                <a:lnRef idx="1">
                  <a:schemeClr val="accent1"/>
                </a:lnRef>
                <a:fillRef idx="0">
                  <a:schemeClr val="accent1"/>
                </a:fillRef>
                <a:effectRef idx="0">
                  <a:schemeClr val="accent1"/>
                </a:effectRef>
                <a:fontRef idx="minor">
                  <a:schemeClr val="tx1"/>
                </a:fontRef>
              </p:style>
            </p:cxnSp>
            <p:cxnSp>
              <p:nvCxnSpPr>
                <p:cNvPr id="21" name="肘形连接符 20"/>
                <p:cNvCxnSpPr/>
                <p:nvPr>
                  <p:custDataLst>
                    <p:tags r:id="rId23"/>
                  </p:custDataLst>
                </p:nvPr>
              </p:nvCxnSpPr>
              <p:spPr>
                <a:xfrm rot="10800000" flipV="1">
                  <a:off x="15985" y="8926"/>
                  <a:ext cx="575" cy="302"/>
                </a:xfrm>
                <a:prstGeom prst="bentConnector3">
                  <a:avLst>
                    <a:gd name="adj1" fmla="val 0"/>
                  </a:avLst>
                </a:prstGeom>
              </p:spPr>
              <p:style>
                <a:lnRef idx="1">
                  <a:schemeClr val="accent1"/>
                </a:lnRef>
                <a:fillRef idx="0">
                  <a:schemeClr val="accent1"/>
                </a:fillRef>
                <a:effectRef idx="0">
                  <a:schemeClr val="accent1"/>
                </a:effectRef>
                <a:fontRef idx="minor">
                  <a:schemeClr val="tx1"/>
                </a:fontRef>
              </p:style>
            </p:cxnSp>
            <p:cxnSp>
              <p:nvCxnSpPr>
                <p:cNvPr id="22" name="肘形连接符 21"/>
                <p:cNvCxnSpPr/>
                <p:nvPr>
                  <p:custDataLst>
                    <p:tags r:id="rId24"/>
                  </p:custDataLst>
                </p:nvPr>
              </p:nvCxnSpPr>
              <p:spPr>
                <a:xfrm rot="10800000" flipV="1">
                  <a:off x="15982" y="8925"/>
                  <a:ext cx="677" cy="415"/>
                </a:xfrm>
                <a:prstGeom prst="bentConnector3">
                  <a:avLst>
                    <a:gd name="adj1" fmla="val -295"/>
                  </a:avLst>
                </a:prstGeom>
              </p:spPr>
              <p:style>
                <a:lnRef idx="1">
                  <a:schemeClr val="accent1"/>
                </a:lnRef>
                <a:fillRef idx="0">
                  <a:schemeClr val="accent1"/>
                </a:fillRef>
                <a:effectRef idx="0">
                  <a:schemeClr val="accent1"/>
                </a:effectRef>
                <a:fontRef idx="minor">
                  <a:schemeClr val="tx1"/>
                </a:fontRef>
              </p:style>
            </p:cxnSp>
          </p:grpSp>
          <p:grpSp>
            <p:nvGrpSpPr>
              <p:cNvPr id="25" name="组合 24"/>
              <p:cNvGrpSpPr/>
              <p:nvPr/>
            </p:nvGrpSpPr>
            <p:grpSpPr>
              <a:xfrm flipH="1">
                <a:off x="16920" y="8932"/>
                <a:ext cx="676" cy="414"/>
                <a:chOff x="15982" y="8925"/>
                <a:chExt cx="676" cy="414"/>
              </a:xfrm>
            </p:grpSpPr>
            <p:cxnSp>
              <p:nvCxnSpPr>
                <p:cNvPr id="26" name="肘形连接符 25"/>
                <p:cNvCxnSpPr/>
                <p:nvPr>
                  <p:custDataLst>
                    <p:tags r:id="rId25"/>
                  </p:custDataLst>
                </p:nvPr>
              </p:nvCxnSpPr>
              <p:spPr>
                <a:xfrm rot="10800000" flipV="1">
                  <a:off x="15989" y="8928"/>
                  <a:ext cx="483" cy="180"/>
                </a:xfrm>
                <a:prstGeom prst="bentConnector3">
                  <a:avLst>
                    <a:gd name="adj1" fmla="val 1449"/>
                  </a:avLst>
                </a:prstGeom>
                <a:ln>
                  <a:solidFill>
                    <a:srgbClr val="8489D3"/>
                  </a:solidFill>
                </a:ln>
              </p:spPr>
              <p:style>
                <a:lnRef idx="1">
                  <a:schemeClr val="accent1"/>
                </a:lnRef>
                <a:fillRef idx="0">
                  <a:schemeClr val="accent1"/>
                </a:fillRef>
                <a:effectRef idx="0">
                  <a:schemeClr val="accent1"/>
                </a:effectRef>
                <a:fontRef idx="minor">
                  <a:schemeClr val="tx1"/>
                </a:fontRef>
              </p:style>
            </p:cxnSp>
            <p:cxnSp>
              <p:nvCxnSpPr>
                <p:cNvPr id="27" name="肘形连接符 26"/>
                <p:cNvCxnSpPr/>
                <p:nvPr>
                  <p:custDataLst>
                    <p:tags r:id="rId26"/>
                  </p:custDataLst>
                </p:nvPr>
              </p:nvCxnSpPr>
              <p:spPr>
                <a:xfrm rot="10800000" flipV="1">
                  <a:off x="15985" y="8926"/>
                  <a:ext cx="575" cy="302"/>
                </a:xfrm>
                <a:prstGeom prst="bentConnector3">
                  <a:avLst>
                    <a:gd name="adj1" fmla="val 0"/>
                  </a:avLst>
                </a:prstGeom>
                <a:ln>
                  <a:solidFill>
                    <a:srgbClr val="8489D3"/>
                  </a:solidFill>
                </a:ln>
              </p:spPr>
              <p:style>
                <a:lnRef idx="1">
                  <a:schemeClr val="accent1"/>
                </a:lnRef>
                <a:fillRef idx="0">
                  <a:schemeClr val="accent1"/>
                </a:fillRef>
                <a:effectRef idx="0">
                  <a:schemeClr val="accent1"/>
                </a:effectRef>
                <a:fontRef idx="minor">
                  <a:schemeClr val="tx1"/>
                </a:fontRef>
              </p:style>
            </p:cxnSp>
            <p:cxnSp>
              <p:nvCxnSpPr>
                <p:cNvPr id="28" name="肘形连接符 27"/>
                <p:cNvCxnSpPr/>
                <p:nvPr>
                  <p:custDataLst>
                    <p:tags r:id="rId27"/>
                  </p:custDataLst>
                </p:nvPr>
              </p:nvCxnSpPr>
              <p:spPr>
                <a:xfrm rot="10800000" flipV="1">
                  <a:off x="15982" y="8925"/>
                  <a:ext cx="677" cy="415"/>
                </a:xfrm>
                <a:prstGeom prst="bentConnector3">
                  <a:avLst>
                    <a:gd name="adj1" fmla="val -295"/>
                  </a:avLst>
                </a:prstGeom>
                <a:ln>
                  <a:solidFill>
                    <a:srgbClr val="8489D3"/>
                  </a:solidFill>
                </a:ln>
              </p:spPr>
              <p:style>
                <a:lnRef idx="1">
                  <a:schemeClr val="accent1"/>
                </a:lnRef>
                <a:fillRef idx="0">
                  <a:schemeClr val="accent1"/>
                </a:fillRef>
                <a:effectRef idx="0">
                  <a:schemeClr val="accent1"/>
                </a:effectRef>
                <a:fontRef idx="minor">
                  <a:schemeClr val="tx1"/>
                </a:fontRef>
              </p:style>
            </p:cxnSp>
          </p:grpSp>
          <p:pic>
            <p:nvPicPr>
              <p:cNvPr id="15" name="图片 14" descr="C:\Users\DELL\Desktop\线稿图.png线稿图"/>
              <p:cNvPicPr>
                <a:picLocks noChangeAspect="1"/>
              </p:cNvPicPr>
              <p:nvPr>
                <p:custDataLst>
                  <p:tags r:id="rId28"/>
                </p:custDataLst>
              </p:nvPr>
            </p:nvPicPr>
            <p:blipFill>
              <a:blip r:embed="rId29"/>
              <a:srcRect/>
              <a:stretch>
                <a:fillRect/>
              </a:stretch>
            </p:blipFill>
            <p:spPr>
              <a:xfrm>
                <a:off x="16325" y="8273"/>
                <a:ext cx="851" cy="660"/>
              </a:xfrm>
              <a:prstGeom prst="rect">
                <a:avLst/>
              </a:prstGeom>
            </p:spPr>
          </p:pic>
        </p:grpSp>
        <p:sp>
          <p:nvSpPr>
            <p:cNvPr id="29" name="文本框 28"/>
            <p:cNvSpPr txBox="1"/>
            <p:nvPr>
              <p:custDataLst>
                <p:tags r:id="rId30"/>
              </p:custDataLst>
            </p:nvPr>
          </p:nvSpPr>
          <p:spPr>
            <a:xfrm>
              <a:off x="14551" y="9103"/>
              <a:ext cx="737" cy="418"/>
            </a:xfrm>
            <a:prstGeom prst="rect">
              <a:avLst/>
            </a:prstGeom>
            <a:noFill/>
          </p:spPr>
          <p:txBody>
            <a:bodyPr wrap="square" rtlCol="0">
              <a:noAutofit/>
            </a:bodyPr>
            <a:lstStyle/>
            <a:p>
              <a:pPr algn="ctr">
                <a:lnSpc>
                  <a:spcPct val="120000"/>
                </a:lnSpc>
              </a:pPr>
              <a:r>
                <a:rPr lang="en-US" altLang="zh-CN" sz="700" b="1">
                  <a:solidFill>
                    <a:srgbClr val="698FC8"/>
                  </a:solidFill>
                  <a:latin typeface="HarmonyOS Sans SC" panose="00000500000000000000" charset="-122"/>
                  <a:ea typeface="HarmonyOS Sans SC" panose="00000500000000000000" charset="-122"/>
                  <a:cs typeface="HarmonyOS Sans Black" panose="00000A00000000000000" charset="0"/>
                </a:rPr>
                <a:t>Loads</a:t>
              </a:r>
              <a:endParaRPr lang="en-US" altLang="zh-CN" sz="700" b="1">
                <a:solidFill>
                  <a:srgbClr val="698FC8"/>
                </a:solidFill>
                <a:latin typeface="HarmonyOS Sans SC" panose="00000500000000000000" charset="-122"/>
                <a:ea typeface="HarmonyOS Sans SC" panose="00000500000000000000" charset="-122"/>
                <a:cs typeface="HarmonyOS Sans Black" panose="00000A00000000000000" charset="0"/>
              </a:endParaRPr>
            </a:p>
            <a:p>
              <a:pPr algn="ctr">
                <a:lnSpc>
                  <a:spcPct val="120000"/>
                </a:lnSpc>
              </a:pPr>
              <a:r>
                <a:rPr lang="en-US" altLang="zh-CN" sz="700" b="1">
                  <a:solidFill>
                    <a:srgbClr val="698FC8"/>
                  </a:solidFill>
                  <a:latin typeface="HarmonyOS Sans SC" panose="00000500000000000000" charset="-122"/>
                  <a:ea typeface="HarmonyOS Sans SC" panose="00000500000000000000" charset="-122"/>
                  <a:cs typeface="HarmonyOS Sans Black" panose="00000A00000000000000" charset="0"/>
                </a:rPr>
                <a:t>Side</a:t>
              </a:r>
              <a:endParaRPr lang="en-US" altLang="zh-CN" sz="700" b="1">
                <a:solidFill>
                  <a:srgbClr val="698FC8"/>
                </a:solidFill>
                <a:latin typeface="HarmonyOS Sans SC" panose="00000500000000000000" charset="-122"/>
                <a:ea typeface="HarmonyOS Sans SC" panose="00000500000000000000" charset="-122"/>
                <a:cs typeface="HarmonyOS Sans Black" panose="00000A00000000000000" charset="0"/>
              </a:endParaRPr>
            </a:p>
          </p:txBody>
        </p:sp>
        <p:sp>
          <p:nvSpPr>
            <p:cNvPr id="33" name="文本框 32"/>
            <p:cNvSpPr txBox="1"/>
            <p:nvPr>
              <p:custDataLst>
                <p:tags r:id="rId31"/>
              </p:custDataLst>
            </p:nvPr>
          </p:nvSpPr>
          <p:spPr>
            <a:xfrm>
              <a:off x="15157" y="9450"/>
              <a:ext cx="974" cy="120"/>
            </a:xfrm>
            <a:prstGeom prst="rect">
              <a:avLst/>
            </a:prstGeom>
            <a:noFill/>
          </p:spPr>
          <p:txBody>
            <a:bodyPr wrap="square" rtlCol="0">
              <a:noAutofit/>
            </a:bodyPr>
            <a:lstStyle/>
            <a:p>
              <a:pPr algn="l">
                <a:lnSpc>
                  <a:spcPct val="50000"/>
                </a:lnSpc>
              </a:pPr>
              <a:r>
                <a:rPr lang="en-US" altLang="zh-CN" sz="600">
                  <a:solidFill>
                    <a:srgbClr val="698FC8"/>
                  </a:solidFill>
                  <a:latin typeface="HarmonyOS Sans SC" panose="00000500000000000000" charset="-122"/>
                  <a:ea typeface="HarmonyOS Sans SC" panose="00000500000000000000" charset="-122"/>
                  <a:cs typeface="HarmonyOS Sans Black" panose="00000A00000000000000" charset="0"/>
                </a:rPr>
                <a:t>L3: 2.2kW</a:t>
              </a:r>
              <a:endParaRPr lang="en-US" altLang="zh-CN" sz="600">
                <a:solidFill>
                  <a:srgbClr val="698FC8"/>
                </a:solidFill>
                <a:latin typeface="HarmonyOS Sans SC" panose="00000500000000000000" charset="-122"/>
                <a:ea typeface="HarmonyOS Sans SC" panose="00000500000000000000" charset="-122"/>
                <a:cs typeface="HarmonyOS Sans Black" panose="00000A00000000000000" charset="0"/>
              </a:endParaRPr>
            </a:p>
          </p:txBody>
        </p:sp>
        <p:sp>
          <p:nvSpPr>
            <p:cNvPr id="12" name="文本框 11"/>
            <p:cNvSpPr txBox="1"/>
            <p:nvPr>
              <p:custDataLst>
                <p:tags r:id="rId32"/>
              </p:custDataLst>
            </p:nvPr>
          </p:nvSpPr>
          <p:spPr>
            <a:xfrm>
              <a:off x="15157" y="9252"/>
              <a:ext cx="800" cy="120"/>
            </a:xfrm>
            <a:prstGeom prst="rect">
              <a:avLst/>
            </a:prstGeom>
            <a:noFill/>
          </p:spPr>
          <p:txBody>
            <a:bodyPr wrap="square" rtlCol="0">
              <a:noAutofit/>
            </a:bodyPr>
            <a:lstStyle/>
            <a:p>
              <a:pPr algn="l">
                <a:lnSpc>
                  <a:spcPct val="50000"/>
                </a:lnSpc>
              </a:pPr>
              <a:r>
                <a:rPr lang="en-US" altLang="zh-CN" sz="600">
                  <a:solidFill>
                    <a:srgbClr val="698FC8"/>
                  </a:solidFill>
                  <a:latin typeface="HarmonyOS Sans SC" panose="00000500000000000000" charset="-122"/>
                  <a:ea typeface="HarmonyOS Sans SC" panose="00000500000000000000" charset="-122"/>
                  <a:cs typeface="HarmonyOS Sans Black" panose="00000A00000000000000" charset="0"/>
                </a:rPr>
                <a:t>L2: 2kW</a:t>
              </a:r>
              <a:endParaRPr lang="en-US" altLang="zh-CN" sz="600">
                <a:solidFill>
                  <a:srgbClr val="698FC8"/>
                </a:solidFill>
                <a:latin typeface="HarmonyOS Sans SC" panose="00000500000000000000" charset="-122"/>
                <a:ea typeface="HarmonyOS Sans SC" panose="00000500000000000000" charset="-122"/>
                <a:cs typeface="HarmonyOS Sans Black" panose="00000A00000000000000" charset="0"/>
              </a:endParaRPr>
            </a:p>
          </p:txBody>
        </p:sp>
        <p:sp>
          <p:nvSpPr>
            <p:cNvPr id="16" name="文本框 15"/>
            <p:cNvSpPr txBox="1"/>
            <p:nvPr>
              <p:custDataLst>
                <p:tags r:id="rId33"/>
              </p:custDataLst>
            </p:nvPr>
          </p:nvSpPr>
          <p:spPr>
            <a:xfrm>
              <a:off x="15157" y="9044"/>
              <a:ext cx="852" cy="120"/>
            </a:xfrm>
            <a:prstGeom prst="rect">
              <a:avLst/>
            </a:prstGeom>
            <a:noFill/>
          </p:spPr>
          <p:txBody>
            <a:bodyPr wrap="square" rtlCol="0">
              <a:noAutofit/>
            </a:bodyPr>
            <a:lstStyle/>
            <a:p>
              <a:pPr algn="l">
                <a:lnSpc>
                  <a:spcPct val="50000"/>
                </a:lnSpc>
              </a:pPr>
              <a:r>
                <a:rPr lang="en-US" altLang="zh-CN" sz="600">
                  <a:solidFill>
                    <a:srgbClr val="698FC8"/>
                  </a:solidFill>
                  <a:latin typeface="HarmonyOS Sans SC" panose="00000500000000000000" charset="-122"/>
                  <a:ea typeface="HarmonyOS Sans SC" panose="00000500000000000000" charset="-122"/>
                  <a:cs typeface="HarmonyOS Sans Black" panose="00000A00000000000000" charset="0"/>
                </a:rPr>
                <a:t>L1: 1.8kW</a:t>
              </a:r>
              <a:endParaRPr lang="zh-CN" altLang="en-US" sz="600">
                <a:solidFill>
                  <a:srgbClr val="698FC8"/>
                </a:solidFill>
                <a:latin typeface="HarmonyOS Sans SC" panose="00000500000000000000" charset="-122"/>
                <a:ea typeface="HarmonyOS Sans SC" panose="00000500000000000000" charset="-122"/>
                <a:cs typeface="HarmonyOS Sans Black" panose="00000A00000000000000" charset="0"/>
              </a:endParaRPr>
            </a:p>
          </p:txBody>
        </p:sp>
        <p:sp>
          <p:nvSpPr>
            <p:cNvPr id="17" name="文本框 16"/>
            <p:cNvSpPr txBox="1"/>
            <p:nvPr>
              <p:custDataLst>
                <p:tags r:id="rId34"/>
              </p:custDataLst>
            </p:nvPr>
          </p:nvSpPr>
          <p:spPr>
            <a:xfrm>
              <a:off x="17569" y="9044"/>
              <a:ext cx="808" cy="120"/>
            </a:xfrm>
            <a:prstGeom prst="rect">
              <a:avLst/>
            </a:prstGeom>
            <a:noFill/>
          </p:spPr>
          <p:txBody>
            <a:bodyPr wrap="square" rtlCol="0">
              <a:noAutofit/>
            </a:bodyPr>
            <a:lstStyle/>
            <a:p>
              <a:pPr algn="r">
                <a:lnSpc>
                  <a:spcPct val="50000"/>
                </a:lnSpc>
              </a:pPr>
              <a:r>
                <a:rPr lang="en-US" altLang="zh-CN" sz="600">
                  <a:solidFill>
                    <a:srgbClr val="8489D3"/>
                  </a:solidFill>
                  <a:latin typeface="HarmonyOS Sans SC" panose="00000500000000000000" charset="-122"/>
                  <a:ea typeface="HarmonyOS Sans SC" panose="00000500000000000000" charset="-122"/>
                  <a:cs typeface="HarmonyOS Sans Black" panose="00000A00000000000000" charset="0"/>
                </a:rPr>
                <a:t>L1: 0kW</a:t>
              </a:r>
              <a:endParaRPr lang="en-US" altLang="zh-CN" sz="600">
                <a:solidFill>
                  <a:srgbClr val="8489D3"/>
                </a:solidFill>
                <a:latin typeface="HarmonyOS Sans SC" panose="00000500000000000000" charset="-122"/>
                <a:ea typeface="HarmonyOS Sans SC" panose="00000500000000000000" charset="-122"/>
                <a:cs typeface="HarmonyOS Sans Black" panose="00000A00000000000000" charset="0"/>
              </a:endParaRPr>
            </a:p>
          </p:txBody>
        </p:sp>
        <p:sp>
          <p:nvSpPr>
            <p:cNvPr id="23" name="文本框 22"/>
            <p:cNvSpPr txBox="1"/>
            <p:nvPr>
              <p:custDataLst>
                <p:tags r:id="rId35"/>
              </p:custDataLst>
            </p:nvPr>
          </p:nvSpPr>
          <p:spPr>
            <a:xfrm>
              <a:off x="17446" y="9252"/>
              <a:ext cx="931" cy="120"/>
            </a:xfrm>
            <a:prstGeom prst="rect">
              <a:avLst/>
            </a:prstGeom>
            <a:noFill/>
          </p:spPr>
          <p:txBody>
            <a:bodyPr wrap="square" rtlCol="0">
              <a:noAutofit/>
            </a:bodyPr>
            <a:lstStyle/>
            <a:p>
              <a:pPr algn="r">
                <a:lnSpc>
                  <a:spcPct val="50000"/>
                </a:lnSpc>
              </a:pPr>
              <a:r>
                <a:rPr lang="en-US" altLang="zh-CN" sz="600">
                  <a:solidFill>
                    <a:srgbClr val="8489D3"/>
                  </a:solidFill>
                  <a:latin typeface="HarmonyOS Sans SC" panose="00000500000000000000" charset="-122"/>
                  <a:ea typeface="HarmonyOS Sans SC" panose="00000500000000000000" charset="-122"/>
                  <a:cs typeface="HarmonyOS Sans Black" panose="00000A00000000000000" charset="0"/>
                </a:rPr>
                <a:t>L2: 0kW</a:t>
              </a:r>
              <a:endParaRPr lang="en-US" altLang="zh-CN" sz="600">
                <a:solidFill>
                  <a:srgbClr val="8489D3"/>
                </a:solidFill>
                <a:latin typeface="HarmonyOS Sans SC" panose="00000500000000000000" charset="-122"/>
                <a:ea typeface="HarmonyOS Sans SC" panose="00000500000000000000" charset="-122"/>
                <a:cs typeface="HarmonyOS Sans Black" panose="00000A00000000000000" charset="0"/>
              </a:endParaRPr>
            </a:p>
          </p:txBody>
        </p:sp>
        <p:sp>
          <p:nvSpPr>
            <p:cNvPr id="30" name="文本框 29"/>
            <p:cNvSpPr txBox="1"/>
            <p:nvPr>
              <p:custDataLst>
                <p:tags r:id="rId36"/>
              </p:custDataLst>
            </p:nvPr>
          </p:nvSpPr>
          <p:spPr>
            <a:xfrm>
              <a:off x="17402" y="9450"/>
              <a:ext cx="975" cy="120"/>
            </a:xfrm>
            <a:prstGeom prst="rect">
              <a:avLst/>
            </a:prstGeom>
            <a:noFill/>
          </p:spPr>
          <p:txBody>
            <a:bodyPr wrap="square" rtlCol="0">
              <a:noAutofit/>
            </a:bodyPr>
            <a:lstStyle/>
            <a:p>
              <a:pPr algn="r">
                <a:lnSpc>
                  <a:spcPct val="50000"/>
                </a:lnSpc>
              </a:pPr>
              <a:r>
                <a:rPr lang="en-US" altLang="zh-CN" sz="600">
                  <a:solidFill>
                    <a:srgbClr val="8489D3"/>
                  </a:solidFill>
                  <a:latin typeface="HarmonyOS Sans SC" panose="00000500000000000000" charset="-122"/>
                  <a:ea typeface="HarmonyOS Sans SC" panose="00000500000000000000" charset="-122"/>
                  <a:cs typeface="HarmonyOS Sans Black" panose="00000A00000000000000" charset="0"/>
                </a:rPr>
                <a:t>L3: 0kW</a:t>
              </a:r>
              <a:endParaRPr lang="en-US" altLang="zh-CN" sz="600">
                <a:solidFill>
                  <a:srgbClr val="8489D3"/>
                </a:solidFill>
                <a:latin typeface="HarmonyOS Sans SC" panose="00000500000000000000" charset="-122"/>
                <a:ea typeface="HarmonyOS Sans SC" panose="00000500000000000000" charset="-122"/>
                <a:cs typeface="HarmonyOS Sans Black" panose="00000A00000000000000" charset="0"/>
              </a:endParaRPr>
            </a:p>
          </p:txBody>
        </p:sp>
        <p:sp>
          <p:nvSpPr>
            <p:cNvPr id="31" name="文本框 30"/>
            <p:cNvSpPr txBox="1"/>
            <p:nvPr>
              <p:custDataLst>
                <p:tags r:id="rId37"/>
              </p:custDataLst>
            </p:nvPr>
          </p:nvSpPr>
          <p:spPr>
            <a:xfrm>
              <a:off x="18226" y="9103"/>
              <a:ext cx="677" cy="418"/>
            </a:xfrm>
            <a:prstGeom prst="rect">
              <a:avLst/>
            </a:prstGeom>
            <a:noFill/>
          </p:spPr>
          <p:txBody>
            <a:bodyPr wrap="square" rtlCol="0">
              <a:noAutofit/>
            </a:bodyPr>
            <a:lstStyle/>
            <a:p>
              <a:pPr algn="ctr">
                <a:lnSpc>
                  <a:spcPct val="120000"/>
                </a:lnSpc>
              </a:pPr>
              <a:r>
                <a:rPr lang="en-US" altLang="zh-CN" sz="700" b="1">
                  <a:solidFill>
                    <a:srgbClr val="8489D3"/>
                  </a:solidFill>
                  <a:latin typeface="HarmonyOS Sans SC" panose="00000500000000000000" charset="-122"/>
                  <a:ea typeface="HarmonyOS Sans SC" panose="00000500000000000000" charset="-122"/>
                  <a:cs typeface="HarmonyOS Sans Black" panose="00000A00000000000000" charset="0"/>
                </a:rPr>
                <a:t>Grid</a:t>
              </a:r>
              <a:endParaRPr lang="en-US" altLang="zh-CN" sz="700" b="1">
                <a:solidFill>
                  <a:srgbClr val="8489D3"/>
                </a:solidFill>
                <a:latin typeface="HarmonyOS Sans SC" panose="00000500000000000000" charset="-122"/>
                <a:ea typeface="HarmonyOS Sans SC" panose="00000500000000000000" charset="-122"/>
                <a:cs typeface="HarmonyOS Sans Black" panose="00000A00000000000000" charset="0"/>
              </a:endParaRPr>
            </a:p>
            <a:p>
              <a:pPr algn="ctr">
                <a:lnSpc>
                  <a:spcPct val="120000"/>
                </a:lnSpc>
              </a:pPr>
              <a:r>
                <a:rPr lang="en-US" altLang="zh-CN" sz="700" b="1">
                  <a:solidFill>
                    <a:srgbClr val="8489D3"/>
                  </a:solidFill>
                  <a:latin typeface="HarmonyOS Sans SC" panose="00000500000000000000" charset="-122"/>
                  <a:ea typeface="HarmonyOS Sans SC" panose="00000500000000000000" charset="-122"/>
                  <a:cs typeface="HarmonyOS Sans Black" panose="00000A00000000000000" charset="0"/>
                </a:rPr>
                <a:t>Side</a:t>
              </a:r>
              <a:endParaRPr lang="en-US" altLang="zh-CN" sz="700" b="1">
                <a:solidFill>
                  <a:srgbClr val="8489D3"/>
                </a:solidFill>
                <a:latin typeface="HarmonyOS Sans SC" panose="00000500000000000000" charset="-122"/>
                <a:ea typeface="HarmonyOS Sans SC" panose="00000500000000000000" charset="-122"/>
                <a:cs typeface="HarmonyOS Sans Black" panose="00000A00000000000000" charset="0"/>
              </a:endParaRPr>
            </a:p>
          </p:txBody>
        </p:sp>
        <p:cxnSp>
          <p:nvCxnSpPr>
            <p:cNvPr id="51" name="直接连接符 50"/>
            <p:cNvCxnSpPr>
              <a:stCxn id="14" idx="5"/>
              <a:endCxn id="15" idx="0"/>
            </p:cNvCxnSpPr>
            <p:nvPr>
              <p:custDataLst>
                <p:tags r:id="rId38"/>
              </p:custDataLst>
            </p:nvPr>
          </p:nvCxnSpPr>
          <p:spPr>
            <a:xfrm>
              <a:off x="16130" y="5816"/>
              <a:ext cx="623" cy="1913"/>
            </a:xfrm>
            <a:prstGeom prst="line">
              <a:avLst/>
            </a:prstGeom>
            <a:ln>
              <a:solidFill>
                <a:srgbClr val="8489D3"/>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custDataLst>
                <p:tags r:id="rId39"/>
              </p:custDataLst>
            </p:nvPr>
          </p:nvCxnSpPr>
          <p:spPr>
            <a:xfrm flipH="1">
              <a:off x="9363" y="2979"/>
              <a:ext cx="376" cy="1812"/>
            </a:xfrm>
            <a:prstGeom prst="line">
              <a:avLst/>
            </a:prstGeom>
            <a:ln>
              <a:solidFill>
                <a:srgbClr val="8489D3"/>
              </a:solidFill>
              <a:tailEnd type="oval"/>
            </a:ln>
          </p:spPr>
          <p:style>
            <a:lnRef idx="1">
              <a:schemeClr val="accent1"/>
            </a:lnRef>
            <a:fillRef idx="0">
              <a:schemeClr val="accent1"/>
            </a:fillRef>
            <a:effectRef idx="0">
              <a:schemeClr val="accent1"/>
            </a:effectRef>
            <a:fontRef idx="minor">
              <a:schemeClr val="tx1"/>
            </a:fontRef>
          </p:style>
        </p:cxnSp>
        <p:sp>
          <p:nvSpPr>
            <p:cNvPr id="53" name="文本框 52"/>
            <p:cNvSpPr txBox="1"/>
            <p:nvPr>
              <p:custDataLst>
                <p:tags r:id="rId40"/>
              </p:custDataLst>
            </p:nvPr>
          </p:nvSpPr>
          <p:spPr>
            <a:xfrm>
              <a:off x="8866" y="2289"/>
              <a:ext cx="1841" cy="786"/>
            </a:xfrm>
            <a:prstGeom prst="rect">
              <a:avLst/>
            </a:prstGeom>
            <a:noFill/>
          </p:spPr>
          <p:txBody>
            <a:bodyPr wrap="square" rtlCol="0">
              <a:noAutofit/>
            </a:bodyPr>
            <a:lstStyle/>
            <a:p>
              <a:pPr algn="ctr">
                <a:lnSpc>
                  <a:spcPct val="140000"/>
                </a:lnSpc>
              </a:pPr>
              <a:r>
                <a:rPr lang="en-US" altLang="zh-CN" sz="1000" b="1">
                  <a:solidFill>
                    <a:srgbClr val="8489D3"/>
                  </a:solidFill>
                  <a:latin typeface="HarmonyOS Sans SC" panose="00000500000000000000" charset="-122"/>
                  <a:ea typeface="HarmonyOS Sans SC" panose="00000500000000000000" charset="-122"/>
                  <a:cs typeface="HarmonyOS Sans Black" panose="00000A00000000000000" charset="0"/>
                </a:rPr>
                <a:t>Connect to L2</a:t>
              </a:r>
              <a:endParaRPr lang="en-US" altLang="zh-CN" sz="1000" b="1">
                <a:solidFill>
                  <a:srgbClr val="8489D3"/>
                </a:solidFill>
                <a:latin typeface="HarmonyOS Sans SC" panose="00000500000000000000" charset="-122"/>
                <a:ea typeface="HarmonyOS Sans SC" panose="00000500000000000000" charset="-122"/>
                <a:cs typeface="HarmonyOS Sans Black" panose="00000A00000000000000" charset="0"/>
              </a:endParaRPr>
            </a:p>
            <a:p>
              <a:pPr algn="ctr">
                <a:lnSpc>
                  <a:spcPct val="140000"/>
                </a:lnSpc>
              </a:pPr>
              <a:r>
                <a:rPr lang="en-US" altLang="zh-CN" sz="1000" b="1">
                  <a:solidFill>
                    <a:srgbClr val="8489D3"/>
                  </a:solidFill>
                  <a:latin typeface="HarmonyOS Sans SC" panose="00000500000000000000" charset="-122"/>
                  <a:ea typeface="HarmonyOS Sans SC" panose="00000500000000000000" charset="-122"/>
                  <a:cs typeface="HarmonyOS Sans Black" panose="00000A00000000000000" charset="0"/>
                </a:rPr>
                <a:t>AC</a:t>
              </a:r>
              <a:r>
                <a:rPr lang="zh-CN" altLang="en-US" sz="1000" b="1">
                  <a:solidFill>
                    <a:srgbClr val="8489D3"/>
                  </a:solidFill>
                  <a:latin typeface="HarmonyOS Sans SC" panose="00000500000000000000" charset="-122"/>
                  <a:ea typeface="HarmonyOS Sans SC" panose="00000500000000000000" charset="-122"/>
                  <a:cs typeface="HarmonyOS Sans Black" panose="00000A00000000000000" charset="0"/>
                </a:rPr>
                <a:t>：</a:t>
              </a:r>
              <a:r>
                <a:rPr lang="en-US" altLang="zh-CN" sz="1000" b="1">
                  <a:solidFill>
                    <a:srgbClr val="8489D3"/>
                  </a:solidFill>
                  <a:latin typeface="HarmonyOS Sans SC" panose="00000500000000000000" charset="-122"/>
                  <a:ea typeface="HarmonyOS Sans SC" panose="00000500000000000000" charset="-122"/>
                  <a:cs typeface="HarmonyOS Sans Black" panose="00000A00000000000000" charset="0"/>
                </a:rPr>
                <a:t>2kW</a:t>
              </a:r>
              <a:endParaRPr lang="en-US" altLang="zh-CN" sz="1000" b="1">
                <a:solidFill>
                  <a:srgbClr val="8489D3"/>
                </a:solidFill>
                <a:latin typeface="HarmonyOS Sans SC" panose="00000500000000000000" charset="-122"/>
                <a:ea typeface="HarmonyOS Sans SC" panose="00000500000000000000" charset="-122"/>
                <a:cs typeface="HarmonyOS Sans Black" panose="00000A00000000000000" charset="0"/>
              </a:endParaRPr>
            </a:p>
          </p:txBody>
        </p:sp>
        <p:sp>
          <p:nvSpPr>
            <p:cNvPr id="55" name="文本框 54"/>
            <p:cNvSpPr txBox="1"/>
            <p:nvPr>
              <p:custDataLst>
                <p:tags r:id="rId41"/>
              </p:custDataLst>
            </p:nvPr>
          </p:nvSpPr>
          <p:spPr>
            <a:xfrm>
              <a:off x="11222" y="6727"/>
              <a:ext cx="1777" cy="786"/>
            </a:xfrm>
            <a:prstGeom prst="rect">
              <a:avLst/>
            </a:prstGeom>
            <a:solidFill>
              <a:schemeClr val="accent1">
                <a:lumMod val="20000"/>
                <a:lumOff val="80000"/>
                <a:alpha val="68000"/>
              </a:schemeClr>
            </a:solidFill>
          </p:spPr>
          <p:txBody>
            <a:bodyPr wrap="square" rtlCol="0">
              <a:noAutofit/>
            </a:bodyPr>
            <a:lstStyle/>
            <a:p>
              <a:pPr algn="ctr">
                <a:lnSpc>
                  <a:spcPct val="140000"/>
                </a:lnSpc>
              </a:pPr>
              <a:r>
                <a:rPr lang="en-US" altLang="zh-CN" sz="1000" b="1">
                  <a:solidFill>
                    <a:srgbClr val="8489D3"/>
                  </a:solidFill>
                  <a:latin typeface="HarmonyOS Sans SC" panose="00000500000000000000" charset="-122"/>
                  <a:ea typeface="HarmonyOS Sans SC" panose="00000500000000000000" charset="-122"/>
                  <a:cs typeface="HarmonyOS Sans Black" panose="00000A00000000000000" charset="0"/>
                  <a:sym typeface="+mn-ea"/>
                </a:rPr>
                <a:t>Connect to </a:t>
              </a:r>
              <a:r>
                <a:rPr lang="en-US" altLang="zh-CN" sz="1000" b="1">
                  <a:solidFill>
                    <a:srgbClr val="8489D3"/>
                  </a:solidFill>
                  <a:latin typeface="HarmonyOS Sans SC" panose="00000500000000000000" charset="-122"/>
                  <a:ea typeface="HarmonyOS Sans SC" panose="00000500000000000000" charset="-122"/>
                  <a:cs typeface="HarmonyOS Sans Black" panose="00000A00000000000000" charset="0"/>
                </a:rPr>
                <a:t>L1</a:t>
              </a:r>
              <a:endParaRPr lang="en-US" altLang="zh-CN" sz="1000" b="1">
                <a:solidFill>
                  <a:srgbClr val="8489D3"/>
                </a:solidFill>
                <a:latin typeface="HarmonyOS Sans SC" panose="00000500000000000000" charset="-122"/>
                <a:ea typeface="HarmonyOS Sans SC" panose="00000500000000000000" charset="-122"/>
                <a:cs typeface="HarmonyOS Sans Black" panose="00000A00000000000000" charset="0"/>
              </a:endParaRPr>
            </a:p>
            <a:p>
              <a:pPr algn="ctr">
                <a:lnSpc>
                  <a:spcPct val="140000"/>
                </a:lnSpc>
              </a:pPr>
              <a:r>
                <a:rPr lang="en-US" altLang="zh-CN" sz="1000" b="1">
                  <a:solidFill>
                    <a:srgbClr val="8489D3"/>
                  </a:solidFill>
                  <a:latin typeface="HarmonyOS Sans SC" panose="00000500000000000000" charset="-122"/>
                  <a:ea typeface="HarmonyOS Sans SC" panose="00000500000000000000" charset="-122"/>
                  <a:cs typeface="HarmonyOS Sans Black" panose="00000A00000000000000" charset="0"/>
                </a:rPr>
                <a:t>Fridge</a:t>
              </a:r>
              <a:r>
                <a:rPr lang="zh-CN" altLang="en-US" sz="1000" b="1">
                  <a:solidFill>
                    <a:srgbClr val="8489D3"/>
                  </a:solidFill>
                  <a:latin typeface="HarmonyOS Sans SC" panose="00000500000000000000" charset="-122"/>
                  <a:ea typeface="HarmonyOS Sans SC" panose="00000500000000000000" charset="-122"/>
                  <a:cs typeface="HarmonyOS Sans Black" panose="00000A00000000000000" charset="0"/>
                </a:rPr>
                <a:t>：</a:t>
              </a:r>
              <a:r>
                <a:rPr lang="en-US" altLang="zh-CN" sz="1000" b="1">
                  <a:solidFill>
                    <a:srgbClr val="8489D3"/>
                  </a:solidFill>
                  <a:latin typeface="HarmonyOS Sans SC" panose="00000500000000000000" charset="-122"/>
                  <a:ea typeface="HarmonyOS Sans SC" panose="00000500000000000000" charset="-122"/>
                  <a:cs typeface="HarmonyOS Sans Black" panose="00000A00000000000000" charset="0"/>
                </a:rPr>
                <a:t>1.8kW</a:t>
              </a:r>
              <a:endParaRPr lang="en-US" altLang="zh-CN" sz="1000" b="1">
                <a:solidFill>
                  <a:srgbClr val="8489D3"/>
                </a:solidFill>
                <a:latin typeface="HarmonyOS Sans SC" panose="00000500000000000000" charset="-122"/>
                <a:ea typeface="HarmonyOS Sans SC" panose="00000500000000000000" charset="-122"/>
                <a:cs typeface="HarmonyOS Sans Black" panose="00000A00000000000000" charset="0"/>
              </a:endParaRPr>
            </a:p>
          </p:txBody>
        </p:sp>
        <p:cxnSp>
          <p:nvCxnSpPr>
            <p:cNvPr id="54" name="直接连接符 53"/>
            <p:cNvCxnSpPr/>
            <p:nvPr>
              <p:custDataLst>
                <p:tags r:id="rId42"/>
              </p:custDataLst>
            </p:nvPr>
          </p:nvCxnSpPr>
          <p:spPr>
            <a:xfrm flipV="1">
              <a:off x="12799" y="7015"/>
              <a:ext cx="940" cy="172"/>
            </a:xfrm>
            <a:prstGeom prst="line">
              <a:avLst/>
            </a:prstGeom>
            <a:ln>
              <a:solidFill>
                <a:srgbClr val="8489D3"/>
              </a:solidFill>
              <a:tailEnd type="oval"/>
            </a:ln>
          </p:spPr>
          <p:style>
            <a:lnRef idx="1">
              <a:schemeClr val="accent1"/>
            </a:lnRef>
            <a:fillRef idx="0">
              <a:schemeClr val="accent1"/>
            </a:fillRef>
            <a:effectRef idx="0">
              <a:schemeClr val="accent1"/>
            </a:effectRef>
            <a:fontRef idx="minor">
              <a:schemeClr val="tx1"/>
            </a:fontRef>
          </p:style>
        </p:cxnSp>
        <p:sp>
          <p:nvSpPr>
            <p:cNvPr id="57" name="文本框 56"/>
            <p:cNvSpPr txBox="1"/>
            <p:nvPr>
              <p:custDataLst>
                <p:tags r:id="rId43"/>
              </p:custDataLst>
            </p:nvPr>
          </p:nvSpPr>
          <p:spPr>
            <a:xfrm>
              <a:off x="14233" y="6847"/>
              <a:ext cx="1777" cy="786"/>
            </a:xfrm>
            <a:prstGeom prst="rect">
              <a:avLst/>
            </a:prstGeom>
            <a:solidFill>
              <a:schemeClr val="accent1">
                <a:lumMod val="20000"/>
                <a:lumOff val="80000"/>
                <a:alpha val="68000"/>
              </a:schemeClr>
            </a:solidFill>
          </p:spPr>
          <p:txBody>
            <a:bodyPr wrap="square" rtlCol="0">
              <a:noAutofit/>
            </a:bodyPr>
            <a:lstStyle/>
            <a:p>
              <a:pPr algn="ctr">
                <a:lnSpc>
                  <a:spcPct val="140000"/>
                </a:lnSpc>
              </a:pPr>
              <a:r>
                <a:rPr lang="en-US" altLang="zh-CN" sz="1000" b="1">
                  <a:solidFill>
                    <a:srgbClr val="8489D3"/>
                  </a:solidFill>
                  <a:latin typeface="HarmonyOS Sans SC" panose="00000500000000000000" charset="-122"/>
                  <a:ea typeface="HarmonyOS Sans SC" panose="00000500000000000000" charset="-122"/>
                  <a:cs typeface="HarmonyOS Sans Black" panose="00000A00000000000000" charset="0"/>
                  <a:sym typeface="+mn-ea"/>
                </a:rPr>
                <a:t>Connect to </a:t>
              </a:r>
              <a:r>
                <a:rPr lang="en-US" altLang="zh-CN" sz="1000" b="1">
                  <a:solidFill>
                    <a:srgbClr val="8489D3"/>
                  </a:solidFill>
                  <a:latin typeface="HarmonyOS Sans SC" panose="00000500000000000000" charset="-122"/>
                  <a:ea typeface="HarmonyOS Sans SC" panose="00000500000000000000" charset="-122"/>
                  <a:cs typeface="HarmonyOS Sans Black" panose="00000A00000000000000" charset="0"/>
                </a:rPr>
                <a:t>L3</a:t>
              </a:r>
              <a:endParaRPr lang="en-US" altLang="zh-CN" sz="1000" b="1">
                <a:solidFill>
                  <a:srgbClr val="8489D3"/>
                </a:solidFill>
                <a:latin typeface="HarmonyOS Sans SC" panose="00000500000000000000" charset="-122"/>
                <a:ea typeface="HarmonyOS Sans SC" panose="00000500000000000000" charset="-122"/>
                <a:cs typeface="HarmonyOS Sans Black" panose="00000A00000000000000" charset="0"/>
              </a:endParaRPr>
            </a:p>
            <a:p>
              <a:pPr algn="ctr">
                <a:lnSpc>
                  <a:spcPct val="140000"/>
                </a:lnSpc>
              </a:pPr>
              <a:r>
                <a:rPr lang="en-US" altLang="zh-CN" sz="1000" b="1">
                  <a:solidFill>
                    <a:srgbClr val="8489D3"/>
                  </a:solidFill>
                  <a:latin typeface="HarmonyOS Sans SC" panose="00000500000000000000" charset="-122"/>
                  <a:ea typeface="HarmonyOS Sans SC" panose="00000500000000000000" charset="-122"/>
                  <a:cs typeface="HarmonyOS Sans Black" panose="00000A00000000000000" charset="0"/>
                </a:rPr>
                <a:t>Dryer</a:t>
              </a:r>
              <a:r>
                <a:rPr lang="zh-CN" altLang="en-US" sz="1000" b="1">
                  <a:solidFill>
                    <a:srgbClr val="8489D3"/>
                  </a:solidFill>
                  <a:latin typeface="HarmonyOS Sans SC" panose="00000500000000000000" charset="-122"/>
                  <a:ea typeface="HarmonyOS Sans SC" panose="00000500000000000000" charset="-122"/>
                  <a:cs typeface="HarmonyOS Sans Black" panose="00000A00000000000000" charset="0"/>
                </a:rPr>
                <a:t>：</a:t>
              </a:r>
              <a:r>
                <a:rPr lang="en-US" altLang="zh-CN" sz="1000" b="1">
                  <a:solidFill>
                    <a:srgbClr val="8489D3"/>
                  </a:solidFill>
                  <a:latin typeface="HarmonyOS Sans SC" panose="00000500000000000000" charset="-122"/>
                  <a:ea typeface="HarmonyOS Sans SC" panose="00000500000000000000" charset="-122"/>
                  <a:cs typeface="HarmonyOS Sans Black" panose="00000A00000000000000" charset="0"/>
                </a:rPr>
                <a:t>2.2kW</a:t>
              </a:r>
              <a:endParaRPr lang="en-US" altLang="zh-CN" sz="1000" b="1">
                <a:solidFill>
                  <a:srgbClr val="8489D3"/>
                </a:solidFill>
                <a:latin typeface="HarmonyOS Sans SC" panose="00000500000000000000" charset="-122"/>
                <a:ea typeface="HarmonyOS Sans SC" panose="00000500000000000000" charset="-122"/>
                <a:cs typeface="HarmonyOS Sans Black" panose="00000A00000000000000" charset="0"/>
              </a:endParaRPr>
            </a:p>
          </p:txBody>
        </p:sp>
        <p:cxnSp>
          <p:nvCxnSpPr>
            <p:cNvPr id="56" name="直接连接符 55"/>
            <p:cNvCxnSpPr/>
            <p:nvPr>
              <p:custDataLst>
                <p:tags r:id="rId44"/>
              </p:custDataLst>
            </p:nvPr>
          </p:nvCxnSpPr>
          <p:spPr>
            <a:xfrm flipV="1">
              <a:off x="15094" y="6167"/>
              <a:ext cx="206" cy="798"/>
            </a:xfrm>
            <a:prstGeom prst="line">
              <a:avLst/>
            </a:prstGeom>
            <a:ln>
              <a:solidFill>
                <a:srgbClr val="8489D3"/>
              </a:solidFill>
              <a:tailEnd type="oval"/>
            </a:ln>
          </p:spPr>
          <p:style>
            <a:lnRef idx="1">
              <a:schemeClr val="accent1"/>
            </a:lnRef>
            <a:fillRef idx="0">
              <a:schemeClr val="accent1"/>
            </a:fillRef>
            <a:effectRef idx="0">
              <a:schemeClr val="accent1"/>
            </a:effectRef>
            <a:fontRef idx="minor">
              <a:schemeClr val="tx1"/>
            </a:fontRef>
          </p:style>
        </p:cxnSp>
        <p:sp>
          <p:nvSpPr>
            <p:cNvPr id="59" name="文本框 58"/>
            <p:cNvSpPr txBox="1"/>
            <p:nvPr>
              <p:custDataLst>
                <p:tags r:id="rId45"/>
              </p:custDataLst>
            </p:nvPr>
          </p:nvSpPr>
          <p:spPr>
            <a:xfrm>
              <a:off x="14856" y="9653"/>
              <a:ext cx="3794" cy="515"/>
            </a:xfrm>
            <a:prstGeom prst="rect">
              <a:avLst/>
            </a:prstGeom>
            <a:noFill/>
          </p:spPr>
          <p:txBody>
            <a:bodyPr wrap="square" rtlCol="0">
              <a:noAutofit/>
            </a:bodyPr>
            <a:lstStyle/>
            <a:p>
              <a:pPr algn="ctr">
                <a:lnSpc>
                  <a:spcPct val="140000"/>
                </a:lnSpc>
              </a:pPr>
              <a:r>
                <a:rPr lang="en-US" sz="1000" b="1">
                  <a:solidFill>
                    <a:srgbClr val="8489D3"/>
                  </a:solidFill>
                  <a:latin typeface="HarmonyOS Sans SC" panose="00000500000000000000" charset="-122"/>
                  <a:ea typeface="HarmonyOS Sans SC" panose="00000500000000000000" charset="-122"/>
                  <a:cs typeface="HarmonyOS Sans Black" panose="00000A00000000000000" charset="0"/>
                </a:rPr>
                <a:t>Solinteg 6kW Inverter</a:t>
              </a:r>
              <a:endParaRPr lang="en-US" sz="1000" b="1">
                <a:solidFill>
                  <a:srgbClr val="8489D3"/>
                </a:solidFill>
                <a:latin typeface="HarmonyOS Sans SC" panose="00000500000000000000" charset="-122"/>
                <a:ea typeface="HarmonyOS Sans SC" panose="00000500000000000000" charset="-122"/>
                <a:cs typeface="HarmonyOS Sans Black" panose="00000A00000000000000" charset="0"/>
              </a:endParaRPr>
            </a:p>
          </p:txBody>
        </p:sp>
        <p:sp>
          <p:nvSpPr>
            <p:cNvPr id="32" name="文本框 31"/>
            <p:cNvSpPr txBox="1"/>
            <p:nvPr>
              <p:custDataLst>
                <p:tags r:id="rId46"/>
              </p:custDataLst>
            </p:nvPr>
          </p:nvSpPr>
          <p:spPr>
            <a:xfrm>
              <a:off x="7835" y="1106"/>
              <a:ext cx="7437" cy="3175"/>
            </a:xfrm>
            <a:prstGeom prst="rect">
              <a:avLst/>
            </a:prstGeom>
            <a:noFill/>
            <a:extLst>
              <a:ext uri="{909E8E84-426E-40DD-AFC4-6F175D3DCCD1}">
                <a14:hiddenFill xmlns:a14="http://schemas.microsoft.com/office/drawing/2010/main">
                  <a:solidFill>
                    <a:schemeClr val="bg1"/>
                  </a:solidFill>
                </a14:hiddenFill>
              </a:ext>
            </a:extLst>
          </p:spPr>
          <p:txBody>
            <a:bodyPr wrap="square" rtlCol="0">
              <a:noAutofit/>
            </a:bodyPr>
            <a:lstStyle/>
            <a:p>
              <a:pPr>
                <a:lnSpc>
                  <a:spcPct val="110000"/>
                </a:lnSpc>
              </a:pPr>
              <a:r>
                <a:rPr lang="en-US" altLang="zh-CN" sz="2400" i="1" dirty="0">
                  <a:solidFill>
                    <a:srgbClr val="8489D3"/>
                  </a:solidFill>
                  <a:latin typeface="HarmonyOS Sans Black" panose="00000A00000000000000" charset="0"/>
                  <a:cs typeface="HarmonyOS Sans Black" panose="00000A00000000000000" charset="0"/>
                </a:rPr>
                <a:t>Save Your </a:t>
              </a:r>
              <a:r>
                <a:rPr lang="en-US" altLang="zh-CN" sz="2400" i="1" dirty="0">
                  <a:solidFill>
                    <a:srgbClr val="95C36B"/>
                  </a:solidFill>
                  <a:latin typeface="HarmonyOS Sans Black" panose="00000A00000000000000" charset="0"/>
                  <a:cs typeface="HarmonyOS Sans Black" panose="00000A00000000000000" charset="0"/>
                </a:rPr>
                <a:t>Every</a:t>
              </a:r>
              <a:r>
                <a:rPr lang="en-US" altLang="zh-CN" sz="2400" i="1" dirty="0">
                  <a:solidFill>
                    <a:srgbClr val="8489D3"/>
                  </a:solidFill>
                  <a:latin typeface="HarmonyOS Sans Black" panose="00000A00000000000000" charset="0"/>
                  <a:cs typeface="HarmonyOS Sans Black" panose="00000A00000000000000" charset="0"/>
                </a:rPr>
                <a:t> Watt</a:t>
              </a:r>
              <a:endParaRPr lang="en-US" altLang="zh-CN" sz="2400" i="1" dirty="0">
                <a:solidFill>
                  <a:srgbClr val="8489D3"/>
                </a:solidFill>
                <a:latin typeface="HarmonyOS Sans Black" panose="00000A00000000000000" charset="0"/>
                <a:cs typeface="HarmonyOS Sans Black" panose="00000A00000000000000" charset="0"/>
              </a:endParaRPr>
            </a:p>
          </p:txBody>
        </p:sp>
      </p:grpSp>
    </p:spTree>
    <p:custDataLst>
      <p:tags r:id="rId47"/>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0" name="文本框 9"/>
          <p:cNvSpPr txBox="1"/>
          <p:nvPr/>
        </p:nvSpPr>
        <p:spPr>
          <a:xfrm>
            <a:off x="335915" y="408940"/>
            <a:ext cx="4116070" cy="1139825"/>
          </a:xfrm>
          <a:prstGeom prst="rect">
            <a:avLst/>
          </a:prstGeom>
          <a:noFill/>
          <a:extLst>
            <a:ext uri="{909E8E84-426E-40DD-AFC4-6F175D3DCCD1}">
              <a14:hiddenFill xmlns:a14="http://schemas.microsoft.com/office/drawing/2010/main">
                <a:solidFill>
                  <a:srgbClr val="8489D3"/>
                </a:solidFill>
              </a14:hiddenFill>
            </a:ext>
          </a:extLst>
        </p:spPr>
        <p:txBody>
          <a:bodyPr wrap="square" rtlCol="0">
            <a:spAutoFit/>
          </a:bodyPr>
          <a:lstStyle/>
          <a:p>
            <a:pPr indent="0" algn="l" fontAlgn="auto">
              <a:lnSpc>
                <a:spcPct val="110000"/>
              </a:lnSpc>
              <a:buClrTx/>
              <a:buSzTx/>
              <a:buNone/>
            </a:pPr>
            <a:r>
              <a:rPr lang="en-US" altLang="zh-CN" b="1" i="1" dirty="0">
                <a:solidFill>
                  <a:schemeClr val="tx1"/>
                </a:solidFill>
                <a:latin typeface="HarmonyOS Sans SC" panose="00000500000000000000" charset="-122"/>
                <a:ea typeface="HarmonyOS Sans SC" panose="00000500000000000000" charset="-122"/>
                <a:cs typeface="HarmonyOS Sans Black" panose="00000A00000000000000" charset="0"/>
              </a:rPr>
              <a:t>How does unbalanced output benefit your power system?</a:t>
            </a:r>
            <a:endParaRPr lang="en-US" altLang="zh-CN" b="1" i="1" dirty="0">
              <a:solidFill>
                <a:schemeClr val="tx1"/>
              </a:solidFill>
              <a:latin typeface="HarmonyOS Sans SC" panose="00000500000000000000" charset="-122"/>
              <a:ea typeface="HarmonyOS Sans SC" panose="00000500000000000000" charset="-122"/>
              <a:cs typeface="HarmonyOS Sans Black" panose="00000A00000000000000" charset="0"/>
            </a:endParaRPr>
          </a:p>
          <a:p>
            <a:pPr indent="0" algn="l" fontAlgn="auto">
              <a:lnSpc>
                <a:spcPct val="110000"/>
              </a:lnSpc>
              <a:buClrTx/>
              <a:buSzTx/>
              <a:buNone/>
            </a:pPr>
            <a:endParaRPr lang="en-US" altLang="zh-CN" sz="1400" i="1" dirty="0">
              <a:solidFill>
                <a:schemeClr val="tx1"/>
              </a:solidFill>
              <a:latin typeface="HarmonyOS Sans SC" panose="00000500000000000000" charset="-122"/>
              <a:ea typeface="HarmonyOS Sans SC" panose="00000500000000000000" charset="-122"/>
              <a:cs typeface="HarmonyOS Sans Black" panose="00000A00000000000000" charset="0"/>
            </a:endParaRPr>
          </a:p>
          <a:p>
            <a:pPr indent="0" algn="l" fontAlgn="auto">
              <a:lnSpc>
                <a:spcPct val="110000"/>
              </a:lnSpc>
              <a:buClrTx/>
              <a:buSzTx/>
              <a:buNone/>
            </a:pPr>
            <a:r>
              <a:rPr lang="en-US" altLang="zh-CN" sz="1200" i="1" dirty="0">
                <a:solidFill>
                  <a:schemeClr val="tx1"/>
                </a:solidFill>
                <a:latin typeface="HarmonyOS Sans SC" panose="00000500000000000000" charset="-122"/>
                <a:ea typeface="HarmonyOS Sans SC" panose="00000500000000000000" charset="-122"/>
                <a:cs typeface="HarmonyOS Sans Black" panose="00000A00000000000000" charset="0"/>
              </a:rPr>
              <a:t>Which one is your electricity using scenario?</a:t>
            </a:r>
            <a:endParaRPr lang="en-US" altLang="zh-CN" sz="1200" i="1" dirty="0">
              <a:solidFill>
                <a:schemeClr val="tx1"/>
              </a:solidFill>
              <a:latin typeface="HarmonyOS Sans SC" panose="00000500000000000000" charset="-122"/>
              <a:ea typeface="HarmonyOS Sans SC" panose="00000500000000000000" charset="-122"/>
              <a:cs typeface="HarmonyOS Sans Black" panose="00000A00000000000000" charset="0"/>
            </a:endParaRPr>
          </a:p>
        </p:txBody>
      </p:sp>
      <p:grpSp>
        <p:nvGrpSpPr>
          <p:cNvPr id="18" name="组合 17"/>
          <p:cNvGrpSpPr/>
          <p:nvPr/>
        </p:nvGrpSpPr>
        <p:grpSpPr>
          <a:xfrm>
            <a:off x="0" y="6605270"/>
            <a:ext cx="12191365" cy="255270"/>
            <a:chOff x="0" y="10398"/>
            <a:chExt cx="19199" cy="402"/>
          </a:xfrm>
        </p:grpSpPr>
        <p:sp>
          <p:nvSpPr>
            <p:cNvPr id="19" name="任意多边形 37"/>
            <p:cNvSpPr/>
            <p:nvPr>
              <p:custDataLst>
                <p:tags r:id="rId1"/>
              </p:custDataLst>
            </p:nvPr>
          </p:nvSpPr>
          <p:spPr>
            <a:xfrm>
              <a:off x="18353" y="10403"/>
              <a:ext cx="847" cy="397"/>
            </a:xfrm>
            <a:custGeom>
              <a:avLst/>
              <a:gdLst>
                <a:gd name="connsiteX0" fmla="*/ 0 w 847"/>
                <a:gd name="connsiteY0" fmla="*/ 0 h 397"/>
                <a:gd name="connsiteX1" fmla="*/ 847 w 847"/>
                <a:gd name="connsiteY1" fmla="*/ 0 h 397"/>
                <a:gd name="connsiteX2" fmla="*/ 847 w 847"/>
                <a:gd name="connsiteY2" fmla="*/ 203 h 397"/>
                <a:gd name="connsiteX3" fmla="*/ 847 w 847"/>
                <a:gd name="connsiteY3" fmla="*/ 397 h 397"/>
                <a:gd name="connsiteX4" fmla="*/ 0 w 847"/>
                <a:gd name="connsiteY4" fmla="*/ 397 h 397"/>
                <a:gd name="connsiteX5" fmla="*/ 195 w 847"/>
                <a:gd name="connsiteY5" fmla="*/ 200 h 397"/>
                <a:gd name="connsiteX6" fmla="*/ 0 w 847"/>
                <a:gd name="connsiteY6" fmla="*/ 0 h 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 h="397">
                  <a:moveTo>
                    <a:pt x="0" y="0"/>
                  </a:moveTo>
                  <a:lnTo>
                    <a:pt x="847" y="0"/>
                  </a:lnTo>
                  <a:lnTo>
                    <a:pt x="847" y="203"/>
                  </a:lnTo>
                  <a:lnTo>
                    <a:pt x="847" y="397"/>
                  </a:lnTo>
                  <a:lnTo>
                    <a:pt x="0" y="397"/>
                  </a:lnTo>
                  <a:lnTo>
                    <a:pt x="195" y="200"/>
                  </a:lnTo>
                  <a:lnTo>
                    <a:pt x="0" y="0"/>
                  </a:lnTo>
                  <a:close/>
                </a:path>
              </a:pathLst>
            </a:cu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35" name="五边形 34"/>
            <p:cNvSpPr/>
            <p:nvPr>
              <p:custDataLst>
                <p:tags r:id="rId2"/>
              </p:custDataLst>
            </p:nvPr>
          </p:nvSpPr>
          <p:spPr>
            <a:xfrm>
              <a:off x="0" y="10399"/>
              <a:ext cx="18405" cy="397"/>
            </a:xfrm>
            <a:prstGeom prst="homePlate">
              <a:avLst/>
            </a:pr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p:cNvSpPr txBox="1"/>
            <p:nvPr>
              <p:custDataLst>
                <p:tags r:id="rId3"/>
              </p:custDataLst>
            </p:nvPr>
          </p:nvSpPr>
          <p:spPr>
            <a:xfrm>
              <a:off x="2995"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www.solinteg.com</a:t>
              </a:r>
              <a:endParaRPr lang="en-US" altLang="zh-CN" sz="1000" b="1" dirty="0">
                <a:solidFill>
                  <a:schemeClr val="bg1"/>
                </a:solidFill>
                <a:latin typeface="HarmonyOS Sans Black" panose="00000A00000000000000" charset="0"/>
                <a:cs typeface="HarmonyOS Sans Black" panose="00000A00000000000000" charset="0"/>
              </a:endParaRPr>
            </a:p>
          </p:txBody>
        </p:sp>
        <p:pic>
          <p:nvPicPr>
            <p:cNvPr id="37" name="图片 36" descr="C:\wohxy\pic\部门logo\3811661911493_.pic.jpg3811661911493_.pic"/>
            <p:cNvPicPr>
              <a:picLocks noChangeAspect="1"/>
            </p:cNvPicPr>
            <p:nvPr>
              <p:custDataLst>
                <p:tags r:id="rId4"/>
              </p:custDataLst>
            </p:nvPr>
          </p:nvPicPr>
          <p:blipFill>
            <a:blip r:embed="rId5"/>
            <a:srcRect/>
            <a:stretch>
              <a:fillRect/>
            </a:stretch>
          </p:blipFill>
          <p:spPr>
            <a:xfrm>
              <a:off x="527" y="10510"/>
              <a:ext cx="1293" cy="198"/>
            </a:xfrm>
            <a:prstGeom prst="rect">
              <a:avLst/>
            </a:prstGeom>
          </p:spPr>
        </p:pic>
        <p:pic>
          <p:nvPicPr>
            <p:cNvPr id="46" name="图片 41" descr="3b32313535393938333b57307403"/>
            <p:cNvPicPr>
              <a:picLocks noChangeAspect="1"/>
            </p:cNvPicPr>
            <p:nvPr>
              <p:custDataLst>
                <p:tags r:id="rId6"/>
              </p:custDataLst>
            </p:nvPr>
          </p:nvPicPr>
          <p:blipFill>
            <a:blip r:embed="rId7">
              <a:extLst>
                <a:ext uri="{96DAC541-7B7A-43D3-8B79-37D633B846F1}">
                  <asvg:svgBlip xmlns:asvg="http://schemas.microsoft.com/office/drawing/2016/SVG/main" r:embed="rId8"/>
                </a:ext>
              </a:extLst>
            </a:blip>
            <a:stretch>
              <a:fillRect/>
            </a:stretch>
          </p:blipFill>
          <p:spPr>
            <a:xfrm>
              <a:off x="2797" y="10510"/>
              <a:ext cx="198" cy="198"/>
            </a:xfrm>
            <a:prstGeom prst="rect">
              <a:avLst/>
            </a:prstGeom>
          </p:spPr>
        </p:pic>
        <p:sp>
          <p:nvSpPr>
            <p:cNvPr id="47" name="文本框 46"/>
            <p:cNvSpPr txBox="1"/>
            <p:nvPr>
              <p:custDataLst>
                <p:tags r:id="rId9"/>
              </p:custDataLst>
            </p:nvPr>
          </p:nvSpPr>
          <p:spPr>
            <a:xfrm>
              <a:off x="14551" y="10399"/>
              <a:ext cx="3728" cy="398"/>
            </a:xfrm>
            <a:prstGeom prst="rect">
              <a:avLst/>
            </a:prstGeom>
            <a:noFill/>
          </p:spPr>
          <p:txBody>
            <a:bodyPr wrap="none" rtlCol="0">
              <a:noAutofit/>
            </a:bodyPr>
            <a:lstStyle/>
            <a:p>
              <a:pPr algn="r"/>
              <a:r>
                <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How Solinteg Unbalanced Output benefits your life?</a:t>
              </a:r>
              <a:endPar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endParaRPr>
            </a:p>
          </p:txBody>
        </p:sp>
        <p:sp>
          <p:nvSpPr>
            <p:cNvPr id="48" name="文本框 47"/>
            <p:cNvSpPr txBox="1"/>
            <p:nvPr>
              <p:custDataLst>
                <p:tags r:id="rId10"/>
              </p:custDataLst>
            </p:nvPr>
          </p:nvSpPr>
          <p:spPr>
            <a:xfrm>
              <a:off x="18703" y="10398"/>
              <a:ext cx="403" cy="398"/>
            </a:xfrm>
            <a:prstGeom prst="rect">
              <a:avLst/>
            </a:prstGeom>
            <a:noFill/>
          </p:spPr>
          <p:txBody>
            <a:bodyPr wrap="none" rtlCol="0">
              <a:noAutofit/>
            </a:bodyPr>
            <a:lstStyle/>
            <a:p>
              <a:pPr algn="r"/>
              <a:r>
                <a:rPr lang="en-US" altLang="zh-CN" sz="1000"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03</a:t>
              </a:r>
              <a:endParaRPr lang="en-US" altLang="zh-CN" sz="10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sym typeface="+mn-ea"/>
              </a:endParaRPr>
            </a:p>
          </p:txBody>
        </p:sp>
        <p:pic>
          <p:nvPicPr>
            <p:cNvPr id="49" name="图片 6" descr="343435383135363b333633323734363b4fe1606f"/>
            <p:cNvPicPr>
              <a:picLocks noChangeAspect="1"/>
            </p:cNvPicPr>
            <p:nvPr>
              <p:custDataLst>
                <p:tags r:id="rId11"/>
              </p:custDataLst>
            </p:nvPr>
          </p:nvPicPr>
          <p:blipFill>
            <a:blip r:embed="rId12">
              <a:extLst>
                <a:ext uri="{96DAC541-7B7A-43D3-8B79-37D633B846F1}">
                  <asvg:svgBlip xmlns:asvg="http://schemas.microsoft.com/office/drawing/2016/SVG/main" r:embed="rId13"/>
                </a:ext>
              </a:extLst>
            </a:blip>
            <a:stretch>
              <a:fillRect/>
            </a:stretch>
          </p:blipFill>
          <p:spPr>
            <a:xfrm>
              <a:off x="6195" y="10510"/>
              <a:ext cx="198" cy="198"/>
            </a:xfrm>
            <a:prstGeom prst="rect">
              <a:avLst/>
            </a:prstGeom>
          </p:spPr>
        </p:pic>
        <p:sp>
          <p:nvSpPr>
            <p:cNvPr id="50" name="文本框 49"/>
            <p:cNvSpPr txBox="1"/>
            <p:nvPr>
              <p:custDataLst>
                <p:tags r:id="rId14"/>
              </p:custDataLst>
            </p:nvPr>
          </p:nvSpPr>
          <p:spPr>
            <a:xfrm>
              <a:off x="6413"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academy@solinteg.com</a:t>
              </a:r>
              <a:endParaRPr lang="en-US" altLang="zh-CN" sz="1000" b="1" dirty="0">
                <a:solidFill>
                  <a:schemeClr val="bg1"/>
                </a:solidFill>
                <a:latin typeface="HarmonyOS Sans Black" panose="00000A00000000000000" charset="0"/>
                <a:cs typeface="HarmonyOS Sans Black" panose="00000A00000000000000" charset="0"/>
              </a:endParaRPr>
            </a:p>
          </p:txBody>
        </p:sp>
      </p:grpSp>
      <p:sp>
        <p:nvSpPr>
          <p:cNvPr id="5" name="文本框 4"/>
          <p:cNvSpPr txBox="1"/>
          <p:nvPr/>
        </p:nvSpPr>
        <p:spPr>
          <a:xfrm>
            <a:off x="335915" y="1548765"/>
            <a:ext cx="4116070" cy="616585"/>
          </a:xfrm>
          <a:prstGeom prst="rect">
            <a:avLst/>
          </a:prstGeom>
          <a:noFill/>
        </p:spPr>
        <p:txBody>
          <a:bodyPr wrap="square" rtlCol="0">
            <a:noAutofit/>
          </a:bodyPr>
          <a:lstStyle/>
          <a:p>
            <a:pPr>
              <a:lnSpc>
                <a:spcPct val="140000"/>
              </a:lnSpc>
            </a:pPr>
            <a:r>
              <a:rPr lang="en-US" altLang="zh-CN" sz="1200">
                <a:solidFill>
                  <a:srgbClr val="8489D3"/>
                </a:solidFill>
                <a:latin typeface="HarmonyOS Sans SC" panose="00000500000000000000" charset="-122"/>
                <a:ea typeface="HarmonyOS Sans SC" panose="00000500000000000000" charset="-122"/>
                <a:cs typeface="HarmonyOS Sans Black" panose="00000A00000000000000" charset="0"/>
              </a:rPr>
              <a:t>For different solar system users all over the world, they may face different regulations or situations:</a:t>
            </a:r>
            <a:endParaRPr lang="en-US" altLang="zh-CN" sz="1200">
              <a:solidFill>
                <a:srgbClr val="8489D3"/>
              </a:solidFill>
              <a:latin typeface="HarmonyOS Sans SC" panose="00000500000000000000" charset="-122"/>
              <a:ea typeface="HarmonyOS Sans SC" panose="00000500000000000000" charset="-122"/>
              <a:cs typeface="HarmonyOS Sans Black" panose="00000A00000000000000" charset="0"/>
            </a:endParaRPr>
          </a:p>
        </p:txBody>
      </p:sp>
      <p:grpSp>
        <p:nvGrpSpPr>
          <p:cNvPr id="2" name="组合 1"/>
          <p:cNvGrpSpPr/>
          <p:nvPr/>
        </p:nvGrpSpPr>
        <p:grpSpPr>
          <a:xfrm>
            <a:off x="4451985" y="683260"/>
            <a:ext cx="7739380" cy="5400040"/>
            <a:chOff x="7011" y="1076"/>
            <a:chExt cx="12188" cy="8504"/>
          </a:xfrm>
        </p:grpSpPr>
        <p:sp>
          <p:nvSpPr>
            <p:cNvPr id="12" name="矩形 11"/>
            <p:cNvSpPr/>
            <p:nvPr>
              <p:custDataLst>
                <p:tags r:id="rId15"/>
              </p:custDataLst>
            </p:nvPr>
          </p:nvSpPr>
          <p:spPr>
            <a:xfrm>
              <a:off x="7011" y="1076"/>
              <a:ext cx="12189" cy="8504"/>
            </a:xfrm>
            <a:prstGeom prst="rect">
              <a:avLst/>
            </a:prstGeom>
            <a:solidFill>
              <a:srgbClr val="848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3" name="矩形 2"/>
            <p:cNvSpPr/>
            <p:nvPr>
              <p:custDataLst>
                <p:tags r:id="rId16"/>
              </p:custDataLst>
            </p:nvPr>
          </p:nvSpPr>
          <p:spPr>
            <a:xfrm>
              <a:off x="7291" y="1360"/>
              <a:ext cx="11909" cy="7936"/>
            </a:xfrm>
            <a:prstGeom prst="rect">
              <a:avLst/>
            </a:prstGeom>
            <a:blipFill rotWithShape="1">
              <a:blip r:embed="rId17"/>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15" name="直角三角形 14"/>
          <p:cNvSpPr/>
          <p:nvPr/>
        </p:nvSpPr>
        <p:spPr>
          <a:xfrm flipV="1">
            <a:off x="4629785" y="863600"/>
            <a:ext cx="3781425" cy="5039995"/>
          </a:xfrm>
          <a:prstGeom prst="rtTriangle">
            <a:avLst/>
          </a:prstGeom>
          <a:blipFill rotWithShape="1">
            <a:blip r:embed="rId18"/>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3" name="直角三角形 22"/>
          <p:cNvSpPr/>
          <p:nvPr>
            <p:custDataLst>
              <p:tags r:id="rId19"/>
            </p:custDataLst>
          </p:nvPr>
        </p:nvSpPr>
        <p:spPr>
          <a:xfrm rot="10800000" flipV="1">
            <a:off x="8410575" y="862965"/>
            <a:ext cx="3781425" cy="5039995"/>
          </a:xfrm>
          <a:prstGeom prst="rtTriangle">
            <a:avLst/>
          </a:prstGeom>
          <a:blipFill rotWithShape="1">
            <a:blip r:embed="rId20"/>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6" name="矩形 25"/>
          <p:cNvSpPr/>
          <p:nvPr/>
        </p:nvSpPr>
        <p:spPr>
          <a:xfrm>
            <a:off x="4629785" y="863600"/>
            <a:ext cx="7562215" cy="5039360"/>
          </a:xfrm>
          <a:prstGeom prst="rect">
            <a:avLst/>
          </a:prstGeom>
          <a:solidFill>
            <a:srgbClr val="8489D3">
              <a:alpha val="50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27" name="图片 26" descr="3b32303230393735343bb5e7cfdfcbfe"/>
          <p:cNvPicPr>
            <a:picLocks noChangeAspect="1"/>
          </p:cNvPicPr>
          <p:nvPr>
            <p:custDataLst>
              <p:tags r:id="rId21"/>
            </p:custDataLst>
          </p:nvPr>
        </p:nvPicPr>
        <p:blipFill>
          <a:blip r:embed="rId22">
            <a:extLst>
              <a:ext uri="{96DAC541-7B7A-43D3-8B79-37D633B846F1}">
                <asvg:svgBlip xmlns:asvg="http://schemas.microsoft.com/office/drawing/2016/SVG/main" r:embed="rId23"/>
              </a:ext>
            </a:extLst>
          </a:blip>
          <a:stretch>
            <a:fillRect/>
          </a:stretch>
        </p:blipFill>
        <p:spPr>
          <a:xfrm>
            <a:off x="5320030" y="3112770"/>
            <a:ext cx="540000" cy="540000"/>
          </a:xfrm>
          <a:prstGeom prst="rect">
            <a:avLst/>
          </a:prstGeom>
          <a:effectLst/>
        </p:spPr>
      </p:pic>
      <p:pic>
        <p:nvPicPr>
          <p:cNvPr id="28" name="图片 27" descr="3b343132333731363bc7aeb4fc"/>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8140700" y="3112770"/>
            <a:ext cx="540000" cy="540000"/>
          </a:xfrm>
          <a:prstGeom prst="rect">
            <a:avLst/>
          </a:prstGeom>
        </p:spPr>
      </p:pic>
      <p:pic>
        <p:nvPicPr>
          <p:cNvPr id="29" name="图片 28" descr="3b333634343338353bb3e4b5e7"/>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rot="16200000">
            <a:off x="11067415" y="3112520"/>
            <a:ext cx="540000" cy="540000"/>
          </a:xfrm>
          <a:prstGeom prst="rect">
            <a:avLst/>
          </a:prstGeom>
        </p:spPr>
      </p:pic>
      <p:sp>
        <p:nvSpPr>
          <p:cNvPr id="30" name="文本框 29"/>
          <p:cNvSpPr txBox="1"/>
          <p:nvPr/>
        </p:nvSpPr>
        <p:spPr>
          <a:xfrm>
            <a:off x="4754245" y="2498090"/>
            <a:ext cx="1984375" cy="502920"/>
          </a:xfrm>
          <a:prstGeom prst="rect">
            <a:avLst/>
          </a:prstGeom>
          <a:noFill/>
        </p:spPr>
        <p:txBody>
          <a:bodyPr wrap="square" rtlCol="0">
            <a:noAutofit/>
          </a:bodyPr>
          <a:lstStyle/>
          <a:p>
            <a:pPr algn="ctr">
              <a:lnSpc>
                <a:spcPct val="140000"/>
              </a:lnSpc>
            </a:pPr>
            <a:r>
              <a:rPr lang="en-US" altLang="zh-CN" sz="1400" b="1">
                <a:solidFill>
                  <a:schemeClr val="bg1"/>
                </a:solidFill>
                <a:latin typeface="HarmonyOS Sans Black" panose="00000A00000000000000" charset="0"/>
                <a:ea typeface="HarmonyOS Sans SC" panose="00000500000000000000" charset="-122"/>
                <a:cs typeface="HarmonyOS Sans Black" panose="00000A00000000000000" charset="0"/>
              </a:rPr>
              <a:t>Export Limited</a:t>
            </a:r>
            <a:endParaRPr lang="en-US" altLang="zh-CN" sz="1400" b="1">
              <a:solidFill>
                <a:schemeClr val="bg1"/>
              </a:solidFill>
              <a:latin typeface="HarmonyOS Sans Black" panose="00000A00000000000000" charset="0"/>
              <a:ea typeface="HarmonyOS Sans SC" panose="00000500000000000000" charset="-122"/>
              <a:cs typeface="HarmonyOS Sans Black" panose="00000A00000000000000" charset="0"/>
            </a:endParaRPr>
          </a:p>
        </p:txBody>
      </p:sp>
      <p:sp>
        <p:nvSpPr>
          <p:cNvPr id="31" name="文本框 30"/>
          <p:cNvSpPr txBox="1"/>
          <p:nvPr>
            <p:custDataLst>
              <p:tags r:id="rId28"/>
            </p:custDataLst>
          </p:nvPr>
        </p:nvSpPr>
        <p:spPr>
          <a:xfrm>
            <a:off x="7418705" y="2498090"/>
            <a:ext cx="1984375" cy="502920"/>
          </a:xfrm>
          <a:prstGeom prst="rect">
            <a:avLst/>
          </a:prstGeom>
          <a:noFill/>
        </p:spPr>
        <p:txBody>
          <a:bodyPr wrap="square" rtlCol="0">
            <a:noAutofit/>
          </a:bodyPr>
          <a:lstStyle/>
          <a:p>
            <a:pPr algn="ctr">
              <a:lnSpc>
                <a:spcPct val="140000"/>
              </a:lnSpc>
            </a:pPr>
            <a:r>
              <a:rPr lang="en-US" altLang="zh-CN" sz="1400" b="1">
                <a:solidFill>
                  <a:schemeClr val="bg1"/>
                </a:solidFill>
                <a:latin typeface="HarmonyOS Sans Black" panose="00000A00000000000000" charset="0"/>
                <a:ea typeface="HarmonyOS Sans SC" panose="00000500000000000000" charset="-122"/>
                <a:cs typeface="HarmonyOS Sans Black" panose="00000A00000000000000" charset="0"/>
              </a:rPr>
              <a:t>Different Bill Mode</a:t>
            </a:r>
            <a:endParaRPr lang="en-US" altLang="zh-CN" sz="1400" b="1">
              <a:solidFill>
                <a:schemeClr val="bg1"/>
              </a:solidFill>
              <a:latin typeface="HarmonyOS Sans Black" panose="00000A00000000000000" charset="0"/>
              <a:ea typeface="HarmonyOS Sans SC" panose="00000500000000000000" charset="-122"/>
              <a:cs typeface="HarmonyOS Sans Black" panose="00000A00000000000000" charset="0"/>
            </a:endParaRPr>
          </a:p>
        </p:txBody>
      </p:sp>
      <p:sp>
        <p:nvSpPr>
          <p:cNvPr id="32" name="文本框 31"/>
          <p:cNvSpPr txBox="1"/>
          <p:nvPr>
            <p:custDataLst>
              <p:tags r:id="rId29"/>
            </p:custDataLst>
          </p:nvPr>
        </p:nvSpPr>
        <p:spPr>
          <a:xfrm>
            <a:off x="10424795" y="2498090"/>
            <a:ext cx="1984375" cy="502920"/>
          </a:xfrm>
          <a:prstGeom prst="rect">
            <a:avLst/>
          </a:prstGeom>
          <a:noFill/>
        </p:spPr>
        <p:txBody>
          <a:bodyPr wrap="square" rtlCol="0">
            <a:noAutofit/>
          </a:bodyPr>
          <a:lstStyle/>
          <a:p>
            <a:pPr algn="ctr">
              <a:lnSpc>
                <a:spcPct val="140000"/>
              </a:lnSpc>
            </a:pPr>
            <a:r>
              <a:rPr lang="en-US" altLang="zh-CN" sz="1400" b="1">
                <a:solidFill>
                  <a:schemeClr val="bg1"/>
                </a:solidFill>
                <a:latin typeface="HarmonyOS Sans Black" panose="00000A00000000000000" charset="0"/>
                <a:ea typeface="HarmonyOS Sans SC" panose="00000500000000000000" charset="-122"/>
                <a:cs typeface="HarmonyOS Sans Black" panose="00000A00000000000000" charset="0"/>
              </a:rPr>
              <a:t>No Battery</a:t>
            </a:r>
            <a:endParaRPr lang="en-US" altLang="zh-CN" sz="1400" b="1">
              <a:solidFill>
                <a:schemeClr val="bg1"/>
              </a:solidFill>
              <a:latin typeface="HarmonyOS Sans Black" panose="00000A00000000000000" charset="0"/>
              <a:ea typeface="HarmonyOS Sans SC" panose="00000500000000000000" charset="-122"/>
              <a:cs typeface="HarmonyOS Sans Black" panose="00000A00000000000000" charset="0"/>
            </a:endParaRPr>
          </a:p>
        </p:txBody>
      </p:sp>
      <p:sp>
        <p:nvSpPr>
          <p:cNvPr id="33" name="文本框 32"/>
          <p:cNvSpPr txBox="1"/>
          <p:nvPr>
            <p:custDataLst>
              <p:tags r:id="rId30"/>
            </p:custDataLst>
          </p:nvPr>
        </p:nvSpPr>
        <p:spPr>
          <a:xfrm>
            <a:off x="4629785" y="1038860"/>
            <a:ext cx="5271770" cy="821055"/>
          </a:xfrm>
          <a:prstGeom prst="rect">
            <a:avLst/>
          </a:prstGeom>
          <a:noFill/>
          <a:extLst>
            <a:ext uri="{909E8E84-426E-40DD-AFC4-6F175D3DCCD1}">
              <a14:hiddenFill xmlns:a14="http://schemas.microsoft.com/office/drawing/2010/main">
                <a:solidFill>
                  <a:schemeClr val="bg1"/>
                </a:solidFill>
              </a14:hiddenFill>
            </a:ext>
          </a:extLst>
        </p:spPr>
        <p:txBody>
          <a:bodyPr wrap="square" rtlCol="0">
            <a:noAutofit/>
          </a:bodyPr>
          <a:lstStyle/>
          <a:p>
            <a:pPr>
              <a:lnSpc>
                <a:spcPct val="110000"/>
              </a:lnSpc>
            </a:pPr>
            <a:r>
              <a:rPr lang="en-US" altLang="zh-CN" sz="2400" i="1" dirty="0">
                <a:solidFill>
                  <a:schemeClr val="bg1"/>
                </a:solidFill>
                <a:latin typeface="HarmonyOS Sans Black" panose="00000A00000000000000" charset="0"/>
                <a:cs typeface="HarmonyOS Sans Black" panose="00000A00000000000000" charset="0"/>
              </a:rPr>
              <a:t>Save Your Bill at All Conditions</a:t>
            </a:r>
            <a:endParaRPr lang="en-US" altLang="zh-CN" sz="2400" i="1" dirty="0">
              <a:solidFill>
                <a:schemeClr val="bg1"/>
              </a:solidFill>
              <a:latin typeface="HarmonyOS Sans Black" panose="00000A00000000000000" charset="0"/>
              <a:cs typeface="HarmonyOS Sans Black" panose="00000A00000000000000" charset="0"/>
            </a:endParaRPr>
          </a:p>
        </p:txBody>
      </p:sp>
      <p:grpSp>
        <p:nvGrpSpPr>
          <p:cNvPr id="20" name="组合 19"/>
          <p:cNvGrpSpPr/>
          <p:nvPr/>
        </p:nvGrpSpPr>
        <p:grpSpPr>
          <a:xfrm>
            <a:off x="759460" y="2336165"/>
            <a:ext cx="2887980" cy="295910"/>
            <a:chOff x="1196" y="3679"/>
            <a:chExt cx="4548" cy="466"/>
          </a:xfrm>
        </p:grpSpPr>
        <p:sp>
          <p:nvSpPr>
            <p:cNvPr id="4" name="圆角矩形 3"/>
            <p:cNvSpPr/>
            <p:nvPr/>
          </p:nvSpPr>
          <p:spPr>
            <a:xfrm>
              <a:off x="1796" y="3679"/>
              <a:ext cx="3948" cy="461"/>
            </a:xfrm>
            <a:prstGeom prst="roundRect">
              <a:avLst/>
            </a:prstGeom>
            <a:solidFill>
              <a:srgbClr val="8489D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200" b="1">
                  <a:solidFill>
                    <a:schemeClr val="bg1"/>
                  </a:solidFill>
                  <a:latin typeface="HarmonyOS Sans Black" panose="00000A00000000000000" charset="0"/>
                  <a:ea typeface="HarmonyOS Sans SC" panose="00000500000000000000" charset="-122"/>
                  <a:cs typeface="HarmonyOS Sans Black" panose="00000A00000000000000" charset="0"/>
                  <a:sym typeface="+mn-ea"/>
                </a:rPr>
                <a:t>Power Export Limitation</a:t>
              </a:r>
              <a:endParaRPr lang="en-US" altLang="zh-CN" sz="1200" b="1">
                <a:solidFill>
                  <a:schemeClr val="bg1"/>
                </a:solidFill>
                <a:latin typeface="HarmonyOS Sans Black" panose="00000A00000000000000" charset="0"/>
                <a:ea typeface="HarmonyOS Sans SC" panose="00000500000000000000" charset="-122"/>
                <a:cs typeface="HarmonyOS Sans Black" panose="00000A00000000000000" charset="0"/>
                <a:sym typeface="+mn-ea"/>
              </a:endParaRPr>
            </a:p>
          </p:txBody>
        </p:sp>
        <p:pic>
          <p:nvPicPr>
            <p:cNvPr id="7" name="图片 6" descr="3b32303230393735343bb5e7cfdfcbfe"/>
            <p:cNvPicPr>
              <a:picLocks noChangeAspect="1"/>
            </p:cNvPicPr>
            <p:nvPr>
              <p:custDataLst>
                <p:tags r:id="rId31"/>
              </p:custDataLst>
            </p:nvPr>
          </p:nvPicPr>
          <p:blipFill>
            <a:blip r:embed="rId32">
              <a:extLst>
                <a:ext uri="{96DAC541-7B7A-43D3-8B79-37D633B846F1}">
                  <asvg:svgBlip xmlns:asvg="http://schemas.microsoft.com/office/drawing/2016/SVG/main" r:embed="rId33"/>
                </a:ext>
              </a:extLst>
            </a:blip>
            <a:stretch>
              <a:fillRect/>
            </a:stretch>
          </p:blipFill>
          <p:spPr>
            <a:xfrm>
              <a:off x="1196" y="3691"/>
              <a:ext cx="454" cy="454"/>
            </a:xfrm>
            <a:prstGeom prst="rect">
              <a:avLst/>
            </a:prstGeom>
            <a:effectLst/>
          </p:spPr>
        </p:pic>
      </p:grpSp>
      <p:sp>
        <p:nvSpPr>
          <p:cNvPr id="8" name="文本框 7"/>
          <p:cNvSpPr txBox="1"/>
          <p:nvPr>
            <p:custDataLst>
              <p:tags r:id="rId34"/>
            </p:custDataLst>
          </p:nvPr>
        </p:nvSpPr>
        <p:spPr>
          <a:xfrm>
            <a:off x="335915" y="2630592"/>
            <a:ext cx="4116070" cy="1130300"/>
          </a:xfrm>
          <a:prstGeom prst="rect">
            <a:avLst/>
          </a:prstGeom>
          <a:noFill/>
        </p:spPr>
        <p:txBody>
          <a:bodyPr wrap="square" rtlCol="0">
            <a:noAutofit/>
          </a:bodyPr>
          <a:lstStyle/>
          <a:p>
            <a:pPr>
              <a:lnSpc>
                <a:spcPct val="140000"/>
              </a:lnSpc>
            </a:pPr>
            <a:r>
              <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rPr>
              <a:t>For different countries, the power export limitation may be different. Some are partly limited and some are fully limited. An inverter without unbalanced output may face huge power waste when the export is limited.</a:t>
            </a:r>
            <a:endPar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endParaRPr>
          </a:p>
        </p:txBody>
      </p:sp>
      <p:sp>
        <p:nvSpPr>
          <p:cNvPr id="9" name="圆角矩形 8"/>
          <p:cNvSpPr/>
          <p:nvPr>
            <p:custDataLst>
              <p:tags r:id="rId35"/>
            </p:custDataLst>
          </p:nvPr>
        </p:nvSpPr>
        <p:spPr>
          <a:xfrm>
            <a:off x="1182370" y="3809153"/>
            <a:ext cx="2506980" cy="292735"/>
          </a:xfrm>
          <a:prstGeom prst="roundRect">
            <a:avLst/>
          </a:prstGeom>
          <a:solidFill>
            <a:srgbClr val="8489D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200" b="1" dirty="0">
                <a:solidFill>
                  <a:schemeClr val="bg1"/>
                </a:solidFill>
                <a:latin typeface="HarmonyOS Sans Black" panose="00000A00000000000000" charset="0"/>
                <a:ea typeface="HarmonyOS Sans SC" panose="00000500000000000000" charset="-122"/>
                <a:cs typeface="HarmonyOS Sans Black" panose="00000A00000000000000" charset="0"/>
                <a:sym typeface="+mn-ea"/>
              </a:rPr>
              <a:t>Grid Billing Mode</a:t>
            </a:r>
            <a:endParaRPr lang="en-US" altLang="zh-CN" sz="1200" b="1" dirty="0">
              <a:solidFill>
                <a:schemeClr val="bg1"/>
              </a:solidFill>
              <a:latin typeface="HarmonyOS Sans Black" panose="00000A00000000000000" charset="0"/>
              <a:ea typeface="HarmonyOS Sans SC" panose="00000500000000000000" charset="-122"/>
              <a:cs typeface="HarmonyOS Sans Black" panose="00000A00000000000000" charset="0"/>
              <a:sym typeface="+mn-ea"/>
            </a:endParaRPr>
          </a:p>
        </p:txBody>
      </p:sp>
      <p:pic>
        <p:nvPicPr>
          <p:cNvPr id="11" name="图片 10" descr="3b343132333731363bc7aeb4fc"/>
          <p:cNvPicPr>
            <a:picLocks noChangeAspect="1"/>
          </p:cNvPicPr>
          <p:nvPr>
            <p:custDataLst>
              <p:tags r:id="rId36"/>
            </p:custDataLst>
          </p:nvPr>
        </p:nvPicPr>
        <p:blipFill>
          <a:blip r:embed="rId37">
            <a:extLst>
              <a:ext uri="{96DAC541-7B7A-43D3-8B79-37D633B846F1}">
                <asvg:svgBlip xmlns:asvg="http://schemas.microsoft.com/office/drawing/2016/SVG/main" r:embed="rId38"/>
              </a:ext>
            </a:extLst>
          </a:blip>
          <a:stretch>
            <a:fillRect/>
          </a:stretch>
        </p:blipFill>
        <p:spPr>
          <a:xfrm>
            <a:off x="759460" y="3814868"/>
            <a:ext cx="288000" cy="288000"/>
          </a:xfrm>
          <a:prstGeom prst="rect">
            <a:avLst/>
          </a:prstGeom>
        </p:spPr>
      </p:pic>
      <p:sp>
        <p:nvSpPr>
          <p:cNvPr id="13" name="文本框 12"/>
          <p:cNvSpPr txBox="1"/>
          <p:nvPr>
            <p:custDataLst>
              <p:tags r:id="rId39"/>
            </p:custDataLst>
          </p:nvPr>
        </p:nvSpPr>
        <p:spPr>
          <a:xfrm>
            <a:off x="334645" y="4098712"/>
            <a:ext cx="4116070" cy="1130300"/>
          </a:xfrm>
          <a:prstGeom prst="rect">
            <a:avLst/>
          </a:prstGeom>
          <a:noFill/>
        </p:spPr>
        <p:txBody>
          <a:bodyPr wrap="square" rtlCol="0">
            <a:noAutofit/>
          </a:bodyPr>
          <a:lstStyle/>
          <a:p>
            <a:pPr>
              <a:lnSpc>
                <a:spcPct val="140000"/>
              </a:lnSpc>
            </a:pPr>
            <a:r>
              <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rPr>
              <a:t>Some nations charge for power across the total of all three phases, whereas others charge for each phase individually.  Unbalanced output can save customers more money in locations billed on a single phase.</a:t>
            </a:r>
            <a:endPar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endParaRPr>
          </a:p>
        </p:txBody>
      </p:sp>
      <p:sp>
        <p:nvSpPr>
          <p:cNvPr id="14" name="圆角矩形 13"/>
          <p:cNvSpPr/>
          <p:nvPr>
            <p:custDataLst>
              <p:tags r:id="rId40"/>
            </p:custDataLst>
          </p:nvPr>
        </p:nvSpPr>
        <p:spPr>
          <a:xfrm>
            <a:off x="1182370" y="5252931"/>
            <a:ext cx="2506980" cy="292735"/>
          </a:xfrm>
          <a:prstGeom prst="roundRect">
            <a:avLst/>
          </a:prstGeom>
          <a:solidFill>
            <a:srgbClr val="8489D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200" b="1" dirty="0">
                <a:solidFill>
                  <a:schemeClr val="bg1"/>
                </a:solidFill>
                <a:latin typeface="HarmonyOS Sans Black" panose="00000A00000000000000" charset="0"/>
                <a:ea typeface="HarmonyOS Sans SC" panose="00000500000000000000" charset="-122"/>
                <a:cs typeface="HarmonyOS Sans Black" panose="00000A00000000000000" charset="0"/>
                <a:sym typeface="+mn-ea"/>
              </a:rPr>
              <a:t>With or Without</a:t>
            </a:r>
            <a:r>
              <a:rPr lang="zh-CN" altLang="en-US" sz="1200" b="1" dirty="0">
                <a:solidFill>
                  <a:schemeClr val="bg1"/>
                </a:solidFill>
                <a:latin typeface="HarmonyOS Sans Black" panose="00000A00000000000000" charset="0"/>
                <a:ea typeface="HarmonyOS Sans SC" panose="00000500000000000000" charset="-122"/>
                <a:cs typeface="HarmonyOS Sans Black" panose="00000A00000000000000" charset="0"/>
                <a:sym typeface="+mn-ea"/>
              </a:rPr>
              <a:t> </a:t>
            </a:r>
            <a:r>
              <a:rPr lang="en-US" altLang="zh-CN" sz="1200" b="1" dirty="0">
                <a:solidFill>
                  <a:schemeClr val="bg1"/>
                </a:solidFill>
                <a:latin typeface="HarmonyOS Sans Black" panose="00000A00000000000000" charset="0"/>
                <a:ea typeface="HarmonyOS Sans SC" panose="00000500000000000000" charset="-122"/>
                <a:cs typeface="HarmonyOS Sans Black" panose="00000A00000000000000" charset="0"/>
                <a:sym typeface="+mn-ea"/>
              </a:rPr>
              <a:t>Battery</a:t>
            </a:r>
            <a:endParaRPr lang="en-US" altLang="zh-CN" sz="1200" b="1" dirty="0">
              <a:solidFill>
                <a:schemeClr val="bg1"/>
              </a:solidFill>
              <a:latin typeface="HarmonyOS Sans Black" panose="00000A00000000000000" charset="0"/>
              <a:ea typeface="HarmonyOS Sans SC" panose="00000500000000000000" charset="-122"/>
              <a:cs typeface="HarmonyOS Sans Black" panose="00000A00000000000000" charset="0"/>
              <a:sym typeface="+mn-ea"/>
            </a:endParaRPr>
          </a:p>
        </p:txBody>
      </p:sp>
      <p:pic>
        <p:nvPicPr>
          <p:cNvPr id="16" name="图片 15" descr="3b333634343338353bb3e4b5e7"/>
          <p:cNvPicPr>
            <a:picLocks noChangeAspect="1"/>
          </p:cNvPicPr>
          <p:nvPr>
            <p:custDataLst>
              <p:tags r:id="rId41"/>
            </p:custDataLst>
          </p:nvPr>
        </p:nvPicPr>
        <p:blipFill>
          <a:blip r:embed="rId42">
            <a:extLst>
              <a:ext uri="{96DAC541-7B7A-43D3-8B79-37D633B846F1}">
                <asvg:svgBlip xmlns:asvg="http://schemas.microsoft.com/office/drawing/2016/SVG/main" r:embed="rId43"/>
              </a:ext>
            </a:extLst>
          </a:blip>
          <a:stretch>
            <a:fillRect/>
          </a:stretch>
        </p:blipFill>
        <p:spPr>
          <a:xfrm rot="16200000">
            <a:off x="759460" y="5255761"/>
            <a:ext cx="288000" cy="288000"/>
          </a:xfrm>
          <a:prstGeom prst="rect">
            <a:avLst/>
          </a:prstGeom>
        </p:spPr>
      </p:pic>
      <p:sp>
        <p:nvSpPr>
          <p:cNvPr id="17" name="文本框 16"/>
          <p:cNvSpPr txBox="1"/>
          <p:nvPr>
            <p:custDataLst>
              <p:tags r:id="rId44"/>
            </p:custDataLst>
          </p:nvPr>
        </p:nvSpPr>
        <p:spPr>
          <a:xfrm>
            <a:off x="335915" y="5542489"/>
            <a:ext cx="4116070" cy="1162685"/>
          </a:xfrm>
          <a:prstGeom prst="rect">
            <a:avLst/>
          </a:prstGeom>
          <a:noFill/>
        </p:spPr>
        <p:txBody>
          <a:bodyPr wrap="square" rtlCol="0">
            <a:noAutofit/>
          </a:bodyPr>
          <a:lstStyle/>
          <a:p>
            <a:pPr indent="0">
              <a:lnSpc>
                <a:spcPct val="140000"/>
              </a:lnSpc>
              <a:buFont typeface="Wingdings" panose="05000000000000000000" charset="0"/>
              <a:buNone/>
            </a:pPr>
            <a:r>
              <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sym typeface="+mn-ea"/>
              </a:rPr>
              <a:t>Some inverters support unbalanced output while the battery is connected but we support the unbalanced output no matter battery is connected or not.</a:t>
            </a:r>
            <a:endParaRPr lang="en-US" altLang="zh-CN" sz="1200" dirty="0">
              <a:solidFill>
                <a:srgbClr val="8489D3"/>
              </a:solidFill>
              <a:latin typeface="HarmonyOS Sans SC" panose="00000500000000000000" charset="-122"/>
              <a:ea typeface="HarmonyOS Sans SC" panose="00000500000000000000" charset="-122"/>
              <a:cs typeface="HarmonyOS Sans Black" panose="00000A00000000000000" charset="0"/>
            </a:endParaRPr>
          </a:p>
        </p:txBody>
      </p:sp>
    </p:spTree>
    <p:custDataLst>
      <p:tags r:id="rId45"/>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5" name="组合 4"/>
          <p:cNvGrpSpPr/>
          <p:nvPr/>
        </p:nvGrpSpPr>
        <p:grpSpPr>
          <a:xfrm>
            <a:off x="0" y="4445"/>
            <a:ext cx="12192000" cy="6606540"/>
            <a:chOff x="0" y="7"/>
            <a:chExt cx="19200" cy="10404"/>
          </a:xfrm>
        </p:grpSpPr>
        <p:sp>
          <p:nvSpPr>
            <p:cNvPr id="6" name="矩形 5"/>
            <p:cNvSpPr/>
            <p:nvPr>
              <p:custDataLst>
                <p:tags r:id="rId1"/>
              </p:custDataLst>
            </p:nvPr>
          </p:nvSpPr>
          <p:spPr>
            <a:xfrm>
              <a:off x="9600" y="7"/>
              <a:ext cx="9600" cy="10404"/>
            </a:xfrm>
            <a:prstGeom prst="rect">
              <a:avLst/>
            </a:prstGeom>
            <a:solidFill>
              <a:schemeClr val="bg1">
                <a:lumMod val="85000"/>
                <a:alpha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矩形 6"/>
            <p:cNvSpPr/>
            <p:nvPr>
              <p:custDataLst>
                <p:tags r:id="rId2"/>
              </p:custDataLst>
            </p:nvPr>
          </p:nvSpPr>
          <p:spPr>
            <a:xfrm>
              <a:off x="0" y="7"/>
              <a:ext cx="9600" cy="10404"/>
            </a:xfrm>
            <a:prstGeom prst="rect">
              <a:avLst/>
            </a:prstGeom>
            <a:gradFill>
              <a:gsLst>
                <a:gs pos="50000">
                  <a:srgbClr val="BB59BC">
                    <a:alpha val="40000"/>
                  </a:srgbClr>
                </a:gs>
                <a:gs pos="100000">
                  <a:srgbClr val="425CCA"/>
                </a:gs>
                <a:gs pos="0">
                  <a:srgbClr val="F7CC7E"/>
                </a:gs>
              </a:gsLst>
              <a:lin ang="258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17" name="直接连接符 16"/>
            <p:cNvCxnSpPr/>
            <p:nvPr>
              <p:custDataLst>
                <p:tags r:id="rId3"/>
              </p:custDataLst>
            </p:nvPr>
          </p:nvCxnSpPr>
          <p:spPr>
            <a:xfrm>
              <a:off x="9622" y="7"/>
              <a:ext cx="0" cy="10403"/>
            </a:xfrm>
            <a:prstGeom prst="line">
              <a:avLst/>
            </a:prstGeom>
            <a:ln w="38100">
              <a:gradFill>
                <a:gsLst>
                  <a:gs pos="50000">
                    <a:srgbClr val="BB59BC">
                      <a:alpha val="30000"/>
                    </a:srgbClr>
                  </a:gs>
                  <a:gs pos="100000">
                    <a:srgbClr val="425CCA"/>
                  </a:gs>
                  <a:gs pos="0">
                    <a:srgbClr val="F7CC7E"/>
                  </a:gs>
                </a:gsLst>
                <a:lin ang="2580000" scaled="0"/>
              </a:gradFill>
            </a:ln>
          </p:spPr>
          <p:style>
            <a:lnRef idx="3">
              <a:schemeClr val="accent1"/>
            </a:lnRef>
            <a:fillRef idx="0">
              <a:srgbClr val="FFFFFF"/>
            </a:fillRef>
            <a:effectRef idx="0">
              <a:srgbClr val="FFFFFF"/>
            </a:effectRef>
            <a:fontRef idx="minor">
              <a:schemeClr val="tx1"/>
            </a:fontRef>
          </p:style>
        </p:cxnSp>
      </p:grpSp>
      <p:grpSp>
        <p:nvGrpSpPr>
          <p:cNvPr id="8" name="组合 7"/>
          <p:cNvGrpSpPr/>
          <p:nvPr/>
        </p:nvGrpSpPr>
        <p:grpSpPr>
          <a:xfrm>
            <a:off x="0" y="-81280"/>
            <a:ext cx="12192000" cy="1363980"/>
            <a:chOff x="0" y="-128"/>
            <a:chExt cx="19200" cy="2148"/>
          </a:xfrm>
        </p:grpSpPr>
        <p:sp>
          <p:nvSpPr>
            <p:cNvPr id="9" name="矩形 8"/>
            <p:cNvSpPr/>
            <p:nvPr>
              <p:custDataLst>
                <p:tags r:id="rId4"/>
              </p:custDataLst>
            </p:nvPr>
          </p:nvSpPr>
          <p:spPr>
            <a:xfrm>
              <a:off x="0" y="7"/>
              <a:ext cx="19199" cy="2013"/>
            </a:xfrm>
            <a:prstGeom prst="rect">
              <a:avLst/>
            </a:prstGeom>
            <a:solidFill>
              <a:srgbClr val="8489D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36" name="组合 35"/>
            <p:cNvGrpSpPr/>
            <p:nvPr/>
          </p:nvGrpSpPr>
          <p:grpSpPr>
            <a:xfrm>
              <a:off x="1279" y="1271"/>
              <a:ext cx="4916" cy="463"/>
              <a:chOff x="12811" y="631"/>
              <a:chExt cx="4916" cy="463"/>
            </a:xfrm>
          </p:grpSpPr>
          <p:sp>
            <p:nvSpPr>
              <p:cNvPr id="28" name="圆角矩形 27"/>
              <p:cNvSpPr/>
              <p:nvPr>
                <p:custDataLst>
                  <p:tags r:id="rId5"/>
                </p:custDataLst>
              </p:nvPr>
            </p:nvSpPr>
            <p:spPr>
              <a:xfrm>
                <a:off x="13477" y="631"/>
                <a:ext cx="4250" cy="461"/>
              </a:xfrm>
              <a:prstGeom prst="round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200" b="1" dirty="0">
                    <a:solidFill>
                      <a:srgbClr val="8489D3"/>
                    </a:solidFill>
                    <a:latin typeface="HarmonyOS Sans Black" panose="00000A00000000000000" charset="0"/>
                    <a:ea typeface="HarmonyOS Sans SC" panose="00000500000000000000" charset="-122"/>
                    <a:cs typeface="HarmonyOS Sans Black" panose="00000A00000000000000" charset="0"/>
                    <a:sym typeface="+mn-ea"/>
                  </a:rPr>
                  <a:t>Billed in Single Phase</a:t>
                </a:r>
                <a:endParaRPr lang="en-US" altLang="zh-CN" sz="1200" b="1" dirty="0">
                  <a:solidFill>
                    <a:srgbClr val="8489D3"/>
                  </a:solidFill>
                  <a:latin typeface="HarmonyOS Sans Black" panose="00000A00000000000000" charset="0"/>
                  <a:ea typeface="HarmonyOS Sans SC" panose="00000500000000000000" charset="-122"/>
                  <a:cs typeface="HarmonyOS Sans Black" panose="00000A00000000000000" charset="0"/>
                  <a:sym typeface="+mn-ea"/>
                </a:endParaRPr>
              </a:p>
            </p:txBody>
          </p:sp>
          <p:pic>
            <p:nvPicPr>
              <p:cNvPr id="29" name="图片 28" descr="3b343132333731363bc7aeb4fc"/>
              <p:cNvPicPr>
                <a:picLocks noChangeAspect="1"/>
              </p:cNvPicPr>
              <p:nvPr>
                <p:custDataLst>
                  <p:tags r:id="rId6"/>
                </p:custDataLst>
              </p:nvPr>
            </p:nvPicPr>
            <p:blipFill>
              <a:blip r:embed="rId7">
                <a:extLst>
                  <a:ext uri="{96DAC541-7B7A-43D3-8B79-37D633B846F1}">
                    <asvg:svgBlip xmlns:asvg="http://schemas.microsoft.com/office/drawing/2016/SVG/main" r:embed="rId8"/>
                  </a:ext>
                </a:extLst>
              </a:blip>
              <a:stretch>
                <a:fillRect/>
              </a:stretch>
            </p:blipFill>
            <p:spPr>
              <a:xfrm>
                <a:off x="12811" y="640"/>
                <a:ext cx="454" cy="454"/>
              </a:xfrm>
              <a:prstGeom prst="rect">
                <a:avLst/>
              </a:prstGeom>
            </p:spPr>
          </p:pic>
        </p:grpSp>
        <p:grpSp>
          <p:nvGrpSpPr>
            <p:cNvPr id="38" name="组合 37"/>
            <p:cNvGrpSpPr/>
            <p:nvPr/>
          </p:nvGrpSpPr>
          <p:grpSpPr>
            <a:xfrm>
              <a:off x="7218" y="1258"/>
              <a:ext cx="4926" cy="465"/>
              <a:chOff x="12801" y="1355"/>
              <a:chExt cx="4926" cy="465"/>
            </a:xfrm>
          </p:grpSpPr>
          <p:sp>
            <p:nvSpPr>
              <p:cNvPr id="32" name="圆角矩形 31"/>
              <p:cNvSpPr/>
              <p:nvPr>
                <p:custDataLst>
                  <p:tags r:id="rId9"/>
                </p:custDataLst>
              </p:nvPr>
            </p:nvSpPr>
            <p:spPr>
              <a:xfrm>
                <a:off x="13477" y="1355"/>
                <a:ext cx="4250" cy="461"/>
              </a:xfrm>
              <a:prstGeom prst="round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200" b="1">
                    <a:solidFill>
                      <a:srgbClr val="8489D3"/>
                    </a:solidFill>
                    <a:latin typeface="HarmonyOS Sans Black" panose="00000A00000000000000" charset="0"/>
                    <a:ea typeface="HarmonyOS Sans SC" panose="00000500000000000000" charset="-122"/>
                    <a:cs typeface="HarmonyOS Sans Black" panose="00000A00000000000000" charset="0"/>
                    <a:sym typeface="+mn-ea"/>
                  </a:rPr>
                  <a:t>Power Export Limit On</a:t>
                </a:r>
                <a:endParaRPr lang="en-US" altLang="zh-CN" sz="1200" b="1">
                  <a:solidFill>
                    <a:srgbClr val="8489D3"/>
                  </a:solidFill>
                  <a:latin typeface="HarmonyOS Sans Black" panose="00000A00000000000000" charset="0"/>
                  <a:ea typeface="HarmonyOS Sans SC" panose="00000500000000000000" charset="-122"/>
                  <a:cs typeface="HarmonyOS Sans Black" panose="00000A00000000000000" charset="0"/>
                  <a:sym typeface="+mn-ea"/>
                </a:endParaRPr>
              </a:p>
            </p:txBody>
          </p:sp>
          <p:pic>
            <p:nvPicPr>
              <p:cNvPr id="33" name="图片 32" descr="3b32303230393735343bb5e7cfdfcbfe"/>
              <p:cNvPicPr>
                <a:picLocks noChangeAspect="1"/>
              </p:cNvPicPr>
              <p:nvPr>
                <p:custDataLst>
                  <p:tags r:id="rId10"/>
                </p:custDataLst>
              </p:nvPr>
            </p:nvPicPr>
            <p:blipFill>
              <a:blip r:embed="rId11">
                <a:extLst>
                  <a:ext uri="{96DAC541-7B7A-43D3-8B79-37D633B846F1}">
                    <asvg:svgBlip xmlns:asvg="http://schemas.microsoft.com/office/drawing/2016/SVG/main" r:embed="rId12"/>
                  </a:ext>
                </a:extLst>
              </a:blip>
              <a:stretch>
                <a:fillRect/>
              </a:stretch>
            </p:blipFill>
            <p:spPr>
              <a:xfrm>
                <a:off x="12801" y="1366"/>
                <a:ext cx="454" cy="454"/>
              </a:xfrm>
              <a:prstGeom prst="rect">
                <a:avLst/>
              </a:prstGeom>
            </p:spPr>
          </p:pic>
        </p:grpSp>
        <p:grpSp>
          <p:nvGrpSpPr>
            <p:cNvPr id="39" name="组合 38"/>
            <p:cNvGrpSpPr/>
            <p:nvPr/>
          </p:nvGrpSpPr>
          <p:grpSpPr>
            <a:xfrm>
              <a:off x="13083" y="1258"/>
              <a:ext cx="4916" cy="467"/>
              <a:chOff x="12811" y="2079"/>
              <a:chExt cx="4916" cy="467"/>
            </a:xfrm>
          </p:grpSpPr>
          <p:sp>
            <p:nvSpPr>
              <p:cNvPr id="34" name="圆角矩形 33"/>
              <p:cNvSpPr/>
              <p:nvPr>
                <p:custDataLst>
                  <p:tags r:id="rId13"/>
                </p:custDataLst>
              </p:nvPr>
            </p:nvSpPr>
            <p:spPr>
              <a:xfrm>
                <a:off x="13477" y="2079"/>
                <a:ext cx="4250" cy="461"/>
              </a:xfrm>
              <a:prstGeom prst="round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200" b="1">
                    <a:solidFill>
                      <a:srgbClr val="8489D3"/>
                    </a:solidFill>
                    <a:latin typeface="HarmonyOS Sans Black" panose="00000A00000000000000" charset="0"/>
                    <a:ea typeface="HarmonyOS Sans SC" panose="00000500000000000000" charset="-122"/>
                    <a:cs typeface="HarmonyOS Sans Black" panose="00000A00000000000000" charset="0"/>
                    <a:sym typeface="+mn-ea"/>
                  </a:rPr>
                  <a:t>With Battery Connected</a:t>
                </a:r>
                <a:endParaRPr lang="en-US" altLang="zh-CN" sz="1200" b="1">
                  <a:solidFill>
                    <a:srgbClr val="8489D3"/>
                  </a:solidFill>
                  <a:latin typeface="HarmonyOS Sans Black" panose="00000A00000000000000" charset="0"/>
                  <a:ea typeface="HarmonyOS Sans SC" panose="00000500000000000000" charset="-122"/>
                  <a:cs typeface="HarmonyOS Sans Black" panose="00000A00000000000000" charset="0"/>
                  <a:sym typeface="+mn-ea"/>
                </a:endParaRPr>
              </a:p>
            </p:txBody>
          </p:sp>
          <p:pic>
            <p:nvPicPr>
              <p:cNvPr id="35" name="图片 34" descr="3b333634343338353bb3e4b5e7"/>
              <p:cNvPicPr>
                <a:picLocks noChangeAspect="1"/>
              </p:cNvPicPr>
              <p:nvPr>
                <p:custDataLst>
                  <p:tags r:id="rId14"/>
                </p:custDataLst>
              </p:nvPr>
            </p:nvPicPr>
            <p:blipFill>
              <a:blip r:embed="rId15">
                <a:extLst>
                  <a:ext uri="{96DAC541-7B7A-43D3-8B79-37D633B846F1}">
                    <asvg:svgBlip xmlns:asvg="http://schemas.microsoft.com/office/drawing/2016/SVG/main" r:embed="rId16"/>
                  </a:ext>
                </a:extLst>
              </a:blip>
              <a:stretch>
                <a:fillRect/>
              </a:stretch>
            </p:blipFill>
            <p:spPr>
              <a:xfrm rot="16200000">
                <a:off x="12811" y="2092"/>
                <a:ext cx="454" cy="454"/>
              </a:xfrm>
              <a:prstGeom prst="rect">
                <a:avLst/>
              </a:prstGeom>
            </p:spPr>
          </p:pic>
        </p:grpSp>
        <p:sp>
          <p:nvSpPr>
            <p:cNvPr id="16" name="文本框 15"/>
            <p:cNvSpPr txBox="1"/>
            <p:nvPr>
              <p:custDataLst>
                <p:tags r:id="rId17"/>
              </p:custDataLst>
            </p:nvPr>
          </p:nvSpPr>
          <p:spPr>
            <a:xfrm>
              <a:off x="7315" y="-128"/>
              <a:ext cx="4773" cy="1121"/>
            </a:xfrm>
            <a:prstGeom prst="rect">
              <a:avLst/>
            </a:prstGeom>
            <a:noFill/>
          </p:spPr>
          <p:txBody>
            <a:bodyPr wrap="square" rtlCol="0">
              <a:noAutofit/>
            </a:bodyPr>
            <a:lstStyle/>
            <a:p>
              <a:pPr algn="ctr">
                <a:lnSpc>
                  <a:spcPct val="140000"/>
                </a:lnSpc>
              </a:pPr>
              <a:r>
                <a:rPr lang="en-US" altLang="zh-CN" sz="3200">
                  <a:solidFill>
                    <a:schemeClr val="bg1"/>
                  </a:solidFill>
                  <a:latin typeface="HarmonyOS Sans Black" panose="00000A00000000000000" charset="0"/>
                  <a:ea typeface="HarmonyOS Sans SC" panose="00000500000000000000" charset="-122"/>
                  <a:cs typeface="HarmonyOS Sans Black" panose="00000A00000000000000" charset="0"/>
                </a:rPr>
                <a:t>SCENARIO 1</a:t>
              </a:r>
              <a:endParaRPr lang="en-US" altLang="zh-CN" sz="3200">
                <a:solidFill>
                  <a:schemeClr val="bg1"/>
                </a:solidFill>
                <a:latin typeface="HarmonyOS Sans Black" panose="00000A00000000000000" charset="0"/>
                <a:ea typeface="HarmonyOS Sans SC" panose="00000500000000000000" charset="-122"/>
                <a:cs typeface="HarmonyOS Sans Black" panose="00000A00000000000000" charset="0"/>
              </a:endParaRPr>
            </a:p>
          </p:txBody>
        </p:sp>
        <p:cxnSp>
          <p:nvCxnSpPr>
            <p:cNvPr id="19" name="直接连接符 18"/>
            <p:cNvCxnSpPr/>
            <p:nvPr>
              <p:custDataLst>
                <p:tags r:id="rId18"/>
              </p:custDataLst>
            </p:nvPr>
          </p:nvCxnSpPr>
          <p:spPr>
            <a:xfrm>
              <a:off x="4" y="2020"/>
              <a:ext cx="19196" cy="0"/>
            </a:xfrm>
            <a:prstGeom prst="line">
              <a:avLst/>
            </a:prstGeom>
            <a:ln w="38100">
              <a:gradFill>
                <a:gsLst>
                  <a:gs pos="50000">
                    <a:srgbClr val="BB59BC"/>
                  </a:gs>
                  <a:gs pos="100000">
                    <a:srgbClr val="425CCA"/>
                  </a:gs>
                  <a:gs pos="0">
                    <a:srgbClr val="F7CC7E"/>
                  </a:gs>
                </a:gsLst>
                <a:lin ang="2580000" scaled="0"/>
              </a:gradFill>
            </a:ln>
          </p:spPr>
          <p:style>
            <a:lnRef idx="2">
              <a:schemeClr val="accent1"/>
            </a:lnRef>
            <a:fillRef idx="0">
              <a:srgbClr val="FFFFFF"/>
            </a:fillRef>
            <a:effectRef idx="0">
              <a:srgbClr val="FFFFFF"/>
            </a:effectRef>
            <a:fontRef idx="minor">
              <a:schemeClr val="tx1"/>
            </a:fontRef>
          </p:style>
        </p:cxnSp>
      </p:grpSp>
      <p:grpSp>
        <p:nvGrpSpPr>
          <p:cNvPr id="23" name="组合 22"/>
          <p:cNvGrpSpPr/>
          <p:nvPr/>
        </p:nvGrpSpPr>
        <p:grpSpPr>
          <a:xfrm>
            <a:off x="236855" y="2282190"/>
            <a:ext cx="5586095" cy="2179320"/>
            <a:chOff x="10206" y="4228"/>
            <a:chExt cx="8797" cy="3432"/>
          </a:xfrm>
        </p:grpSpPr>
        <p:pic>
          <p:nvPicPr>
            <p:cNvPr id="222" name="图片 221" descr="C:\Users\DELL\Desktop\4-20KW.1.无端子.png4-20KW.1.无端子"/>
            <p:cNvPicPr>
              <a:picLocks noChangeAspect="1"/>
            </p:cNvPicPr>
            <p:nvPr>
              <p:custDataLst>
                <p:tags r:id="rId19"/>
              </p:custDataLst>
            </p:nvPr>
          </p:nvPicPr>
          <p:blipFill>
            <a:blip r:embed="rId20"/>
            <a:srcRect/>
            <a:stretch>
              <a:fillRect/>
            </a:stretch>
          </p:blipFill>
          <p:spPr>
            <a:xfrm flipH="1">
              <a:off x="11844" y="4962"/>
              <a:ext cx="2363" cy="1330"/>
            </a:xfrm>
            <a:prstGeom prst="rect">
              <a:avLst/>
            </a:prstGeom>
            <a:effectLst>
              <a:outerShdw blurRad="152400" dist="50800" dir="8100000" algn="tr" rotWithShape="0">
                <a:prstClr val="black">
                  <a:alpha val="18320"/>
                </a:prstClr>
              </a:outerShdw>
            </a:effectLst>
          </p:spPr>
        </p:pic>
        <p:pic>
          <p:nvPicPr>
            <p:cNvPr id="176" name="图形 72"/>
            <p:cNvPicPr>
              <a:picLocks noChangeAspect="1"/>
            </p:cNvPicPr>
            <p:nvPr>
              <p:custDataLst>
                <p:tags r:id="rId21"/>
              </p:custDataLst>
            </p:nvPr>
          </p:nvPicPr>
          <p:blipFill>
            <a:blip r:embed="rId22" cstate="screen">
              <a:extLst>
                <a:ext uri="{96DAC541-7B7A-43D3-8B79-37D633B846F1}">
                  <asvg:svgBlip xmlns:asvg="http://schemas.microsoft.com/office/drawing/2016/SVG/main" r:embed="rId23"/>
                </a:ext>
              </a:extLst>
            </a:blip>
            <a:stretch>
              <a:fillRect/>
            </a:stretch>
          </p:blipFill>
          <p:spPr>
            <a:xfrm>
              <a:off x="10883" y="4588"/>
              <a:ext cx="605" cy="482"/>
            </a:xfrm>
            <a:prstGeom prst="rect">
              <a:avLst/>
            </a:prstGeom>
          </p:spPr>
        </p:pic>
        <p:pic>
          <p:nvPicPr>
            <p:cNvPr id="177" name="图形 16"/>
            <p:cNvPicPr>
              <a:picLocks noChangeAspect="1"/>
            </p:cNvPicPr>
            <p:nvPr>
              <p:custDataLst>
                <p:tags r:id="rId24"/>
              </p:custDataLst>
            </p:nvPr>
          </p:nvPicPr>
          <p:blipFill>
            <a:blip r:embed="rId25">
              <a:extLst>
                <a:ext uri="{96DAC541-7B7A-43D3-8B79-37D633B846F1}">
                  <asvg:svgBlip xmlns:asvg="http://schemas.microsoft.com/office/drawing/2016/SVG/main" r:embed="rId26"/>
                </a:ext>
              </a:extLst>
            </a:blip>
            <a:stretch>
              <a:fillRect/>
            </a:stretch>
          </p:blipFill>
          <p:spPr>
            <a:xfrm>
              <a:off x="18097" y="5007"/>
              <a:ext cx="906" cy="888"/>
            </a:xfrm>
            <a:prstGeom prst="rect">
              <a:avLst/>
            </a:prstGeom>
          </p:spPr>
        </p:pic>
        <p:cxnSp>
          <p:nvCxnSpPr>
            <p:cNvPr id="178" name="肘形连接符 177"/>
            <p:cNvCxnSpPr/>
            <p:nvPr>
              <p:custDataLst>
                <p:tags r:id="rId27"/>
              </p:custDataLst>
            </p:nvPr>
          </p:nvCxnSpPr>
          <p:spPr>
            <a:xfrm flipH="1" flipV="1">
              <a:off x="11186" y="5072"/>
              <a:ext cx="957" cy="339"/>
            </a:xfrm>
            <a:prstGeom prst="bentConnector3">
              <a:avLst>
                <a:gd name="adj1" fmla="val 99217"/>
              </a:avLst>
            </a:prstGeom>
            <a:ln w="3175">
              <a:solidFill>
                <a:srgbClr val="0070C0"/>
              </a:solidFill>
              <a:headEnd type="triangle" w="med" len="med"/>
              <a:tailEnd type="none"/>
            </a:ln>
          </p:spPr>
          <p:style>
            <a:lnRef idx="1">
              <a:schemeClr val="accent2"/>
            </a:lnRef>
            <a:fillRef idx="0">
              <a:schemeClr val="accent2"/>
            </a:fillRef>
            <a:effectRef idx="0">
              <a:schemeClr val="accent2"/>
            </a:effectRef>
            <a:fontRef idx="minor">
              <a:schemeClr val="tx1"/>
            </a:fontRef>
          </p:style>
        </p:cxnSp>
        <p:cxnSp>
          <p:nvCxnSpPr>
            <p:cNvPr id="179" name="肘形连接符 178"/>
            <p:cNvCxnSpPr/>
            <p:nvPr>
              <p:custDataLst>
                <p:tags r:id="rId28"/>
              </p:custDataLst>
            </p:nvPr>
          </p:nvCxnSpPr>
          <p:spPr>
            <a:xfrm flipH="1">
              <a:off x="11209" y="5735"/>
              <a:ext cx="934" cy="353"/>
            </a:xfrm>
            <a:prstGeom prst="bentConnector3">
              <a:avLst>
                <a:gd name="adj1" fmla="val 98625"/>
              </a:avLst>
            </a:prstGeom>
            <a:ln w="6350">
              <a:solidFill>
                <a:srgbClr val="0070C0"/>
              </a:solidFill>
              <a:headEnd type="none"/>
              <a:tailEnd type="none"/>
            </a:ln>
          </p:spPr>
          <p:style>
            <a:lnRef idx="1">
              <a:schemeClr val="accent2"/>
            </a:lnRef>
            <a:fillRef idx="0">
              <a:schemeClr val="accent2"/>
            </a:fillRef>
            <a:effectRef idx="0">
              <a:schemeClr val="accent2"/>
            </a:effectRef>
            <a:fontRef idx="minor">
              <a:schemeClr val="tx1"/>
            </a:fontRef>
          </p:style>
        </p:cxnSp>
        <p:cxnSp>
          <p:nvCxnSpPr>
            <p:cNvPr id="180" name="直线连接符 20"/>
            <p:cNvCxnSpPr/>
            <p:nvPr>
              <p:custDataLst>
                <p:tags r:id="rId29"/>
              </p:custDataLst>
            </p:nvPr>
          </p:nvCxnSpPr>
          <p:spPr>
            <a:xfrm>
              <a:off x="14444" y="5926"/>
              <a:ext cx="0" cy="443"/>
            </a:xfrm>
            <a:prstGeom prst="line">
              <a:avLst/>
            </a:prstGeom>
            <a:ln w="63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81" name="直线连接符 21"/>
            <p:cNvCxnSpPr/>
            <p:nvPr>
              <p:custDataLst>
                <p:tags r:id="rId30"/>
              </p:custDataLst>
            </p:nvPr>
          </p:nvCxnSpPr>
          <p:spPr>
            <a:xfrm>
              <a:off x="14843" y="5607"/>
              <a:ext cx="0" cy="763"/>
            </a:xfrm>
            <a:prstGeom prst="line">
              <a:avLst/>
            </a:prstGeom>
            <a:ln w="63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82" name="直线连接符 22"/>
            <p:cNvCxnSpPr/>
            <p:nvPr>
              <p:custDataLst>
                <p:tags r:id="rId31"/>
              </p:custDataLst>
            </p:nvPr>
          </p:nvCxnSpPr>
          <p:spPr>
            <a:xfrm>
              <a:off x="15246" y="5284"/>
              <a:ext cx="0" cy="1086"/>
            </a:xfrm>
            <a:prstGeom prst="line">
              <a:avLst/>
            </a:prstGeom>
            <a:ln w="63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pic>
          <p:nvPicPr>
            <p:cNvPr id="183" name="图片 182" descr="C:/Users/DELL/Desktop/Load icon.pngLoad icon"/>
            <p:cNvPicPr>
              <a:picLocks noChangeAspect="1"/>
            </p:cNvPicPr>
            <p:nvPr>
              <p:custDataLst>
                <p:tags r:id="rId32"/>
              </p:custDataLst>
            </p:nvPr>
          </p:nvPicPr>
          <p:blipFill>
            <a:blip r:embed="rId33"/>
            <a:srcRect/>
            <a:stretch>
              <a:fillRect/>
            </a:stretch>
          </p:blipFill>
          <p:spPr>
            <a:xfrm>
              <a:off x="14598" y="6369"/>
              <a:ext cx="532" cy="532"/>
            </a:xfrm>
            <a:prstGeom prst="rect">
              <a:avLst/>
            </a:prstGeom>
          </p:spPr>
        </p:pic>
        <p:pic>
          <p:nvPicPr>
            <p:cNvPr id="184" name="图片 183" descr="C:/Users/DELL/Desktop/Load icon.pngLoad icon"/>
            <p:cNvPicPr>
              <a:picLocks noChangeAspect="1"/>
            </p:cNvPicPr>
            <p:nvPr>
              <p:custDataLst>
                <p:tags r:id="rId34"/>
              </p:custDataLst>
            </p:nvPr>
          </p:nvPicPr>
          <p:blipFill>
            <a:blip r:embed="rId33"/>
            <a:srcRect/>
            <a:stretch>
              <a:fillRect/>
            </a:stretch>
          </p:blipFill>
          <p:spPr>
            <a:xfrm>
              <a:off x="14997" y="6369"/>
              <a:ext cx="532" cy="532"/>
            </a:xfrm>
            <a:prstGeom prst="rect">
              <a:avLst/>
            </a:prstGeom>
          </p:spPr>
        </p:pic>
        <p:pic>
          <p:nvPicPr>
            <p:cNvPr id="185" name="图片 184" descr="C:/Users/DELL/Desktop/Load icon.pngLoad icon"/>
            <p:cNvPicPr>
              <a:picLocks noChangeAspect="1"/>
            </p:cNvPicPr>
            <p:nvPr>
              <p:custDataLst>
                <p:tags r:id="rId35"/>
              </p:custDataLst>
            </p:nvPr>
          </p:nvPicPr>
          <p:blipFill>
            <a:blip r:embed="rId33">
              <a:lum contrast="12000"/>
            </a:blip>
            <a:srcRect/>
            <a:stretch>
              <a:fillRect/>
            </a:stretch>
          </p:blipFill>
          <p:spPr>
            <a:xfrm>
              <a:off x="14191" y="6369"/>
              <a:ext cx="532" cy="532"/>
            </a:xfrm>
            <a:prstGeom prst="rect">
              <a:avLst/>
            </a:prstGeom>
          </p:spPr>
        </p:pic>
        <p:sp>
          <p:nvSpPr>
            <p:cNvPr id="186" name="文本框 62"/>
            <p:cNvSpPr txBox="1"/>
            <p:nvPr>
              <p:custDataLst>
                <p:tags r:id="rId36"/>
              </p:custDataLst>
            </p:nvPr>
          </p:nvSpPr>
          <p:spPr>
            <a:xfrm>
              <a:off x="14093" y="6885"/>
              <a:ext cx="711" cy="28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600" dirty="0">
                  <a:solidFill>
                    <a:schemeClr val="tx1">
                      <a:lumMod val="75000"/>
                      <a:lumOff val="25000"/>
                    </a:schemeClr>
                  </a:solidFill>
                  <a:latin typeface="HarmonyOS Sans Black" panose="00000A00000000000000" charset="0"/>
                  <a:cs typeface="HarmonyOS Sans Black" panose="00000A00000000000000" charset="0"/>
                </a:rPr>
                <a:t>2.2kW</a:t>
              </a:r>
              <a:endParaRPr kumimoji="1" lang="en-US" altLang="zh-CN" sz="6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87" name="文本框 62"/>
            <p:cNvSpPr txBox="1"/>
            <p:nvPr>
              <p:custDataLst>
                <p:tags r:id="rId37"/>
              </p:custDataLst>
            </p:nvPr>
          </p:nvSpPr>
          <p:spPr>
            <a:xfrm>
              <a:off x="13798" y="5007"/>
              <a:ext cx="844" cy="33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0.5kW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88" name="文本框 62"/>
            <p:cNvSpPr txBox="1"/>
            <p:nvPr>
              <p:custDataLst>
                <p:tags r:id="rId38"/>
              </p:custDataLst>
            </p:nvPr>
          </p:nvSpPr>
          <p:spPr>
            <a:xfrm>
              <a:off x="11616" y="5023"/>
              <a:ext cx="692" cy="33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rgbClr val="FF0000"/>
                  </a:solidFill>
                  <a:latin typeface="HarmonyOS Sans Black" panose="00000A00000000000000" charset="0"/>
                  <a:cs typeface="HarmonyOS Sans Black" panose="00000A00000000000000" charset="0"/>
                </a:rPr>
                <a:t>6kW</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189" name="文本框 188"/>
            <p:cNvSpPr txBox="1"/>
            <p:nvPr>
              <p:custDataLst>
                <p:tags r:id="rId39"/>
              </p:custDataLst>
            </p:nvPr>
          </p:nvSpPr>
          <p:spPr>
            <a:xfrm>
              <a:off x="14452" y="7053"/>
              <a:ext cx="807" cy="337"/>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Loads</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90" name="文本框 62"/>
            <p:cNvSpPr txBox="1"/>
            <p:nvPr>
              <p:custDataLst>
                <p:tags r:id="rId40"/>
              </p:custDataLst>
            </p:nvPr>
          </p:nvSpPr>
          <p:spPr>
            <a:xfrm>
              <a:off x="17571" y="5067"/>
              <a:ext cx="513" cy="33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L1</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91" name="文本框 62"/>
            <p:cNvSpPr txBox="1"/>
            <p:nvPr>
              <p:custDataLst>
                <p:tags r:id="rId41"/>
              </p:custDataLst>
            </p:nvPr>
          </p:nvSpPr>
          <p:spPr>
            <a:xfrm>
              <a:off x="17571" y="5390"/>
              <a:ext cx="513" cy="33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L2</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92" name="文本框 62"/>
            <p:cNvSpPr txBox="1"/>
            <p:nvPr>
              <p:custDataLst>
                <p:tags r:id="rId42"/>
              </p:custDataLst>
            </p:nvPr>
          </p:nvSpPr>
          <p:spPr>
            <a:xfrm>
              <a:off x="17571" y="5712"/>
              <a:ext cx="513" cy="33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L3</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cxnSp>
          <p:nvCxnSpPr>
            <p:cNvPr id="193" name="直线连接符 34"/>
            <p:cNvCxnSpPr/>
            <p:nvPr>
              <p:custDataLst>
                <p:tags r:id="rId43"/>
              </p:custDataLst>
            </p:nvPr>
          </p:nvCxnSpPr>
          <p:spPr>
            <a:xfrm>
              <a:off x="13861" y="5284"/>
              <a:ext cx="3760" cy="0"/>
            </a:xfrm>
            <a:prstGeom prst="line">
              <a:avLst/>
            </a:prstGeom>
            <a:ln w="6350">
              <a:solidFill>
                <a:srgbClr val="FF0000"/>
              </a:solidFill>
              <a:tailEnd type="none"/>
            </a:ln>
          </p:spPr>
          <p:style>
            <a:lnRef idx="2">
              <a:schemeClr val="accent1"/>
            </a:lnRef>
            <a:fillRef idx="0">
              <a:schemeClr val="accent1"/>
            </a:fillRef>
            <a:effectRef idx="1">
              <a:schemeClr val="accent1"/>
            </a:effectRef>
            <a:fontRef idx="minor">
              <a:schemeClr val="tx1"/>
            </a:fontRef>
          </p:style>
        </p:cxnSp>
        <p:cxnSp>
          <p:nvCxnSpPr>
            <p:cNvPr id="194" name="直线连接符 35"/>
            <p:cNvCxnSpPr/>
            <p:nvPr>
              <p:custDataLst>
                <p:tags r:id="rId44"/>
              </p:custDataLst>
            </p:nvPr>
          </p:nvCxnSpPr>
          <p:spPr>
            <a:xfrm>
              <a:off x="13861" y="5609"/>
              <a:ext cx="3760" cy="0"/>
            </a:xfrm>
            <a:prstGeom prst="line">
              <a:avLst/>
            </a:prstGeom>
            <a:ln w="63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5" name="直线连接符 38"/>
            <p:cNvCxnSpPr/>
            <p:nvPr>
              <p:custDataLst>
                <p:tags r:id="rId45"/>
              </p:custDataLst>
            </p:nvPr>
          </p:nvCxnSpPr>
          <p:spPr>
            <a:xfrm>
              <a:off x="13861" y="5934"/>
              <a:ext cx="3760" cy="0"/>
            </a:xfrm>
            <a:prstGeom prst="line">
              <a:avLst/>
            </a:prstGeom>
            <a:ln w="6350">
              <a:solidFill>
                <a:srgbClr val="FF0000"/>
              </a:solidFill>
              <a:headEnd type="none"/>
            </a:ln>
          </p:spPr>
          <p:style>
            <a:lnRef idx="2">
              <a:schemeClr val="accent1"/>
            </a:lnRef>
            <a:fillRef idx="0">
              <a:schemeClr val="accent1"/>
            </a:fillRef>
            <a:effectRef idx="1">
              <a:schemeClr val="accent1"/>
            </a:effectRef>
            <a:fontRef idx="minor">
              <a:schemeClr val="tx1"/>
            </a:fontRef>
          </p:style>
        </p:cxnSp>
        <p:pic>
          <p:nvPicPr>
            <p:cNvPr id="207" name="图片 206" descr="C:\Users\DELL\Desktop\电表.png电表"/>
            <p:cNvPicPr>
              <a:picLocks noChangeAspect="1"/>
            </p:cNvPicPr>
            <p:nvPr>
              <p:custDataLst>
                <p:tags r:id="rId46"/>
              </p:custDataLst>
            </p:nvPr>
          </p:nvPicPr>
          <p:blipFill rotWithShape="1">
            <a:blip r:embed="rId47"/>
            <a:srcRect/>
            <a:stretch>
              <a:fillRect/>
            </a:stretch>
          </p:blipFill>
          <p:spPr>
            <a:xfrm>
              <a:off x="15102" y="5095"/>
              <a:ext cx="1723" cy="970"/>
            </a:xfrm>
            <a:prstGeom prst="rect">
              <a:avLst/>
            </a:prstGeom>
          </p:spPr>
        </p:pic>
        <p:pic>
          <p:nvPicPr>
            <p:cNvPr id="196" name="图片 195"/>
            <p:cNvPicPr>
              <a:picLocks noChangeAspect="1"/>
            </p:cNvPicPr>
            <p:nvPr>
              <p:custDataLst>
                <p:tags r:id="rId48"/>
              </p:custDataLst>
            </p:nvPr>
          </p:nvPicPr>
          <p:blipFill>
            <a:blip r:embed="rId49" cstate="screen"/>
            <a:stretch>
              <a:fillRect/>
            </a:stretch>
          </p:blipFill>
          <p:spPr>
            <a:xfrm>
              <a:off x="16386" y="5117"/>
              <a:ext cx="381" cy="305"/>
            </a:xfrm>
            <a:prstGeom prst="rect">
              <a:avLst/>
            </a:prstGeom>
          </p:spPr>
        </p:pic>
        <p:pic>
          <p:nvPicPr>
            <p:cNvPr id="197" name="图片 196"/>
            <p:cNvPicPr>
              <a:picLocks noChangeAspect="1"/>
            </p:cNvPicPr>
            <p:nvPr>
              <p:custDataLst>
                <p:tags r:id="rId50"/>
              </p:custDataLst>
            </p:nvPr>
          </p:nvPicPr>
          <p:blipFill>
            <a:blip r:embed="rId49" cstate="screen"/>
            <a:stretch>
              <a:fillRect/>
            </a:stretch>
          </p:blipFill>
          <p:spPr>
            <a:xfrm>
              <a:off x="16386" y="5444"/>
              <a:ext cx="381" cy="305"/>
            </a:xfrm>
            <a:prstGeom prst="rect">
              <a:avLst/>
            </a:prstGeom>
          </p:spPr>
        </p:pic>
        <p:pic>
          <p:nvPicPr>
            <p:cNvPr id="198" name="图片 197"/>
            <p:cNvPicPr>
              <a:picLocks noChangeAspect="1"/>
            </p:cNvPicPr>
            <p:nvPr>
              <p:custDataLst>
                <p:tags r:id="rId51"/>
              </p:custDataLst>
            </p:nvPr>
          </p:nvPicPr>
          <p:blipFill>
            <a:blip r:embed="rId49" cstate="screen"/>
            <a:stretch>
              <a:fillRect/>
            </a:stretch>
          </p:blipFill>
          <p:spPr>
            <a:xfrm>
              <a:off x="16386" y="5773"/>
              <a:ext cx="381" cy="305"/>
            </a:xfrm>
            <a:prstGeom prst="rect">
              <a:avLst/>
            </a:prstGeom>
          </p:spPr>
        </p:pic>
        <p:sp>
          <p:nvSpPr>
            <p:cNvPr id="199" name="文本框 198"/>
            <p:cNvSpPr txBox="1"/>
            <p:nvPr>
              <p:custDataLst>
                <p:tags r:id="rId52"/>
              </p:custDataLst>
            </p:nvPr>
          </p:nvSpPr>
          <p:spPr>
            <a:xfrm>
              <a:off x="14530" y="6885"/>
              <a:ext cx="677" cy="28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600" dirty="0">
                  <a:solidFill>
                    <a:schemeClr val="tx1">
                      <a:lumMod val="75000"/>
                      <a:lumOff val="25000"/>
                    </a:schemeClr>
                  </a:solidFill>
                  <a:latin typeface="HarmonyOS Sans Black" panose="00000A00000000000000" charset="0"/>
                  <a:cs typeface="HarmonyOS Sans Black" panose="00000A00000000000000" charset="0"/>
                </a:rPr>
                <a:t>1.3kW</a:t>
              </a:r>
              <a:endParaRPr kumimoji="1" lang="en-US" altLang="zh-CN" sz="6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00" name="文本框 199"/>
            <p:cNvSpPr txBox="1"/>
            <p:nvPr>
              <p:custDataLst>
                <p:tags r:id="rId53"/>
              </p:custDataLst>
            </p:nvPr>
          </p:nvSpPr>
          <p:spPr>
            <a:xfrm>
              <a:off x="14951" y="6888"/>
              <a:ext cx="711" cy="28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600" dirty="0">
                  <a:solidFill>
                    <a:schemeClr val="tx1">
                      <a:lumMod val="75000"/>
                      <a:lumOff val="25000"/>
                    </a:schemeClr>
                  </a:solidFill>
                  <a:latin typeface="HarmonyOS Sans Black" panose="00000A00000000000000" charset="0"/>
                  <a:cs typeface="HarmonyOS Sans Black" panose="00000A00000000000000" charset="0"/>
                </a:rPr>
                <a:t>0.5kW</a:t>
              </a:r>
              <a:endParaRPr kumimoji="1" lang="en-US" altLang="zh-CN" sz="6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01" name="文本框 62"/>
            <p:cNvSpPr txBox="1"/>
            <p:nvPr>
              <p:custDataLst>
                <p:tags r:id="rId54"/>
              </p:custDataLst>
            </p:nvPr>
          </p:nvSpPr>
          <p:spPr>
            <a:xfrm>
              <a:off x="13754" y="5329"/>
              <a:ext cx="844" cy="33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1.3kW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02" name="文本框 62"/>
            <p:cNvSpPr txBox="1"/>
            <p:nvPr>
              <p:custDataLst>
                <p:tags r:id="rId55"/>
              </p:custDataLst>
            </p:nvPr>
          </p:nvSpPr>
          <p:spPr>
            <a:xfrm>
              <a:off x="13798" y="5658"/>
              <a:ext cx="844" cy="33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2.2kW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03" name="文本框 62"/>
            <p:cNvSpPr txBox="1"/>
            <p:nvPr>
              <p:custDataLst>
                <p:tags r:id="rId56"/>
              </p:custDataLst>
            </p:nvPr>
          </p:nvSpPr>
          <p:spPr>
            <a:xfrm>
              <a:off x="16698" y="4963"/>
              <a:ext cx="923" cy="33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0kW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04" name="文本框 62"/>
            <p:cNvSpPr txBox="1"/>
            <p:nvPr>
              <p:custDataLst>
                <p:tags r:id="rId57"/>
              </p:custDataLst>
            </p:nvPr>
          </p:nvSpPr>
          <p:spPr>
            <a:xfrm>
              <a:off x="16929" y="5301"/>
              <a:ext cx="692" cy="33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0kW</a:t>
              </a:r>
              <a:endParaRPr kumimoji="1" lang="en-US" altLang="zh-CN" sz="800" dirty="0">
                <a:solidFill>
                  <a:schemeClr val="tx1"/>
                </a:solidFill>
                <a:latin typeface="HarmonyOS Sans Black" panose="00000A00000000000000" charset="0"/>
                <a:cs typeface="HarmonyOS Sans Black" panose="00000A00000000000000" charset="0"/>
              </a:endParaRPr>
            </a:p>
          </p:txBody>
        </p:sp>
        <p:sp>
          <p:nvSpPr>
            <p:cNvPr id="205" name="文本框 62"/>
            <p:cNvSpPr txBox="1"/>
            <p:nvPr>
              <p:custDataLst>
                <p:tags r:id="rId58"/>
              </p:custDataLst>
            </p:nvPr>
          </p:nvSpPr>
          <p:spPr>
            <a:xfrm>
              <a:off x="16673" y="5658"/>
              <a:ext cx="948" cy="33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0kW</a:t>
              </a:r>
              <a:endParaRPr kumimoji="1" lang="en-US" altLang="zh-CN" sz="800" dirty="0">
                <a:solidFill>
                  <a:schemeClr val="tx1"/>
                </a:solidFill>
                <a:latin typeface="HarmonyOS Sans Black" panose="00000A00000000000000" charset="0"/>
                <a:cs typeface="HarmonyOS Sans Black" panose="00000A00000000000000" charset="0"/>
              </a:endParaRPr>
            </a:p>
          </p:txBody>
        </p:sp>
        <p:sp>
          <p:nvSpPr>
            <p:cNvPr id="206" name="文本框 205"/>
            <p:cNvSpPr txBox="1"/>
            <p:nvPr>
              <p:custDataLst>
                <p:tags r:id="rId59"/>
              </p:custDataLst>
            </p:nvPr>
          </p:nvSpPr>
          <p:spPr>
            <a:xfrm>
              <a:off x="12522" y="6372"/>
              <a:ext cx="1007" cy="531"/>
            </a:xfrm>
            <a:prstGeom prst="rect">
              <a:avLst/>
            </a:prstGeom>
            <a:noFill/>
          </p:spPr>
          <p:txBody>
            <a:bodyPr wrap="square" rtlCol="0">
              <a:spAutoFit/>
            </a:bodyPr>
            <a:lstStyle/>
            <a:p>
              <a:pPr algn="ctr"/>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Solinteg</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a:p>
              <a:pPr algn="ctr"/>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 6kW</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08" name="文本框 207"/>
            <p:cNvSpPr txBox="1"/>
            <p:nvPr>
              <p:custDataLst>
                <p:tags r:id="rId60"/>
              </p:custDataLst>
            </p:nvPr>
          </p:nvSpPr>
          <p:spPr>
            <a:xfrm>
              <a:off x="10868" y="4228"/>
              <a:ext cx="550" cy="337"/>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PV</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09" name="文本框 208"/>
            <p:cNvSpPr txBox="1"/>
            <p:nvPr>
              <p:custDataLst>
                <p:tags r:id="rId61"/>
              </p:custDataLst>
            </p:nvPr>
          </p:nvSpPr>
          <p:spPr>
            <a:xfrm>
              <a:off x="15652" y="5963"/>
              <a:ext cx="812" cy="337"/>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Meter</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10" name="文本框 209"/>
            <p:cNvSpPr txBox="1"/>
            <p:nvPr>
              <p:custDataLst>
                <p:tags r:id="rId62"/>
              </p:custDataLst>
            </p:nvPr>
          </p:nvSpPr>
          <p:spPr>
            <a:xfrm>
              <a:off x="18191" y="5926"/>
              <a:ext cx="673" cy="337"/>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Grid</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15" name="文本框 62"/>
            <p:cNvSpPr txBox="1"/>
            <p:nvPr>
              <p:custDataLst>
                <p:tags r:id="rId63"/>
              </p:custDataLst>
            </p:nvPr>
          </p:nvSpPr>
          <p:spPr>
            <a:xfrm>
              <a:off x="10206" y="4728"/>
              <a:ext cx="692" cy="33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6kW</a:t>
              </a:r>
              <a:endParaRPr kumimoji="1" lang="en-US" altLang="zh-CN" sz="800" dirty="0">
                <a:solidFill>
                  <a:schemeClr val="tx1"/>
                </a:solidFill>
                <a:latin typeface="HarmonyOS Sans Black" panose="00000A00000000000000" charset="0"/>
                <a:cs typeface="HarmonyOS Sans Black" panose="00000A00000000000000" charset="0"/>
              </a:endParaRPr>
            </a:p>
          </p:txBody>
        </p:sp>
        <p:pic>
          <p:nvPicPr>
            <p:cNvPr id="216" name="图片 215" descr="C:/Users/DELL/Desktop/564b203e12ac53bbcffde62f03115ca.png564b203e12ac53bbcffde62f03115ca"/>
            <p:cNvPicPr>
              <a:picLocks noChangeAspect="1"/>
            </p:cNvPicPr>
            <p:nvPr>
              <p:custDataLst>
                <p:tags r:id="rId64"/>
              </p:custDataLst>
            </p:nvPr>
          </p:nvPicPr>
          <p:blipFill>
            <a:blip r:embed="rId65"/>
            <a:srcRect t="499" b="499"/>
            <a:stretch>
              <a:fillRect/>
            </a:stretch>
          </p:blipFill>
          <p:spPr>
            <a:xfrm flipH="1">
              <a:off x="10885" y="6110"/>
              <a:ext cx="643" cy="1213"/>
            </a:xfrm>
            <a:prstGeom prst="rect">
              <a:avLst/>
            </a:prstGeom>
          </p:spPr>
        </p:pic>
        <p:sp>
          <p:nvSpPr>
            <p:cNvPr id="219" name="文本框 218"/>
            <p:cNvSpPr txBox="1"/>
            <p:nvPr>
              <p:custDataLst>
                <p:tags r:id="rId66"/>
              </p:custDataLst>
            </p:nvPr>
          </p:nvSpPr>
          <p:spPr>
            <a:xfrm>
              <a:off x="10726" y="7323"/>
              <a:ext cx="963" cy="337"/>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Battery</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29" name="文本框 62"/>
            <p:cNvSpPr txBox="1"/>
            <p:nvPr>
              <p:custDataLst>
                <p:tags r:id="rId67"/>
              </p:custDataLst>
            </p:nvPr>
          </p:nvSpPr>
          <p:spPr>
            <a:xfrm>
              <a:off x="11616" y="5721"/>
              <a:ext cx="692" cy="33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rgbClr val="FF0000"/>
                  </a:solidFill>
                  <a:latin typeface="HarmonyOS Sans Black" panose="00000A00000000000000" charset="0"/>
                  <a:cs typeface="HarmonyOS Sans Black" panose="00000A00000000000000" charset="0"/>
                </a:rPr>
                <a:t>2kW</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230" name="流程图: 合并 229"/>
            <p:cNvSpPr>
              <a:spLocks noChangeAspect="1"/>
            </p:cNvSpPr>
            <p:nvPr>
              <p:custDataLst>
                <p:tags r:id="rId68"/>
              </p:custDataLst>
            </p:nvPr>
          </p:nvSpPr>
          <p:spPr>
            <a:xfrm rot="5400000" flipH="1">
              <a:off x="11986" y="5673"/>
              <a:ext cx="134" cy="125"/>
            </a:xfrm>
            <a:prstGeom prst="flowChartMerg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2" name="组合 231"/>
          <p:cNvGrpSpPr>
            <a:grpSpLocks noChangeAspect="1"/>
          </p:cNvGrpSpPr>
          <p:nvPr/>
        </p:nvGrpSpPr>
        <p:grpSpPr>
          <a:xfrm>
            <a:off x="6348095" y="2268220"/>
            <a:ext cx="5637530" cy="2021840"/>
            <a:chOff x="7495" y="1734"/>
            <a:chExt cx="8242" cy="2954"/>
          </a:xfrm>
        </p:grpSpPr>
        <p:pic>
          <p:nvPicPr>
            <p:cNvPr id="43" name="图形 72"/>
            <p:cNvPicPr>
              <a:picLocks noChangeAspect="1"/>
            </p:cNvPicPr>
            <p:nvPr>
              <p:custDataLst>
                <p:tags r:id="rId69"/>
              </p:custDataLst>
            </p:nvPr>
          </p:nvPicPr>
          <p:blipFill>
            <a:blip r:embed="rId22" cstate="screen">
              <a:extLst>
                <a:ext uri="{96DAC541-7B7A-43D3-8B79-37D633B846F1}">
                  <asvg:svgBlip xmlns:asvg="http://schemas.microsoft.com/office/drawing/2016/SVG/main" r:embed="rId23"/>
                </a:ext>
              </a:extLst>
            </a:blip>
            <a:stretch>
              <a:fillRect/>
            </a:stretch>
          </p:blipFill>
          <p:spPr>
            <a:xfrm>
              <a:off x="8146" y="2071"/>
              <a:ext cx="566" cy="451"/>
            </a:xfrm>
            <a:prstGeom prst="rect">
              <a:avLst/>
            </a:prstGeom>
          </p:spPr>
        </p:pic>
        <p:pic>
          <p:nvPicPr>
            <p:cNvPr id="44" name="图形 16"/>
            <p:cNvPicPr>
              <a:picLocks noChangeAspect="1"/>
            </p:cNvPicPr>
            <p:nvPr>
              <p:custDataLst>
                <p:tags r:id="rId70"/>
              </p:custDataLst>
            </p:nvPr>
          </p:nvPicPr>
          <p:blipFill>
            <a:blip r:embed="rId25">
              <a:extLst>
                <a:ext uri="{96DAC541-7B7A-43D3-8B79-37D633B846F1}">
                  <asvg:svgBlip xmlns:asvg="http://schemas.microsoft.com/office/drawing/2016/SVG/main" r:embed="rId26"/>
                </a:ext>
              </a:extLst>
            </a:blip>
            <a:stretch>
              <a:fillRect/>
            </a:stretch>
          </p:blipFill>
          <p:spPr>
            <a:xfrm>
              <a:off x="14890" y="2462"/>
              <a:ext cx="847" cy="830"/>
            </a:xfrm>
            <a:prstGeom prst="rect">
              <a:avLst/>
            </a:prstGeom>
          </p:spPr>
        </p:pic>
        <p:cxnSp>
          <p:nvCxnSpPr>
            <p:cNvPr id="47" name="肘形连接符 46"/>
            <p:cNvCxnSpPr>
              <a:stCxn id="43" idx="2"/>
            </p:cNvCxnSpPr>
            <p:nvPr>
              <p:custDataLst>
                <p:tags r:id="rId71"/>
              </p:custDataLst>
            </p:nvPr>
          </p:nvCxnSpPr>
          <p:spPr>
            <a:xfrm rot="16200000" flipH="1">
              <a:off x="8738" y="2214"/>
              <a:ext cx="308" cy="925"/>
            </a:xfrm>
            <a:prstGeom prst="bentConnector2">
              <a:avLst/>
            </a:prstGeom>
            <a:ln w="6350">
              <a:solidFill>
                <a:srgbClr val="0070C0"/>
              </a:solidFill>
              <a:tailEnd type="triangle"/>
            </a:ln>
          </p:spPr>
          <p:style>
            <a:lnRef idx="1">
              <a:schemeClr val="accent2"/>
            </a:lnRef>
            <a:fillRef idx="0">
              <a:schemeClr val="accent2"/>
            </a:fillRef>
            <a:effectRef idx="0">
              <a:schemeClr val="accent2"/>
            </a:effectRef>
            <a:fontRef idx="minor">
              <a:schemeClr val="tx1"/>
            </a:fontRef>
          </p:style>
        </p:cxnSp>
        <p:cxnSp>
          <p:nvCxnSpPr>
            <p:cNvPr id="72" name="肘形连接符 71"/>
            <p:cNvCxnSpPr/>
            <p:nvPr>
              <p:custDataLst>
                <p:tags r:id="rId72"/>
              </p:custDataLst>
            </p:nvPr>
          </p:nvCxnSpPr>
          <p:spPr>
            <a:xfrm flipV="1">
              <a:off x="8427" y="3135"/>
              <a:ext cx="908" cy="327"/>
            </a:xfrm>
            <a:prstGeom prst="bentConnector3">
              <a:avLst>
                <a:gd name="adj1" fmla="val 550"/>
              </a:avLst>
            </a:prstGeom>
            <a:ln w="6350">
              <a:solidFill>
                <a:srgbClr val="0070C0"/>
              </a:solidFill>
              <a:headEnd type="none"/>
              <a:tailEnd type="none"/>
            </a:ln>
          </p:spPr>
          <p:style>
            <a:lnRef idx="1">
              <a:schemeClr val="accent2"/>
            </a:lnRef>
            <a:fillRef idx="0">
              <a:schemeClr val="accent2"/>
            </a:fillRef>
            <a:effectRef idx="0">
              <a:schemeClr val="accent2"/>
            </a:effectRef>
            <a:fontRef idx="minor">
              <a:schemeClr val="tx1"/>
            </a:fontRef>
          </p:style>
        </p:cxnSp>
        <p:cxnSp>
          <p:nvCxnSpPr>
            <p:cNvPr id="77" name="直线连接符 20"/>
            <p:cNvCxnSpPr/>
            <p:nvPr>
              <p:custDataLst>
                <p:tags r:id="rId73"/>
              </p:custDataLst>
            </p:nvPr>
          </p:nvCxnSpPr>
          <p:spPr>
            <a:xfrm>
              <a:off x="11475" y="3321"/>
              <a:ext cx="0" cy="414"/>
            </a:xfrm>
            <a:prstGeom prst="line">
              <a:avLst/>
            </a:prstGeom>
            <a:ln w="63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78" name="直线连接符 21"/>
            <p:cNvCxnSpPr/>
            <p:nvPr>
              <p:custDataLst>
                <p:tags r:id="rId74"/>
              </p:custDataLst>
            </p:nvPr>
          </p:nvCxnSpPr>
          <p:spPr>
            <a:xfrm>
              <a:off x="11848" y="3023"/>
              <a:ext cx="0" cy="713"/>
            </a:xfrm>
            <a:prstGeom prst="line">
              <a:avLst/>
            </a:prstGeom>
            <a:ln w="63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79" name="直线连接符 22"/>
            <p:cNvCxnSpPr/>
            <p:nvPr>
              <p:custDataLst>
                <p:tags r:id="rId75"/>
              </p:custDataLst>
            </p:nvPr>
          </p:nvCxnSpPr>
          <p:spPr>
            <a:xfrm>
              <a:off x="12225" y="2721"/>
              <a:ext cx="0" cy="1015"/>
            </a:xfrm>
            <a:prstGeom prst="line">
              <a:avLst/>
            </a:prstGeom>
            <a:ln w="63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pic>
          <p:nvPicPr>
            <p:cNvPr id="84" name="图片 83" descr="C:/Users/DELL/Desktop/Load icon.pngLoad icon"/>
            <p:cNvPicPr>
              <a:picLocks noChangeAspect="1"/>
            </p:cNvPicPr>
            <p:nvPr>
              <p:custDataLst>
                <p:tags r:id="rId76"/>
              </p:custDataLst>
            </p:nvPr>
          </p:nvPicPr>
          <p:blipFill>
            <a:blip r:embed="rId33"/>
            <a:srcRect/>
            <a:stretch>
              <a:fillRect/>
            </a:stretch>
          </p:blipFill>
          <p:spPr>
            <a:xfrm>
              <a:off x="11619" y="3736"/>
              <a:ext cx="497" cy="497"/>
            </a:xfrm>
            <a:prstGeom prst="rect">
              <a:avLst/>
            </a:prstGeom>
          </p:spPr>
        </p:pic>
        <p:pic>
          <p:nvPicPr>
            <p:cNvPr id="85" name="图片 84" descr="C:/Users/DELL/Desktop/Load icon.pngLoad icon"/>
            <p:cNvPicPr>
              <a:picLocks noChangeAspect="1"/>
            </p:cNvPicPr>
            <p:nvPr>
              <p:custDataLst>
                <p:tags r:id="rId77"/>
              </p:custDataLst>
            </p:nvPr>
          </p:nvPicPr>
          <p:blipFill>
            <a:blip r:embed="rId33"/>
            <a:srcRect/>
            <a:stretch>
              <a:fillRect/>
            </a:stretch>
          </p:blipFill>
          <p:spPr>
            <a:xfrm>
              <a:off x="11992" y="3736"/>
              <a:ext cx="497" cy="497"/>
            </a:xfrm>
            <a:prstGeom prst="rect">
              <a:avLst/>
            </a:prstGeom>
          </p:spPr>
        </p:pic>
        <p:pic>
          <p:nvPicPr>
            <p:cNvPr id="87" name="图片 86" descr="C:/Users/DELL/Desktop/Load icon.pngLoad icon"/>
            <p:cNvPicPr>
              <a:picLocks noChangeAspect="1"/>
            </p:cNvPicPr>
            <p:nvPr>
              <p:custDataLst>
                <p:tags r:id="rId78"/>
              </p:custDataLst>
            </p:nvPr>
          </p:nvPicPr>
          <p:blipFill>
            <a:blip r:embed="rId33">
              <a:lum contrast="12000"/>
            </a:blip>
            <a:srcRect/>
            <a:stretch>
              <a:fillRect/>
            </a:stretch>
          </p:blipFill>
          <p:spPr>
            <a:xfrm>
              <a:off x="11238" y="3736"/>
              <a:ext cx="497" cy="497"/>
            </a:xfrm>
            <a:prstGeom prst="rect">
              <a:avLst/>
            </a:prstGeom>
          </p:spPr>
        </p:pic>
        <p:sp>
          <p:nvSpPr>
            <p:cNvPr id="89" name="文本框 62"/>
            <p:cNvSpPr txBox="1"/>
            <p:nvPr>
              <p:custDataLst>
                <p:tags r:id="rId79"/>
              </p:custDataLst>
            </p:nvPr>
          </p:nvSpPr>
          <p:spPr>
            <a:xfrm>
              <a:off x="11147" y="4218"/>
              <a:ext cx="665" cy="26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600" dirty="0">
                  <a:solidFill>
                    <a:schemeClr val="tx1">
                      <a:lumMod val="75000"/>
                      <a:lumOff val="25000"/>
                    </a:schemeClr>
                  </a:solidFill>
                  <a:latin typeface="HarmonyOS Sans Black" panose="00000A00000000000000" charset="0"/>
                  <a:cs typeface="HarmonyOS Sans Black" panose="00000A00000000000000" charset="0"/>
                </a:rPr>
                <a:t>2.2kW</a:t>
              </a:r>
              <a:endParaRPr kumimoji="1" lang="en-US" altLang="zh-CN" sz="6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91" name="文本框 62"/>
            <p:cNvSpPr txBox="1"/>
            <p:nvPr>
              <p:custDataLst>
                <p:tags r:id="rId80"/>
              </p:custDataLst>
            </p:nvPr>
          </p:nvSpPr>
          <p:spPr>
            <a:xfrm>
              <a:off x="10871" y="2462"/>
              <a:ext cx="789" cy="31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0.5kW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92" name="文本框 62"/>
            <p:cNvSpPr txBox="1"/>
            <p:nvPr>
              <p:custDataLst>
                <p:tags r:id="rId81"/>
              </p:custDataLst>
            </p:nvPr>
          </p:nvSpPr>
          <p:spPr>
            <a:xfrm>
              <a:off x="8809" y="2462"/>
              <a:ext cx="789" cy="31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rgbClr val="FF0000"/>
                  </a:solidFill>
                  <a:latin typeface="HarmonyOS Sans Black" panose="00000A00000000000000" charset="0"/>
                  <a:cs typeface="HarmonyOS Sans Black" panose="00000A00000000000000" charset="0"/>
                </a:rPr>
                <a:t>3.5kW</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93" name="文本框 92"/>
            <p:cNvSpPr txBox="1"/>
            <p:nvPr>
              <p:custDataLst>
                <p:tags r:id="rId82"/>
              </p:custDataLst>
            </p:nvPr>
          </p:nvSpPr>
          <p:spPr>
            <a:xfrm>
              <a:off x="11482" y="4375"/>
              <a:ext cx="754" cy="313"/>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Loads</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95" name="文本框 62"/>
            <p:cNvSpPr txBox="1"/>
            <p:nvPr>
              <p:custDataLst>
                <p:tags r:id="rId83"/>
              </p:custDataLst>
            </p:nvPr>
          </p:nvSpPr>
          <p:spPr>
            <a:xfrm>
              <a:off x="14398" y="2502"/>
              <a:ext cx="480" cy="31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L1</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96" name="文本框 62"/>
            <p:cNvSpPr txBox="1"/>
            <p:nvPr>
              <p:custDataLst>
                <p:tags r:id="rId84"/>
              </p:custDataLst>
            </p:nvPr>
          </p:nvSpPr>
          <p:spPr>
            <a:xfrm>
              <a:off x="14398" y="2798"/>
              <a:ext cx="480" cy="31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L2</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97" name="文本框 62"/>
            <p:cNvSpPr txBox="1"/>
            <p:nvPr>
              <p:custDataLst>
                <p:tags r:id="rId85"/>
              </p:custDataLst>
            </p:nvPr>
          </p:nvSpPr>
          <p:spPr>
            <a:xfrm>
              <a:off x="14398" y="3093"/>
              <a:ext cx="480" cy="31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L3</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cxnSp>
          <p:nvCxnSpPr>
            <p:cNvPr id="98" name="直线连接符 34"/>
            <p:cNvCxnSpPr/>
            <p:nvPr>
              <p:custDataLst>
                <p:tags r:id="rId86"/>
              </p:custDataLst>
            </p:nvPr>
          </p:nvCxnSpPr>
          <p:spPr>
            <a:xfrm>
              <a:off x="10930" y="2721"/>
              <a:ext cx="3515" cy="0"/>
            </a:xfrm>
            <a:prstGeom prst="line">
              <a:avLst/>
            </a:prstGeom>
            <a:ln w="6350">
              <a:solidFill>
                <a:srgbClr val="FF0000"/>
              </a:solidFill>
              <a:tailEnd type="none"/>
            </a:ln>
          </p:spPr>
          <p:style>
            <a:lnRef idx="2">
              <a:schemeClr val="accent1"/>
            </a:lnRef>
            <a:fillRef idx="0">
              <a:schemeClr val="accent1"/>
            </a:fillRef>
            <a:effectRef idx="1">
              <a:schemeClr val="accent1"/>
            </a:effectRef>
            <a:fontRef idx="minor">
              <a:schemeClr val="tx1"/>
            </a:fontRef>
          </p:style>
        </p:cxnSp>
        <p:cxnSp>
          <p:nvCxnSpPr>
            <p:cNvPr id="99" name="直线连接符 35"/>
            <p:cNvCxnSpPr/>
            <p:nvPr>
              <p:custDataLst>
                <p:tags r:id="rId87"/>
              </p:custDataLst>
            </p:nvPr>
          </p:nvCxnSpPr>
          <p:spPr>
            <a:xfrm>
              <a:off x="10930" y="3025"/>
              <a:ext cx="3515" cy="0"/>
            </a:xfrm>
            <a:prstGeom prst="line">
              <a:avLst/>
            </a:prstGeom>
            <a:ln w="63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0" name="直线连接符 38"/>
            <p:cNvCxnSpPr/>
            <p:nvPr>
              <p:custDataLst>
                <p:tags r:id="rId88"/>
              </p:custDataLst>
            </p:nvPr>
          </p:nvCxnSpPr>
          <p:spPr>
            <a:xfrm>
              <a:off x="10930" y="3329"/>
              <a:ext cx="3515" cy="0"/>
            </a:xfrm>
            <a:prstGeom prst="line">
              <a:avLst/>
            </a:prstGeom>
            <a:ln w="6350">
              <a:solidFill>
                <a:srgbClr val="FF0000"/>
              </a:solidFill>
              <a:headEnd type="none"/>
            </a:ln>
          </p:spPr>
          <p:style>
            <a:lnRef idx="2">
              <a:schemeClr val="accent1"/>
            </a:lnRef>
            <a:fillRef idx="0">
              <a:schemeClr val="accent1"/>
            </a:fillRef>
            <a:effectRef idx="1">
              <a:schemeClr val="accent1"/>
            </a:effectRef>
            <a:fontRef idx="minor">
              <a:schemeClr val="tx1"/>
            </a:fontRef>
          </p:style>
        </p:cxnSp>
        <p:pic>
          <p:nvPicPr>
            <p:cNvPr id="101" name="图片 100"/>
            <p:cNvPicPr>
              <a:picLocks noChangeAspect="1"/>
            </p:cNvPicPr>
            <p:nvPr>
              <p:custDataLst>
                <p:tags r:id="rId89"/>
              </p:custDataLst>
            </p:nvPr>
          </p:nvPicPr>
          <p:blipFill>
            <a:blip r:embed="rId49" cstate="screen"/>
            <a:stretch>
              <a:fillRect/>
            </a:stretch>
          </p:blipFill>
          <p:spPr>
            <a:xfrm>
              <a:off x="13290" y="2565"/>
              <a:ext cx="356" cy="285"/>
            </a:xfrm>
            <a:prstGeom prst="rect">
              <a:avLst/>
            </a:prstGeom>
          </p:spPr>
        </p:pic>
        <p:pic>
          <p:nvPicPr>
            <p:cNvPr id="102" name="图片 101"/>
            <p:cNvPicPr>
              <a:picLocks noChangeAspect="1"/>
            </p:cNvPicPr>
            <p:nvPr>
              <p:custDataLst>
                <p:tags r:id="rId90"/>
              </p:custDataLst>
            </p:nvPr>
          </p:nvPicPr>
          <p:blipFill>
            <a:blip r:embed="rId49" cstate="screen"/>
            <a:stretch>
              <a:fillRect/>
            </a:stretch>
          </p:blipFill>
          <p:spPr>
            <a:xfrm>
              <a:off x="13290" y="2871"/>
              <a:ext cx="356" cy="285"/>
            </a:xfrm>
            <a:prstGeom prst="rect">
              <a:avLst/>
            </a:prstGeom>
          </p:spPr>
        </p:pic>
        <p:pic>
          <p:nvPicPr>
            <p:cNvPr id="103" name="图片 102"/>
            <p:cNvPicPr>
              <a:picLocks noChangeAspect="1"/>
            </p:cNvPicPr>
            <p:nvPr>
              <p:custDataLst>
                <p:tags r:id="rId91"/>
              </p:custDataLst>
            </p:nvPr>
          </p:nvPicPr>
          <p:blipFill>
            <a:blip r:embed="rId49" cstate="screen"/>
            <a:stretch>
              <a:fillRect/>
            </a:stretch>
          </p:blipFill>
          <p:spPr>
            <a:xfrm>
              <a:off x="13290" y="3178"/>
              <a:ext cx="356" cy="285"/>
            </a:xfrm>
            <a:prstGeom prst="rect">
              <a:avLst/>
            </a:prstGeom>
          </p:spPr>
        </p:pic>
        <p:sp>
          <p:nvSpPr>
            <p:cNvPr id="104" name="文本框 103"/>
            <p:cNvSpPr txBox="1"/>
            <p:nvPr>
              <p:custDataLst>
                <p:tags r:id="rId92"/>
              </p:custDataLst>
            </p:nvPr>
          </p:nvSpPr>
          <p:spPr>
            <a:xfrm>
              <a:off x="11542" y="4218"/>
              <a:ext cx="668" cy="26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600" dirty="0">
                  <a:solidFill>
                    <a:schemeClr val="tx1">
                      <a:lumMod val="75000"/>
                      <a:lumOff val="25000"/>
                    </a:schemeClr>
                  </a:solidFill>
                  <a:latin typeface="HarmonyOS Sans Black" panose="00000A00000000000000" charset="0"/>
                  <a:cs typeface="HarmonyOS Sans Black" panose="00000A00000000000000" charset="0"/>
                </a:rPr>
                <a:t>1.3kW</a:t>
              </a:r>
              <a:endParaRPr kumimoji="1" lang="en-US" altLang="zh-CN" sz="6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05" name="文本框 104"/>
            <p:cNvSpPr txBox="1"/>
            <p:nvPr>
              <p:custDataLst>
                <p:tags r:id="rId93"/>
              </p:custDataLst>
            </p:nvPr>
          </p:nvSpPr>
          <p:spPr>
            <a:xfrm>
              <a:off x="11938" y="4218"/>
              <a:ext cx="665" cy="26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600" dirty="0">
                  <a:solidFill>
                    <a:schemeClr val="tx1">
                      <a:lumMod val="75000"/>
                      <a:lumOff val="25000"/>
                    </a:schemeClr>
                  </a:solidFill>
                  <a:latin typeface="HarmonyOS Sans Black" panose="00000A00000000000000" charset="0"/>
                  <a:cs typeface="HarmonyOS Sans Black" panose="00000A00000000000000" charset="0"/>
                </a:rPr>
                <a:t>0.5kW</a:t>
              </a:r>
              <a:endParaRPr kumimoji="1" lang="en-US" altLang="zh-CN" sz="6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07" name="文本框 62"/>
            <p:cNvSpPr txBox="1"/>
            <p:nvPr>
              <p:custDataLst>
                <p:tags r:id="rId94"/>
              </p:custDataLst>
            </p:nvPr>
          </p:nvSpPr>
          <p:spPr>
            <a:xfrm>
              <a:off x="10871" y="2740"/>
              <a:ext cx="789" cy="31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0.5kW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08" name="文本框 62"/>
            <p:cNvSpPr txBox="1"/>
            <p:nvPr>
              <p:custDataLst>
                <p:tags r:id="rId95"/>
              </p:custDataLst>
            </p:nvPr>
          </p:nvSpPr>
          <p:spPr>
            <a:xfrm>
              <a:off x="10871" y="3044"/>
              <a:ext cx="789" cy="31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0.5kW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09" name="文本框 62"/>
            <p:cNvSpPr txBox="1"/>
            <p:nvPr>
              <p:custDataLst>
                <p:tags r:id="rId96"/>
              </p:custDataLst>
            </p:nvPr>
          </p:nvSpPr>
          <p:spPr>
            <a:xfrm>
              <a:off x="13775" y="2407"/>
              <a:ext cx="647" cy="31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0kW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10" name="文本框 62"/>
            <p:cNvSpPr txBox="1"/>
            <p:nvPr>
              <p:custDataLst>
                <p:tags r:id="rId97"/>
              </p:custDataLst>
            </p:nvPr>
          </p:nvSpPr>
          <p:spPr>
            <a:xfrm>
              <a:off x="13638" y="2716"/>
              <a:ext cx="789" cy="31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rgbClr val="FF0000"/>
                  </a:solidFill>
                  <a:latin typeface="HarmonyOS Sans Black" panose="00000A00000000000000" charset="0"/>
                  <a:cs typeface="HarmonyOS Sans Black" panose="00000A00000000000000" charset="0"/>
                </a:rPr>
                <a:t>0.8kW</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111" name="文本框 62"/>
            <p:cNvSpPr txBox="1"/>
            <p:nvPr>
              <p:custDataLst>
                <p:tags r:id="rId98"/>
              </p:custDataLst>
            </p:nvPr>
          </p:nvSpPr>
          <p:spPr>
            <a:xfrm>
              <a:off x="13545" y="3044"/>
              <a:ext cx="886" cy="31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rgbClr val="FF0000"/>
                  </a:solidFill>
                  <a:latin typeface="HarmonyOS Sans Black" panose="00000A00000000000000" charset="0"/>
                  <a:cs typeface="HarmonyOS Sans Black" panose="00000A00000000000000" charset="0"/>
                </a:rPr>
                <a:t>1.7kW</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112" name="文本框 111"/>
            <p:cNvSpPr txBox="1"/>
            <p:nvPr>
              <p:custDataLst>
                <p:tags r:id="rId99"/>
              </p:custDataLst>
            </p:nvPr>
          </p:nvSpPr>
          <p:spPr>
            <a:xfrm>
              <a:off x="9527" y="3801"/>
              <a:ext cx="1280" cy="493"/>
            </a:xfrm>
            <a:prstGeom prst="rect">
              <a:avLst/>
            </a:prstGeom>
            <a:noFill/>
          </p:spPr>
          <p:txBody>
            <a:bodyPr wrap="square" rtlCol="0">
              <a:spAutoFit/>
            </a:bodyPr>
            <a:lstStyle/>
            <a:p>
              <a:pPr algn="ctr"/>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Other Brand</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a:p>
              <a:pPr algn="ctr"/>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 6kW</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pic>
          <p:nvPicPr>
            <p:cNvPr id="113" name="图片 112" descr="C:\Users\DELL\Desktop\电表.png电表"/>
            <p:cNvPicPr>
              <a:picLocks noChangeAspect="1"/>
            </p:cNvPicPr>
            <p:nvPr>
              <p:custDataLst>
                <p:tags r:id="rId100"/>
              </p:custDataLst>
            </p:nvPr>
          </p:nvPicPr>
          <p:blipFill rotWithShape="1">
            <a:blip r:embed="rId47"/>
            <a:srcRect/>
            <a:stretch>
              <a:fillRect/>
            </a:stretch>
          </p:blipFill>
          <p:spPr>
            <a:xfrm>
              <a:off x="12090" y="2545"/>
              <a:ext cx="1611" cy="907"/>
            </a:xfrm>
            <a:prstGeom prst="rect">
              <a:avLst/>
            </a:prstGeom>
          </p:spPr>
        </p:pic>
        <p:sp>
          <p:nvSpPr>
            <p:cNvPr id="114" name="文本框 113"/>
            <p:cNvSpPr txBox="1"/>
            <p:nvPr>
              <p:custDataLst>
                <p:tags r:id="rId101"/>
              </p:custDataLst>
            </p:nvPr>
          </p:nvSpPr>
          <p:spPr>
            <a:xfrm>
              <a:off x="8132" y="1734"/>
              <a:ext cx="514" cy="313"/>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PV</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15" name="文本框 114"/>
            <p:cNvSpPr txBox="1"/>
            <p:nvPr>
              <p:custDataLst>
                <p:tags r:id="rId102"/>
              </p:custDataLst>
            </p:nvPr>
          </p:nvSpPr>
          <p:spPr>
            <a:xfrm>
              <a:off x="12604" y="3323"/>
              <a:ext cx="759" cy="313"/>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Meter</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16" name="文本框 115"/>
            <p:cNvSpPr txBox="1"/>
            <p:nvPr>
              <p:custDataLst>
                <p:tags r:id="rId103"/>
              </p:custDataLst>
            </p:nvPr>
          </p:nvSpPr>
          <p:spPr>
            <a:xfrm>
              <a:off x="14991" y="3288"/>
              <a:ext cx="629" cy="313"/>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Grid</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grpSp>
          <p:nvGrpSpPr>
            <p:cNvPr id="117" name="组合 116"/>
            <p:cNvGrpSpPr/>
            <p:nvPr/>
          </p:nvGrpSpPr>
          <p:grpSpPr>
            <a:xfrm>
              <a:off x="9515" y="2249"/>
              <a:ext cx="1329" cy="1487"/>
              <a:chOff x="1848867" y="1798185"/>
              <a:chExt cx="879825" cy="1114538"/>
            </a:xfrm>
          </p:grpSpPr>
          <p:sp>
            <p:nvSpPr>
              <p:cNvPr id="118" name="圆角矩形 117"/>
              <p:cNvSpPr>
                <a:spLocks noChangeAspect="1"/>
              </p:cNvSpPr>
              <p:nvPr>
                <p:custDataLst>
                  <p:tags r:id="rId104"/>
                </p:custDataLst>
              </p:nvPr>
            </p:nvSpPr>
            <p:spPr>
              <a:xfrm>
                <a:off x="1848867" y="1798185"/>
                <a:ext cx="879825" cy="1114538"/>
              </a:xfrm>
              <a:prstGeom prst="roundRect">
                <a:avLst>
                  <a:gd name="adj" fmla="val 6399"/>
                </a:avLst>
              </a:prstGeom>
              <a:solidFill>
                <a:schemeClr val="bg1">
                  <a:lumMod val="95000"/>
                </a:schemeClr>
              </a:solidFill>
              <a:ln>
                <a:solidFill>
                  <a:schemeClr val="bg1">
                    <a:lumMod val="85000"/>
                  </a:schemeClr>
                </a:solidFill>
              </a:ln>
              <a:effectLst>
                <a:outerShdw blurRad="139540" dist="76200" dir="8100000" algn="tr" rotWithShape="0">
                  <a:prstClr val="black">
                    <a:alpha val="11109"/>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9" name="圆角矩形 118"/>
              <p:cNvSpPr/>
              <p:nvPr>
                <p:custDataLst>
                  <p:tags r:id="rId105"/>
                </p:custDataLst>
              </p:nvPr>
            </p:nvSpPr>
            <p:spPr>
              <a:xfrm>
                <a:off x="1962907" y="2601497"/>
                <a:ext cx="636325" cy="191085"/>
              </a:xfrm>
              <a:prstGeom prst="roundRect">
                <a:avLst/>
              </a:prstGeom>
              <a:solidFill>
                <a:schemeClr val="tx1">
                  <a:lumMod val="75000"/>
                  <a:lumOff val="25000"/>
                </a:schemeClr>
              </a:solidFill>
              <a:ln>
                <a:solidFill>
                  <a:schemeClr val="tx1"/>
                </a:solidFill>
              </a:ln>
              <a:effectLst>
                <a:innerShdw blurRad="89114" dist="50800" dir="18900000">
                  <a:schemeClr val="tx1">
                    <a:lumMod val="50000"/>
                    <a:lumOff val="50000"/>
                    <a:alpha val="36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20" name="椭圆 119"/>
              <p:cNvSpPr/>
              <p:nvPr>
                <p:custDataLst>
                  <p:tags r:id="rId106"/>
                </p:custDataLst>
              </p:nvPr>
            </p:nvSpPr>
            <p:spPr>
              <a:xfrm flipH="1">
                <a:off x="2001284" y="2652397"/>
                <a:ext cx="89282" cy="892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21" name="文本框 62"/>
            <p:cNvSpPr txBox="1"/>
            <p:nvPr>
              <p:custDataLst>
                <p:tags r:id="rId107"/>
              </p:custDataLst>
            </p:nvPr>
          </p:nvSpPr>
          <p:spPr>
            <a:xfrm>
              <a:off x="7495" y="2177"/>
              <a:ext cx="650" cy="31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6kW</a:t>
              </a:r>
              <a:endParaRPr kumimoji="1" lang="en-US" altLang="zh-CN" sz="800" dirty="0">
                <a:solidFill>
                  <a:schemeClr val="tx1"/>
                </a:solidFill>
                <a:latin typeface="HarmonyOS Sans Black" panose="00000A00000000000000" charset="0"/>
                <a:cs typeface="HarmonyOS Sans Black" panose="00000A00000000000000" charset="0"/>
              </a:endParaRPr>
            </a:p>
          </p:txBody>
        </p:sp>
        <p:sp>
          <p:nvSpPr>
            <p:cNvPr id="123" name="流程图: 合并 122"/>
            <p:cNvSpPr>
              <a:spLocks noChangeAspect="1"/>
            </p:cNvSpPr>
            <p:nvPr>
              <p:custDataLst>
                <p:tags r:id="rId108"/>
              </p:custDataLst>
            </p:nvPr>
          </p:nvSpPr>
          <p:spPr>
            <a:xfrm rot="5400000">
              <a:off x="14297" y="2964"/>
              <a:ext cx="125" cy="117"/>
            </a:xfrm>
            <a:prstGeom prst="flowChartMerg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流程图: 合并 123"/>
            <p:cNvSpPr>
              <a:spLocks noChangeAspect="1"/>
            </p:cNvSpPr>
            <p:nvPr>
              <p:custDataLst>
                <p:tags r:id="rId109"/>
              </p:custDataLst>
            </p:nvPr>
          </p:nvSpPr>
          <p:spPr>
            <a:xfrm rot="5400000">
              <a:off x="14297" y="3269"/>
              <a:ext cx="125" cy="117"/>
            </a:xfrm>
            <a:prstGeom prst="flowChartMerg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3" name="文本框 172"/>
            <p:cNvSpPr txBox="1"/>
            <p:nvPr>
              <p:custDataLst>
                <p:tags r:id="rId110"/>
              </p:custDataLst>
            </p:nvPr>
          </p:nvSpPr>
          <p:spPr>
            <a:xfrm>
              <a:off x="7999" y="3886"/>
              <a:ext cx="900" cy="313"/>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Battery</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26" name="流程图: 合并 225"/>
            <p:cNvSpPr>
              <a:spLocks noChangeAspect="1"/>
            </p:cNvSpPr>
            <p:nvPr>
              <p:custDataLst>
                <p:tags r:id="rId111"/>
              </p:custDataLst>
            </p:nvPr>
          </p:nvSpPr>
          <p:spPr>
            <a:xfrm rot="5400000">
              <a:off x="9191" y="3075"/>
              <a:ext cx="125" cy="117"/>
            </a:xfrm>
            <a:prstGeom prst="flowChartMerg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7" name="文本框 62"/>
            <p:cNvSpPr txBox="1"/>
            <p:nvPr>
              <p:custDataLst>
                <p:tags r:id="rId112"/>
              </p:custDataLst>
            </p:nvPr>
          </p:nvSpPr>
          <p:spPr>
            <a:xfrm>
              <a:off x="8809" y="3111"/>
              <a:ext cx="789" cy="31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rgbClr val="FF0000"/>
                  </a:solidFill>
                  <a:latin typeface="HarmonyOS Sans Black" panose="00000A00000000000000" charset="0"/>
                  <a:cs typeface="HarmonyOS Sans Black" panose="00000A00000000000000" charset="0"/>
                </a:rPr>
                <a:t>2kW</a:t>
              </a:r>
              <a:endParaRPr kumimoji="1" lang="en-US" altLang="zh-CN" sz="800" dirty="0">
                <a:solidFill>
                  <a:srgbClr val="FF0000"/>
                </a:solidFill>
                <a:latin typeface="HarmonyOS Sans Black" panose="00000A00000000000000" charset="0"/>
                <a:cs typeface="HarmonyOS Sans Black" panose="00000A00000000000000" charset="0"/>
              </a:endParaRPr>
            </a:p>
          </p:txBody>
        </p:sp>
        <p:pic>
          <p:nvPicPr>
            <p:cNvPr id="228" name="图片 227" descr="3b32313533393136373bb5e7b3d8"/>
            <p:cNvPicPr>
              <a:picLocks noChangeAspect="1"/>
            </p:cNvPicPr>
            <p:nvPr>
              <p:custDataLst>
                <p:tags r:id="rId113"/>
              </p:custDataLst>
            </p:nvPr>
          </p:nvPicPr>
          <p:blipFill>
            <a:blip r:embed="rId114">
              <a:extLst>
                <a:ext uri="{96DAC541-7B7A-43D3-8B79-37D633B846F1}">
                  <asvg:svgBlip xmlns:asvg="http://schemas.microsoft.com/office/drawing/2016/SVG/main" r:embed="rId115"/>
                </a:ext>
              </a:extLst>
            </a:blip>
            <a:stretch>
              <a:fillRect/>
            </a:stretch>
          </p:blipFill>
          <p:spPr>
            <a:xfrm rot="16200000" flipH="1" flipV="1">
              <a:off x="8206" y="3477"/>
              <a:ext cx="454" cy="454"/>
            </a:xfrm>
            <a:prstGeom prst="rect">
              <a:avLst/>
            </a:prstGeom>
          </p:spPr>
        </p:pic>
      </p:grpSp>
      <p:grpSp>
        <p:nvGrpSpPr>
          <p:cNvPr id="11" name="组合 10"/>
          <p:cNvGrpSpPr/>
          <p:nvPr/>
        </p:nvGrpSpPr>
        <p:grpSpPr>
          <a:xfrm>
            <a:off x="951230" y="1421765"/>
            <a:ext cx="10602595" cy="876300"/>
            <a:chOff x="1509" y="2826"/>
            <a:chExt cx="16697" cy="1380"/>
          </a:xfrm>
        </p:grpSpPr>
        <p:sp>
          <p:nvSpPr>
            <p:cNvPr id="12" name="文本框 11"/>
            <p:cNvSpPr txBox="1"/>
            <p:nvPr>
              <p:custDataLst>
                <p:tags r:id="rId116"/>
              </p:custDataLst>
            </p:nvPr>
          </p:nvSpPr>
          <p:spPr>
            <a:xfrm>
              <a:off x="8398" y="2826"/>
              <a:ext cx="2344" cy="1380"/>
            </a:xfrm>
            <a:prstGeom prst="rect">
              <a:avLst/>
            </a:prstGeom>
            <a:noFill/>
          </p:spPr>
          <p:txBody>
            <a:bodyPr wrap="square" rtlCol="0">
              <a:noAutofit/>
            </a:bodyPr>
            <a:lstStyle/>
            <a:p>
              <a:pPr algn="ctr">
                <a:lnSpc>
                  <a:spcPct val="140000"/>
                </a:lnSpc>
              </a:pPr>
              <a:r>
                <a:rPr lang="en-US" altLang="zh-CN" sz="4000" i="1">
                  <a:gradFill>
                    <a:gsLst>
                      <a:gs pos="50000">
                        <a:srgbClr val="BB59BC"/>
                      </a:gs>
                      <a:gs pos="100000">
                        <a:srgbClr val="425CCA"/>
                      </a:gs>
                      <a:gs pos="0">
                        <a:srgbClr val="F7CC7E"/>
                      </a:gs>
                    </a:gsLst>
                    <a:lin ang="2580000" scaled="1"/>
                  </a:gradFill>
                  <a:latin typeface="HarmonyOS Sans Black" panose="00000A00000000000000" charset="0"/>
                  <a:ea typeface="HarmonyOS Sans SC" panose="00000500000000000000" charset="-122"/>
                  <a:cs typeface="HarmonyOS Sans Black" panose="00000A00000000000000" charset="0"/>
                </a:rPr>
                <a:t>VS</a:t>
              </a:r>
              <a:endParaRPr lang="en-US" altLang="zh-CN" sz="4000" i="1">
                <a:gradFill>
                  <a:gsLst>
                    <a:gs pos="50000">
                      <a:srgbClr val="BB59BC"/>
                    </a:gs>
                    <a:gs pos="100000">
                      <a:srgbClr val="425CCA"/>
                    </a:gs>
                    <a:gs pos="0">
                      <a:srgbClr val="F7CC7E"/>
                    </a:gs>
                  </a:gsLst>
                  <a:lin ang="2580000" scaled="1"/>
                </a:gradFill>
                <a:latin typeface="HarmonyOS Sans Black" panose="00000A00000000000000" charset="0"/>
                <a:ea typeface="HarmonyOS Sans SC" panose="00000500000000000000" charset="-122"/>
                <a:cs typeface="HarmonyOS Sans Black" panose="00000A00000000000000" charset="0"/>
              </a:endParaRPr>
            </a:p>
          </p:txBody>
        </p:sp>
        <p:sp>
          <p:nvSpPr>
            <p:cNvPr id="75" name="文本框 74"/>
            <p:cNvSpPr txBox="1"/>
            <p:nvPr>
              <p:custDataLst>
                <p:tags r:id="rId117"/>
              </p:custDataLst>
            </p:nvPr>
          </p:nvSpPr>
          <p:spPr>
            <a:xfrm>
              <a:off x="1509" y="3197"/>
              <a:ext cx="5278" cy="872"/>
            </a:xfrm>
            <a:prstGeom prst="rect">
              <a:avLst/>
            </a:prstGeom>
            <a:noFill/>
          </p:spPr>
          <p:txBody>
            <a:bodyPr wrap="square" rtlCol="0">
              <a:noAutofit/>
            </a:bodyPr>
            <a:lstStyle/>
            <a:p>
              <a:pPr algn="ctr">
                <a:lnSpc>
                  <a:spcPct val="140000"/>
                </a:lnSpc>
              </a:pPr>
              <a:r>
                <a:rPr lang="en-US" altLang="zh-CN" sz="2400" b="1" i="1">
                  <a:solidFill>
                    <a:srgbClr val="8489D3"/>
                  </a:solidFill>
                  <a:effectLst>
                    <a:outerShdw blurRad="50800" dist="38100" dir="18900000" algn="bl" rotWithShape="0">
                      <a:prstClr val="black">
                        <a:alpha val="40000"/>
                      </a:prstClr>
                    </a:outerShdw>
                  </a:effectLst>
                  <a:latin typeface="HarmonyOS Sans Black" panose="00000A00000000000000" charset="0"/>
                  <a:ea typeface="HarmonyOS Sans SC" panose="00000500000000000000" charset="-122"/>
                  <a:cs typeface="HarmonyOS Sans Black" panose="00000A00000000000000" charset="0"/>
                  <a:sym typeface="+mn-ea"/>
                </a:rPr>
                <a:t>110% UNBALANCED</a:t>
              </a:r>
              <a:endParaRPr lang="en-US" altLang="zh-CN" sz="2400" b="1" i="1">
                <a:solidFill>
                  <a:srgbClr val="8489D3"/>
                </a:solidFill>
                <a:effectLst>
                  <a:outerShdw blurRad="50800" dist="38100" dir="18900000" algn="bl" rotWithShape="0">
                    <a:prstClr val="black">
                      <a:alpha val="40000"/>
                    </a:prstClr>
                  </a:outerShdw>
                </a:effectLst>
                <a:latin typeface="HarmonyOS Sans Black" panose="00000A00000000000000" charset="0"/>
                <a:ea typeface="HarmonyOS Sans SC" panose="00000500000000000000" charset="-122"/>
                <a:cs typeface="HarmonyOS Sans Black" panose="00000A00000000000000" charset="0"/>
                <a:sym typeface="+mn-ea"/>
              </a:endParaRPr>
            </a:p>
          </p:txBody>
        </p:sp>
        <p:sp>
          <p:nvSpPr>
            <p:cNvPr id="76" name="文本框 75"/>
            <p:cNvSpPr txBox="1"/>
            <p:nvPr>
              <p:custDataLst>
                <p:tags r:id="rId118"/>
              </p:custDataLst>
            </p:nvPr>
          </p:nvSpPr>
          <p:spPr>
            <a:xfrm>
              <a:off x="11298" y="3197"/>
              <a:ext cx="6908" cy="872"/>
            </a:xfrm>
            <a:prstGeom prst="rect">
              <a:avLst/>
            </a:prstGeom>
            <a:noFill/>
          </p:spPr>
          <p:txBody>
            <a:bodyPr wrap="square" rtlCol="0">
              <a:noAutofit/>
            </a:bodyPr>
            <a:lstStyle/>
            <a:p>
              <a:pPr algn="ctr">
                <a:lnSpc>
                  <a:spcPct val="140000"/>
                </a:lnSpc>
              </a:pPr>
              <a:r>
                <a:rPr lang="en-US" altLang="zh-CN" sz="2400" b="1" i="1">
                  <a:solidFill>
                    <a:schemeClr val="bg1">
                      <a:lumMod val="50000"/>
                    </a:schemeClr>
                  </a:solidFill>
                  <a:effectLst>
                    <a:outerShdw blurRad="50800" dist="38100" dir="18900000" algn="bl" rotWithShape="0">
                      <a:prstClr val="black">
                        <a:alpha val="40000"/>
                      </a:prstClr>
                    </a:outerShdw>
                  </a:effectLst>
                  <a:latin typeface="HarmonyOS Sans Black" panose="00000A00000000000000" charset="0"/>
                  <a:ea typeface="HarmonyOS Sans SC" panose="00000500000000000000" charset="-122"/>
                  <a:cs typeface="HarmonyOS Sans Black" panose="00000A00000000000000" charset="0"/>
                  <a:sym typeface="+mn-ea"/>
                </a:rPr>
                <a:t>100% BALANCED</a:t>
              </a:r>
              <a:endParaRPr lang="en-US" altLang="zh-CN" sz="2400" b="1" i="1">
                <a:solidFill>
                  <a:schemeClr val="bg1">
                    <a:lumMod val="50000"/>
                  </a:schemeClr>
                </a:solidFill>
                <a:effectLst>
                  <a:outerShdw blurRad="50800" dist="38100" dir="18900000" algn="bl" rotWithShape="0">
                    <a:prstClr val="black">
                      <a:alpha val="40000"/>
                    </a:prstClr>
                  </a:outerShdw>
                </a:effectLst>
                <a:latin typeface="HarmonyOS Sans Black" panose="00000A00000000000000" charset="0"/>
                <a:ea typeface="HarmonyOS Sans SC" panose="00000500000000000000" charset="-122"/>
                <a:cs typeface="HarmonyOS Sans Black" panose="00000A00000000000000" charset="0"/>
                <a:sym typeface="+mn-ea"/>
              </a:endParaRPr>
            </a:p>
          </p:txBody>
        </p:sp>
      </p:grpSp>
      <p:grpSp>
        <p:nvGrpSpPr>
          <p:cNvPr id="13" name="组合 12"/>
          <p:cNvGrpSpPr/>
          <p:nvPr/>
        </p:nvGrpSpPr>
        <p:grpSpPr>
          <a:xfrm>
            <a:off x="0" y="6605270"/>
            <a:ext cx="12191365" cy="255270"/>
            <a:chOff x="0" y="10398"/>
            <a:chExt cx="19199" cy="402"/>
          </a:xfrm>
        </p:grpSpPr>
        <p:sp>
          <p:nvSpPr>
            <p:cNvPr id="14" name="任意多边形 37"/>
            <p:cNvSpPr/>
            <p:nvPr>
              <p:custDataLst>
                <p:tags r:id="rId119"/>
              </p:custDataLst>
            </p:nvPr>
          </p:nvSpPr>
          <p:spPr>
            <a:xfrm>
              <a:off x="18353" y="10403"/>
              <a:ext cx="847" cy="397"/>
            </a:xfrm>
            <a:custGeom>
              <a:avLst/>
              <a:gdLst>
                <a:gd name="connsiteX0" fmla="*/ 0 w 847"/>
                <a:gd name="connsiteY0" fmla="*/ 0 h 397"/>
                <a:gd name="connsiteX1" fmla="*/ 847 w 847"/>
                <a:gd name="connsiteY1" fmla="*/ 0 h 397"/>
                <a:gd name="connsiteX2" fmla="*/ 847 w 847"/>
                <a:gd name="connsiteY2" fmla="*/ 203 h 397"/>
                <a:gd name="connsiteX3" fmla="*/ 847 w 847"/>
                <a:gd name="connsiteY3" fmla="*/ 397 h 397"/>
                <a:gd name="connsiteX4" fmla="*/ 0 w 847"/>
                <a:gd name="connsiteY4" fmla="*/ 397 h 397"/>
                <a:gd name="connsiteX5" fmla="*/ 195 w 847"/>
                <a:gd name="connsiteY5" fmla="*/ 200 h 397"/>
                <a:gd name="connsiteX6" fmla="*/ 0 w 847"/>
                <a:gd name="connsiteY6" fmla="*/ 0 h 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 h="397">
                  <a:moveTo>
                    <a:pt x="0" y="0"/>
                  </a:moveTo>
                  <a:lnTo>
                    <a:pt x="847" y="0"/>
                  </a:lnTo>
                  <a:lnTo>
                    <a:pt x="847" y="203"/>
                  </a:lnTo>
                  <a:lnTo>
                    <a:pt x="847" y="397"/>
                  </a:lnTo>
                  <a:lnTo>
                    <a:pt x="0" y="397"/>
                  </a:lnTo>
                  <a:lnTo>
                    <a:pt x="195" y="200"/>
                  </a:lnTo>
                  <a:lnTo>
                    <a:pt x="0" y="0"/>
                  </a:lnTo>
                  <a:close/>
                </a:path>
              </a:pathLst>
            </a:cu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5" name="五边形 14"/>
            <p:cNvSpPr/>
            <p:nvPr>
              <p:custDataLst>
                <p:tags r:id="rId120"/>
              </p:custDataLst>
            </p:nvPr>
          </p:nvSpPr>
          <p:spPr>
            <a:xfrm>
              <a:off x="0" y="10399"/>
              <a:ext cx="18405" cy="397"/>
            </a:xfrm>
            <a:prstGeom prst="homePlate">
              <a:avLst/>
            </a:pr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custDataLst>
                <p:tags r:id="rId121"/>
              </p:custDataLst>
            </p:nvPr>
          </p:nvSpPr>
          <p:spPr>
            <a:xfrm>
              <a:off x="2995"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www.solinteg.com</a:t>
              </a:r>
              <a:endParaRPr lang="en-US" altLang="zh-CN" sz="1000" b="1" dirty="0">
                <a:solidFill>
                  <a:schemeClr val="bg1"/>
                </a:solidFill>
                <a:latin typeface="HarmonyOS Sans Black" panose="00000A00000000000000" charset="0"/>
                <a:cs typeface="HarmonyOS Sans Black" panose="00000A00000000000000" charset="0"/>
              </a:endParaRPr>
            </a:p>
          </p:txBody>
        </p:sp>
        <p:pic>
          <p:nvPicPr>
            <p:cNvPr id="20" name="图片 19" descr="C:\wohxy\pic\部门logo\3811661911493_.pic.jpg3811661911493_.pic"/>
            <p:cNvPicPr>
              <a:picLocks noChangeAspect="1"/>
            </p:cNvPicPr>
            <p:nvPr>
              <p:custDataLst>
                <p:tags r:id="rId122"/>
              </p:custDataLst>
            </p:nvPr>
          </p:nvPicPr>
          <p:blipFill>
            <a:blip r:embed="rId123"/>
            <a:srcRect/>
            <a:stretch>
              <a:fillRect/>
            </a:stretch>
          </p:blipFill>
          <p:spPr>
            <a:xfrm>
              <a:off x="527" y="10510"/>
              <a:ext cx="1293" cy="198"/>
            </a:xfrm>
            <a:prstGeom prst="rect">
              <a:avLst/>
            </a:prstGeom>
          </p:spPr>
        </p:pic>
        <p:pic>
          <p:nvPicPr>
            <p:cNvPr id="21" name="图片 41" descr="3b32313535393938333b57307403"/>
            <p:cNvPicPr>
              <a:picLocks noChangeAspect="1"/>
            </p:cNvPicPr>
            <p:nvPr>
              <p:custDataLst>
                <p:tags r:id="rId124"/>
              </p:custDataLst>
            </p:nvPr>
          </p:nvPicPr>
          <p:blipFill>
            <a:blip r:embed="rId125"/>
            <a:stretch>
              <a:fillRect/>
            </a:stretch>
          </p:blipFill>
          <p:spPr>
            <a:xfrm>
              <a:off x="2797" y="10510"/>
              <a:ext cx="198" cy="198"/>
            </a:xfrm>
            <a:prstGeom prst="rect">
              <a:avLst/>
            </a:prstGeom>
          </p:spPr>
        </p:pic>
        <p:sp>
          <p:nvSpPr>
            <p:cNvPr id="22" name="文本框 21"/>
            <p:cNvSpPr txBox="1"/>
            <p:nvPr>
              <p:custDataLst>
                <p:tags r:id="rId126"/>
              </p:custDataLst>
            </p:nvPr>
          </p:nvSpPr>
          <p:spPr>
            <a:xfrm>
              <a:off x="14551" y="10399"/>
              <a:ext cx="3728" cy="398"/>
            </a:xfrm>
            <a:prstGeom prst="rect">
              <a:avLst/>
            </a:prstGeom>
            <a:noFill/>
          </p:spPr>
          <p:txBody>
            <a:bodyPr wrap="none" rtlCol="0">
              <a:noAutofit/>
            </a:bodyPr>
            <a:lstStyle/>
            <a:p>
              <a:pPr algn="r"/>
              <a:r>
                <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How Solinteg Unbalanced Output benefits your life?</a:t>
              </a:r>
              <a:endPar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endParaRPr>
            </a:p>
          </p:txBody>
        </p:sp>
        <p:sp>
          <p:nvSpPr>
            <p:cNvPr id="24" name="文本框 23"/>
            <p:cNvSpPr txBox="1"/>
            <p:nvPr>
              <p:custDataLst>
                <p:tags r:id="rId127"/>
              </p:custDataLst>
            </p:nvPr>
          </p:nvSpPr>
          <p:spPr>
            <a:xfrm>
              <a:off x="18703" y="10398"/>
              <a:ext cx="403" cy="398"/>
            </a:xfrm>
            <a:prstGeom prst="rect">
              <a:avLst/>
            </a:prstGeom>
            <a:noFill/>
          </p:spPr>
          <p:txBody>
            <a:bodyPr wrap="none" rtlCol="0">
              <a:noAutofit/>
            </a:bodyPr>
            <a:lstStyle/>
            <a:p>
              <a:pPr algn="r"/>
              <a:r>
                <a:rPr lang="en-US" altLang="zh-CN" sz="10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sym typeface="+mn-ea"/>
                </a:rPr>
                <a:t>04</a:t>
              </a:r>
              <a:endParaRPr lang="en-US" altLang="zh-CN" sz="10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sym typeface="+mn-ea"/>
              </a:endParaRPr>
            </a:p>
          </p:txBody>
        </p:sp>
        <p:pic>
          <p:nvPicPr>
            <p:cNvPr id="30" name="图片 6" descr="343435383135363b333633323734363b4fe1606f"/>
            <p:cNvPicPr>
              <a:picLocks noChangeAspect="1"/>
            </p:cNvPicPr>
            <p:nvPr>
              <p:custDataLst>
                <p:tags r:id="rId128"/>
              </p:custDataLst>
            </p:nvPr>
          </p:nvPicPr>
          <p:blipFill>
            <a:blip r:embed="rId129"/>
            <a:stretch>
              <a:fillRect/>
            </a:stretch>
          </p:blipFill>
          <p:spPr>
            <a:xfrm>
              <a:off x="6195" y="10510"/>
              <a:ext cx="198" cy="198"/>
            </a:xfrm>
            <a:prstGeom prst="rect">
              <a:avLst/>
            </a:prstGeom>
          </p:spPr>
        </p:pic>
        <p:sp>
          <p:nvSpPr>
            <p:cNvPr id="31" name="文本框 30"/>
            <p:cNvSpPr txBox="1"/>
            <p:nvPr>
              <p:custDataLst>
                <p:tags r:id="rId130"/>
              </p:custDataLst>
            </p:nvPr>
          </p:nvSpPr>
          <p:spPr>
            <a:xfrm>
              <a:off x="6413"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academy@solinteg.com</a:t>
              </a:r>
              <a:endParaRPr lang="en-US" altLang="zh-CN" sz="1000" b="1" dirty="0">
                <a:solidFill>
                  <a:schemeClr val="bg1"/>
                </a:solidFill>
                <a:latin typeface="HarmonyOS Sans Black" panose="00000A00000000000000" charset="0"/>
                <a:cs typeface="HarmonyOS Sans Black" panose="00000A00000000000000" charset="0"/>
              </a:endParaRPr>
            </a:p>
          </p:txBody>
        </p:sp>
      </p:grpSp>
      <p:sp>
        <p:nvSpPr>
          <p:cNvPr id="235" name="文本框 234"/>
          <p:cNvSpPr txBox="1"/>
          <p:nvPr>
            <p:custDataLst>
              <p:tags r:id="rId131"/>
            </p:custDataLst>
          </p:nvPr>
        </p:nvSpPr>
        <p:spPr>
          <a:xfrm>
            <a:off x="7733665" y="5782945"/>
            <a:ext cx="4365625" cy="760095"/>
          </a:xfrm>
          <a:prstGeom prst="rect">
            <a:avLst/>
          </a:prstGeom>
          <a:noFill/>
        </p:spPr>
        <p:txBody>
          <a:bodyPr wrap="square" rtlCol="0">
            <a:noAutofit/>
          </a:bodyPr>
          <a:lstStyle/>
          <a:p>
            <a:pPr>
              <a:lnSpc>
                <a:spcPct val="140000"/>
              </a:lnSpc>
            </a:pPr>
            <a:r>
              <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Note：</a:t>
            </a:r>
            <a:endPar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endParaRPr>
          </a:p>
          <a:p>
            <a:pPr>
              <a:lnSpc>
                <a:spcPct val="140000"/>
              </a:lnSpc>
            </a:pPr>
            <a:r>
              <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1. Compared when both systems will work stable for 4h a day.</a:t>
            </a:r>
            <a:endPar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endParaRPr>
          </a:p>
          <a:p>
            <a:pPr>
              <a:lnSpc>
                <a:spcPct val="140000"/>
              </a:lnSpc>
            </a:pPr>
            <a:r>
              <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2. For both scenarios, the</a:t>
            </a:r>
            <a:r>
              <a:rPr lang="en-US"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 battery</a:t>
            </a:r>
            <a:r>
              <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 charging and discharging power limitation is 2kW.</a:t>
            </a:r>
            <a:endPar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endParaRPr>
          </a:p>
          <a:p>
            <a:pPr>
              <a:lnSpc>
                <a:spcPct val="140000"/>
              </a:lnSpc>
            </a:pPr>
            <a:r>
              <a:rPr lang="en-US"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3. Electricity price: for purchasing 0.3USD/kWh, for selling 0.1USD/kWh.</a:t>
            </a:r>
            <a:endParaRPr lang="en-US"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endParaRPr>
          </a:p>
        </p:txBody>
      </p:sp>
      <p:sp>
        <p:nvSpPr>
          <p:cNvPr id="25" name="圆角矩形 24"/>
          <p:cNvSpPr/>
          <p:nvPr/>
        </p:nvSpPr>
        <p:spPr>
          <a:xfrm>
            <a:off x="775335" y="4740275"/>
            <a:ext cx="4320000" cy="398780"/>
          </a:xfrm>
          <a:prstGeom prst="roundRect">
            <a:avLst>
              <a:gd name="adj" fmla="val 50000"/>
            </a:avLst>
          </a:prstGeom>
          <a:gradFill>
            <a:gsLst>
              <a:gs pos="50000">
                <a:srgbClr val="BB59BC"/>
              </a:gs>
              <a:gs pos="100000">
                <a:srgbClr val="425CCA"/>
              </a:gs>
              <a:gs pos="0">
                <a:srgbClr val="F7CC7E"/>
              </a:gs>
            </a:gsLst>
            <a:lin ang="258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a:latin typeface="HarmonyOS Sans Black" panose="00000A00000000000000" charset="0"/>
                <a:ea typeface="HarmonyOS Sans SC" panose="00000500000000000000" charset="-122"/>
                <a:cs typeface="HarmonyOS Sans Black" panose="00000A00000000000000" charset="0"/>
              </a:rPr>
              <a:t>100% energy independence</a:t>
            </a:r>
            <a:endParaRPr lang="en-US" altLang="zh-CN" sz="1600">
              <a:latin typeface="HarmonyOS Sans Black" panose="00000A00000000000000" charset="0"/>
              <a:ea typeface="HarmonyOS Sans SC" panose="00000500000000000000" charset="-122"/>
              <a:cs typeface="HarmonyOS Sans Black" panose="00000A00000000000000" charset="0"/>
            </a:endParaRPr>
          </a:p>
        </p:txBody>
      </p:sp>
      <p:sp>
        <p:nvSpPr>
          <p:cNvPr id="27" name="圆角矩形 26"/>
          <p:cNvSpPr/>
          <p:nvPr>
            <p:custDataLst>
              <p:tags r:id="rId132"/>
            </p:custDataLst>
          </p:nvPr>
        </p:nvSpPr>
        <p:spPr>
          <a:xfrm>
            <a:off x="7109460" y="4740275"/>
            <a:ext cx="4320000" cy="398780"/>
          </a:xfrm>
          <a:prstGeom prst="roundRect">
            <a:avLst>
              <a:gd name="adj" fmla="val 50000"/>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dirty="0">
                <a:latin typeface="HarmonyOS Sans Black" panose="00000A00000000000000" charset="0"/>
                <a:cs typeface="HarmonyOS Sans Black" panose="00000A00000000000000" charset="0"/>
              </a:rPr>
              <a:t>1095USD more electricity bill a year</a:t>
            </a:r>
            <a:endParaRPr lang="en-US" altLang="zh-CN" sz="1600" dirty="0">
              <a:latin typeface="HarmonyOS Sans Black" panose="00000A00000000000000" charset="0"/>
              <a:cs typeface="HarmonyOS Sans Black" panose="00000A00000000000000" charset="0"/>
            </a:endParaRPr>
          </a:p>
        </p:txBody>
      </p:sp>
      <p:sp>
        <p:nvSpPr>
          <p:cNvPr id="37" name="圆角矩形 36"/>
          <p:cNvSpPr/>
          <p:nvPr>
            <p:custDataLst>
              <p:tags r:id="rId133"/>
            </p:custDataLst>
          </p:nvPr>
        </p:nvSpPr>
        <p:spPr>
          <a:xfrm>
            <a:off x="775335" y="5194935"/>
            <a:ext cx="4320000" cy="398780"/>
          </a:xfrm>
          <a:prstGeom prst="roundRect">
            <a:avLst>
              <a:gd name="adj" fmla="val 50000"/>
            </a:avLst>
          </a:prstGeom>
          <a:gradFill>
            <a:gsLst>
              <a:gs pos="50000">
                <a:srgbClr val="BB59BC"/>
              </a:gs>
              <a:gs pos="100000">
                <a:srgbClr val="425CCA"/>
              </a:gs>
              <a:gs pos="0">
                <a:srgbClr val="F7CC7E"/>
              </a:gs>
            </a:gsLst>
            <a:lin ang="258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dirty="0">
                <a:latin typeface="HarmonyOS Sans Black" panose="00000A00000000000000" charset="0"/>
                <a:ea typeface="HarmonyOS Sans SC" panose="00000500000000000000" charset="-122"/>
                <a:cs typeface="HarmonyOS Sans Black" panose="00000A00000000000000" charset="0"/>
              </a:rPr>
              <a:t>71% more PV generation</a:t>
            </a:r>
            <a:endParaRPr lang="en-US" altLang="zh-CN" sz="1600" dirty="0">
              <a:latin typeface="HarmonyOS Sans Black" panose="00000A00000000000000" charset="0"/>
              <a:ea typeface="HarmonyOS Sans SC" panose="00000500000000000000" charset="-122"/>
              <a:cs typeface="HarmonyOS Sans Black" panose="00000A00000000000000" charset="0"/>
            </a:endParaRPr>
          </a:p>
        </p:txBody>
      </p:sp>
      <p:sp>
        <p:nvSpPr>
          <p:cNvPr id="40" name="圆角矩形 39"/>
          <p:cNvSpPr/>
          <p:nvPr>
            <p:custDataLst>
              <p:tags r:id="rId134"/>
            </p:custDataLst>
          </p:nvPr>
        </p:nvSpPr>
        <p:spPr>
          <a:xfrm>
            <a:off x="7109460" y="5194935"/>
            <a:ext cx="4320000" cy="398780"/>
          </a:xfrm>
          <a:prstGeom prst="roundRect">
            <a:avLst>
              <a:gd name="adj" fmla="val 50000"/>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a:latin typeface="HarmonyOS Sans Black" panose="00000A00000000000000" charset="0"/>
                <a:cs typeface="HarmonyOS Sans Black" panose="00000A00000000000000" charset="0"/>
              </a:rPr>
              <a:t>Over 40% PV power wasted</a:t>
            </a:r>
            <a:endParaRPr lang="en-US" altLang="zh-CN" sz="1600">
              <a:latin typeface="HarmonyOS Sans Black" panose="00000A00000000000000" charset="0"/>
              <a:cs typeface="HarmonyOS Sans Black" panose="00000A00000000000000" charset="0"/>
            </a:endParaRPr>
          </a:p>
        </p:txBody>
      </p:sp>
    </p:spTree>
    <p:custDataLst>
      <p:tags r:id="rId135"/>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5" name="组合 4"/>
          <p:cNvGrpSpPr/>
          <p:nvPr/>
        </p:nvGrpSpPr>
        <p:grpSpPr>
          <a:xfrm>
            <a:off x="0" y="4445"/>
            <a:ext cx="12192000" cy="6606540"/>
            <a:chOff x="0" y="7"/>
            <a:chExt cx="19200" cy="10404"/>
          </a:xfrm>
        </p:grpSpPr>
        <p:sp>
          <p:nvSpPr>
            <p:cNvPr id="6" name="矩形 5"/>
            <p:cNvSpPr/>
            <p:nvPr>
              <p:custDataLst>
                <p:tags r:id="rId1"/>
              </p:custDataLst>
            </p:nvPr>
          </p:nvSpPr>
          <p:spPr>
            <a:xfrm>
              <a:off x="9600" y="7"/>
              <a:ext cx="9600" cy="10404"/>
            </a:xfrm>
            <a:prstGeom prst="rect">
              <a:avLst/>
            </a:prstGeom>
            <a:solidFill>
              <a:schemeClr val="bg1">
                <a:lumMod val="85000"/>
                <a:alpha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矩形 6"/>
            <p:cNvSpPr/>
            <p:nvPr>
              <p:custDataLst>
                <p:tags r:id="rId2"/>
              </p:custDataLst>
            </p:nvPr>
          </p:nvSpPr>
          <p:spPr>
            <a:xfrm>
              <a:off x="0" y="7"/>
              <a:ext cx="9600" cy="10404"/>
            </a:xfrm>
            <a:prstGeom prst="rect">
              <a:avLst/>
            </a:prstGeom>
            <a:gradFill>
              <a:gsLst>
                <a:gs pos="50000">
                  <a:srgbClr val="BB59BC">
                    <a:alpha val="40000"/>
                  </a:srgbClr>
                </a:gs>
                <a:gs pos="100000">
                  <a:srgbClr val="425CCA"/>
                </a:gs>
                <a:gs pos="0">
                  <a:srgbClr val="F7CC7E"/>
                </a:gs>
              </a:gsLst>
              <a:lin ang="258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17" name="直接连接符 16"/>
            <p:cNvCxnSpPr/>
            <p:nvPr>
              <p:custDataLst>
                <p:tags r:id="rId3"/>
              </p:custDataLst>
            </p:nvPr>
          </p:nvCxnSpPr>
          <p:spPr>
            <a:xfrm>
              <a:off x="9622" y="7"/>
              <a:ext cx="0" cy="10403"/>
            </a:xfrm>
            <a:prstGeom prst="line">
              <a:avLst/>
            </a:prstGeom>
            <a:ln w="38100">
              <a:gradFill>
                <a:gsLst>
                  <a:gs pos="50000">
                    <a:srgbClr val="BB59BC">
                      <a:alpha val="30000"/>
                    </a:srgbClr>
                  </a:gs>
                  <a:gs pos="100000">
                    <a:srgbClr val="425CCA"/>
                  </a:gs>
                  <a:gs pos="0">
                    <a:srgbClr val="F7CC7E"/>
                  </a:gs>
                </a:gsLst>
                <a:lin ang="2580000" scaled="0"/>
              </a:gradFill>
            </a:ln>
          </p:spPr>
          <p:style>
            <a:lnRef idx="3">
              <a:schemeClr val="accent1"/>
            </a:lnRef>
            <a:fillRef idx="0">
              <a:srgbClr val="FFFFFF"/>
            </a:fillRef>
            <a:effectRef idx="0">
              <a:srgbClr val="FFFFFF"/>
            </a:effectRef>
            <a:fontRef idx="minor">
              <a:schemeClr val="tx1"/>
            </a:fontRef>
          </p:style>
        </p:cxnSp>
      </p:grpSp>
      <p:grpSp>
        <p:nvGrpSpPr>
          <p:cNvPr id="8" name="组合 7"/>
          <p:cNvGrpSpPr/>
          <p:nvPr/>
        </p:nvGrpSpPr>
        <p:grpSpPr>
          <a:xfrm>
            <a:off x="0" y="-81280"/>
            <a:ext cx="12192000" cy="1363980"/>
            <a:chOff x="0" y="-128"/>
            <a:chExt cx="19200" cy="2148"/>
          </a:xfrm>
        </p:grpSpPr>
        <p:sp>
          <p:nvSpPr>
            <p:cNvPr id="9" name="矩形 8"/>
            <p:cNvSpPr/>
            <p:nvPr>
              <p:custDataLst>
                <p:tags r:id="rId4"/>
              </p:custDataLst>
            </p:nvPr>
          </p:nvSpPr>
          <p:spPr>
            <a:xfrm>
              <a:off x="0" y="7"/>
              <a:ext cx="19199" cy="2013"/>
            </a:xfrm>
            <a:prstGeom prst="rect">
              <a:avLst/>
            </a:prstGeom>
            <a:solidFill>
              <a:srgbClr val="8489D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36" name="组合 35"/>
            <p:cNvGrpSpPr/>
            <p:nvPr/>
          </p:nvGrpSpPr>
          <p:grpSpPr>
            <a:xfrm>
              <a:off x="1279" y="1271"/>
              <a:ext cx="4916" cy="463"/>
              <a:chOff x="12811" y="631"/>
              <a:chExt cx="4916" cy="463"/>
            </a:xfrm>
          </p:grpSpPr>
          <p:sp>
            <p:nvSpPr>
              <p:cNvPr id="28" name="圆角矩形 27"/>
              <p:cNvSpPr/>
              <p:nvPr>
                <p:custDataLst>
                  <p:tags r:id="rId5"/>
                </p:custDataLst>
              </p:nvPr>
            </p:nvSpPr>
            <p:spPr>
              <a:xfrm>
                <a:off x="13477" y="631"/>
                <a:ext cx="4250" cy="461"/>
              </a:xfrm>
              <a:prstGeom prst="round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200" b="1" dirty="0">
                    <a:solidFill>
                      <a:srgbClr val="8489D3"/>
                    </a:solidFill>
                    <a:latin typeface="HarmonyOS Sans Black" panose="00000A00000000000000" charset="0"/>
                    <a:ea typeface="HarmonyOS Sans SC" panose="00000500000000000000" charset="-122"/>
                    <a:cs typeface="HarmonyOS Sans Black" panose="00000A00000000000000" charset="0"/>
                    <a:sym typeface="+mn-ea"/>
                  </a:rPr>
                  <a:t>Billed in Single Phase</a:t>
                </a:r>
                <a:endParaRPr lang="en-US" altLang="zh-CN" sz="1200" b="1" dirty="0">
                  <a:solidFill>
                    <a:srgbClr val="8489D3"/>
                  </a:solidFill>
                  <a:latin typeface="HarmonyOS Sans Black" panose="00000A00000000000000" charset="0"/>
                  <a:ea typeface="HarmonyOS Sans SC" panose="00000500000000000000" charset="-122"/>
                  <a:cs typeface="HarmonyOS Sans Black" panose="00000A00000000000000" charset="0"/>
                  <a:sym typeface="+mn-ea"/>
                </a:endParaRPr>
              </a:p>
            </p:txBody>
          </p:sp>
          <p:pic>
            <p:nvPicPr>
              <p:cNvPr id="29" name="图片 28" descr="3b343132333731363bc7aeb4fc"/>
              <p:cNvPicPr>
                <a:picLocks noChangeAspect="1"/>
              </p:cNvPicPr>
              <p:nvPr>
                <p:custDataLst>
                  <p:tags r:id="rId6"/>
                </p:custDataLst>
              </p:nvPr>
            </p:nvPicPr>
            <p:blipFill>
              <a:blip r:embed="rId7">
                <a:extLst>
                  <a:ext uri="{96DAC541-7B7A-43D3-8B79-37D633B846F1}">
                    <asvg:svgBlip xmlns:asvg="http://schemas.microsoft.com/office/drawing/2016/SVG/main" r:embed="rId8"/>
                  </a:ext>
                </a:extLst>
              </a:blip>
              <a:stretch>
                <a:fillRect/>
              </a:stretch>
            </p:blipFill>
            <p:spPr>
              <a:xfrm>
                <a:off x="12811" y="640"/>
                <a:ext cx="454" cy="454"/>
              </a:xfrm>
              <a:prstGeom prst="rect">
                <a:avLst/>
              </a:prstGeom>
            </p:spPr>
          </p:pic>
        </p:grpSp>
        <p:grpSp>
          <p:nvGrpSpPr>
            <p:cNvPr id="38" name="组合 37"/>
            <p:cNvGrpSpPr/>
            <p:nvPr/>
          </p:nvGrpSpPr>
          <p:grpSpPr>
            <a:xfrm>
              <a:off x="7218" y="1258"/>
              <a:ext cx="4926" cy="465"/>
              <a:chOff x="12801" y="1355"/>
              <a:chExt cx="4926" cy="465"/>
            </a:xfrm>
          </p:grpSpPr>
          <p:sp>
            <p:nvSpPr>
              <p:cNvPr id="32" name="圆角矩形 31"/>
              <p:cNvSpPr/>
              <p:nvPr>
                <p:custDataLst>
                  <p:tags r:id="rId9"/>
                </p:custDataLst>
              </p:nvPr>
            </p:nvSpPr>
            <p:spPr>
              <a:xfrm>
                <a:off x="13477" y="1355"/>
                <a:ext cx="4250" cy="461"/>
              </a:xfrm>
              <a:prstGeom prst="round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200" b="1">
                    <a:solidFill>
                      <a:srgbClr val="8489D3"/>
                    </a:solidFill>
                    <a:latin typeface="HarmonyOS Sans Black" panose="00000A00000000000000" charset="0"/>
                    <a:ea typeface="HarmonyOS Sans SC" panose="00000500000000000000" charset="-122"/>
                    <a:cs typeface="HarmonyOS Sans Black" panose="00000A00000000000000" charset="0"/>
                    <a:sym typeface="+mn-ea"/>
                  </a:rPr>
                  <a:t>Power Export Limit On</a:t>
                </a:r>
                <a:endParaRPr lang="en-US" altLang="zh-CN" sz="1200" b="1">
                  <a:solidFill>
                    <a:srgbClr val="8489D3"/>
                  </a:solidFill>
                  <a:latin typeface="HarmonyOS Sans Black" panose="00000A00000000000000" charset="0"/>
                  <a:ea typeface="HarmonyOS Sans SC" panose="00000500000000000000" charset="-122"/>
                  <a:cs typeface="HarmonyOS Sans Black" panose="00000A00000000000000" charset="0"/>
                  <a:sym typeface="+mn-ea"/>
                </a:endParaRPr>
              </a:p>
            </p:txBody>
          </p:sp>
          <p:pic>
            <p:nvPicPr>
              <p:cNvPr id="33" name="图片 32" descr="3b32303230393735343bb5e7cfdfcbfe"/>
              <p:cNvPicPr>
                <a:picLocks noChangeAspect="1"/>
              </p:cNvPicPr>
              <p:nvPr>
                <p:custDataLst>
                  <p:tags r:id="rId10"/>
                </p:custDataLst>
              </p:nvPr>
            </p:nvPicPr>
            <p:blipFill>
              <a:blip r:embed="rId11">
                <a:extLst>
                  <a:ext uri="{96DAC541-7B7A-43D3-8B79-37D633B846F1}">
                    <asvg:svgBlip xmlns:asvg="http://schemas.microsoft.com/office/drawing/2016/SVG/main" r:embed="rId12"/>
                  </a:ext>
                </a:extLst>
              </a:blip>
              <a:stretch>
                <a:fillRect/>
              </a:stretch>
            </p:blipFill>
            <p:spPr>
              <a:xfrm>
                <a:off x="12801" y="1366"/>
                <a:ext cx="454" cy="454"/>
              </a:xfrm>
              <a:prstGeom prst="rect">
                <a:avLst/>
              </a:prstGeom>
              <a:effectLst/>
            </p:spPr>
          </p:pic>
        </p:grpSp>
        <p:grpSp>
          <p:nvGrpSpPr>
            <p:cNvPr id="39" name="组合 38"/>
            <p:cNvGrpSpPr/>
            <p:nvPr/>
          </p:nvGrpSpPr>
          <p:grpSpPr>
            <a:xfrm>
              <a:off x="13083" y="1258"/>
              <a:ext cx="4916" cy="467"/>
              <a:chOff x="12811" y="2079"/>
              <a:chExt cx="4916" cy="467"/>
            </a:xfrm>
          </p:grpSpPr>
          <p:sp>
            <p:nvSpPr>
              <p:cNvPr id="34" name="圆角矩形 33"/>
              <p:cNvSpPr/>
              <p:nvPr>
                <p:custDataLst>
                  <p:tags r:id="rId13"/>
                </p:custDataLst>
              </p:nvPr>
            </p:nvSpPr>
            <p:spPr>
              <a:xfrm>
                <a:off x="13477" y="2079"/>
                <a:ext cx="4250" cy="461"/>
              </a:xfrm>
              <a:prstGeom prst="round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200" b="1">
                    <a:solidFill>
                      <a:schemeClr val="bg1"/>
                    </a:solidFill>
                    <a:latin typeface="HarmonyOS Sans Black" panose="00000A00000000000000" charset="0"/>
                    <a:ea typeface="HarmonyOS Sans SC" panose="00000500000000000000" charset="-122"/>
                    <a:cs typeface="HarmonyOS Sans Black" panose="00000A00000000000000" charset="0"/>
                    <a:sym typeface="+mn-ea"/>
                  </a:rPr>
                  <a:t>Without Battery Connected</a:t>
                </a:r>
                <a:endParaRPr lang="en-US" altLang="zh-CN" sz="1200" b="1">
                  <a:solidFill>
                    <a:schemeClr val="bg1"/>
                  </a:solidFill>
                  <a:latin typeface="HarmonyOS Sans Black" panose="00000A00000000000000" charset="0"/>
                  <a:ea typeface="HarmonyOS Sans SC" panose="00000500000000000000" charset="-122"/>
                  <a:cs typeface="HarmonyOS Sans Black" panose="00000A00000000000000" charset="0"/>
                  <a:sym typeface="+mn-ea"/>
                </a:endParaRPr>
              </a:p>
            </p:txBody>
          </p:sp>
          <p:pic>
            <p:nvPicPr>
              <p:cNvPr id="35" name="图片 34" descr="3b333634343338353bb3e4b5e7"/>
              <p:cNvPicPr>
                <a:picLocks noChangeAspect="1"/>
              </p:cNvPicPr>
              <p:nvPr>
                <p:custDataLst>
                  <p:tags r:id="rId14"/>
                </p:custDataLst>
              </p:nvPr>
            </p:nvPicPr>
            <p:blipFill>
              <a:blip r:embed="rId15">
                <a:extLst>
                  <a:ext uri="{96DAC541-7B7A-43D3-8B79-37D633B846F1}">
                    <asvg:svgBlip xmlns:asvg="http://schemas.microsoft.com/office/drawing/2016/SVG/main" r:embed="rId16"/>
                  </a:ext>
                </a:extLst>
              </a:blip>
              <a:stretch>
                <a:fillRect/>
              </a:stretch>
            </p:blipFill>
            <p:spPr>
              <a:xfrm rot="16200000">
                <a:off x="12811" y="2092"/>
                <a:ext cx="454" cy="454"/>
              </a:xfrm>
              <a:prstGeom prst="rect">
                <a:avLst/>
              </a:prstGeom>
            </p:spPr>
          </p:pic>
        </p:grpSp>
        <p:sp>
          <p:nvSpPr>
            <p:cNvPr id="16" name="文本框 15"/>
            <p:cNvSpPr txBox="1"/>
            <p:nvPr>
              <p:custDataLst>
                <p:tags r:id="rId17"/>
              </p:custDataLst>
            </p:nvPr>
          </p:nvSpPr>
          <p:spPr>
            <a:xfrm>
              <a:off x="7315" y="-128"/>
              <a:ext cx="4773" cy="1121"/>
            </a:xfrm>
            <a:prstGeom prst="rect">
              <a:avLst/>
            </a:prstGeom>
            <a:noFill/>
          </p:spPr>
          <p:txBody>
            <a:bodyPr wrap="square" rtlCol="0">
              <a:noAutofit/>
            </a:bodyPr>
            <a:lstStyle/>
            <a:p>
              <a:pPr algn="ctr">
                <a:lnSpc>
                  <a:spcPct val="140000"/>
                </a:lnSpc>
              </a:pPr>
              <a:r>
                <a:rPr lang="en-US" altLang="zh-CN" sz="3200">
                  <a:solidFill>
                    <a:schemeClr val="bg1"/>
                  </a:solidFill>
                  <a:latin typeface="HarmonyOS Sans Black" panose="00000A00000000000000" charset="0"/>
                  <a:ea typeface="HarmonyOS Sans SC" panose="00000500000000000000" charset="-122"/>
                  <a:cs typeface="HarmonyOS Sans Black" panose="00000A00000000000000" charset="0"/>
                </a:rPr>
                <a:t>SCENARIO 2</a:t>
              </a:r>
              <a:endParaRPr lang="en-US" altLang="zh-CN" sz="3200">
                <a:solidFill>
                  <a:schemeClr val="bg1"/>
                </a:solidFill>
                <a:latin typeface="HarmonyOS Sans Black" panose="00000A00000000000000" charset="0"/>
                <a:ea typeface="HarmonyOS Sans SC" panose="00000500000000000000" charset="-122"/>
                <a:cs typeface="HarmonyOS Sans Black" panose="00000A00000000000000" charset="0"/>
              </a:endParaRPr>
            </a:p>
          </p:txBody>
        </p:sp>
        <p:cxnSp>
          <p:nvCxnSpPr>
            <p:cNvPr id="19" name="直接连接符 18"/>
            <p:cNvCxnSpPr/>
            <p:nvPr>
              <p:custDataLst>
                <p:tags r:id="rId18"/>
              </p:custDataLst>
            </p:nvPr>
          </p:nvCxnSpPr>
          <p:spPr>
            <a:xfrm>
              <a:off x="4" y="2020"/>
              <a:ext cx="19196" cy="0"/>
            </a:xfrm>
            <a:prstGeom prst="line">
              <a:avLst/>
            </a:prstGeom>
            <a:ln w="38100">
              <a:gradFill>
                <a:gsLst>
                  <a:gs pos="50000">
                    <a:srgbClr val="BB59BC"/>
                  </a:gs>
                  <a:gs pos="100000">
                    <a:srgbClr val="425CCA"/>
                  </a:gs>
                  <a:gs pos="0">
                    <a:srgbClr val="F7CC7E"/>
                  </a:gs>
                </a:gsLst>
                <a:lin ang="2580000" scaled="0"/>
              </a:gradFill>
            </a:ln>
          </p:spPr>
          <p:style>
            <a:lnRef idx="2">
              <a:schemeClr val="accent1"/>
            </a:lnRef>
            <a:fillRef idx="0">
              <a:srgbClr val="FFFFFF"/>
            </a:fillRef>
            <a:effectRef idx="0">
              <a:srgbClr val="FFFFFF"/>
            </a:effectRef>
            <a:fontRef idx="minor">
              <a:schemeClr val="tx1"/>
            </a:fontRef>
          </p:style>
        </p:cxnSp>
      </p:grpSp>
      <p:grpSp>
        <p:nvGrpSpPr>
          <p:cNvPr id="23" name="组合 22"/>
          <p:cNvGrpSpPr/>
          <p:nvPr/>
        </p:nvGrpSpPr>
        <p:grpSpPr>
          <a:xfrm>
            <a:off x="236855" y="2282190"/>
            <a:ext cx="5586095" cy="2007870"/>
            <a:chOff x="10206" y="4228"/>
            <a:chExt cx="8797" cy="3162"/>
          </a:xfrm>
        </p:grpSpPr>
        <p:pic>
          <p:nvPicPr>
            <p:cNvPr id="222" name="图片 221" descr="C:\Users\DELL\Desktop\4-20KW.1.无端子.png4-20KW.1.无端子"/>
            <p:cNvPicPr>
              <a:picLocks noChangeAspect="1"/>
            </p:cNvPicPr>
            <p:nvPr>
              <p:custDataLst>
                <p:tags r:id="rId19"/>
              </p:custDataLst>
            </p:nvPr>
          </p:nvPicPr>
          <p:blipFill>
            <a:blip r:embed="rId20"/>
            <a:srcRect/>
            <a:stretch>
              <a:fillRect/>
            </a:stretch>
          </p:blipFill>
          <p:spPr>
            <a:xfrm flipH="1">
              <a:off x="11844" y="4962"/>
              <a:ext cx="2363" cy="1330"/>
            </a:xfrm>
            <a:prstGeom prst="rect">
              <a:avLst/>
            </a:prstGeom>
            <a:effectLst>
              <a:outerShdw blurRad="152400" dist="50800" dir="8100000" algn="tr" rotWithShape="0">
                <a:prstClr val="black">
                  <a:alpha val="18320"/>
                </a:prstClr>
              </a:outerShdw>
            </a:effectLst>
          </p:spPr>
        </p:pic>
        <p:pic>
          <p:nvPicPr>
            <p:cNvPr id="176" name="图形 72"/>
            <p:cNvPicPr>
              <a:picLocks noChangeAspect="1"/>
            </p:cNvPicPr>
            <p:nvPr>
              <p:custDataLst>
                <p:tags r:id="rId21"/>
              </p:custDataLst>
            </p:nvPr>
          </p:nvPicPr>
          <p:blipFill>
            <a:blip r:embed="rId22" cstate="screen">
              <a:extLst>
                <a:ext uri="{96DAC541-7B7A-43D3-8B79-37D633B846F1}">
                  <asvg:svgBlip xmlns:asvg="http://schemas.microsoft.com/office/drawing/2016/SVG/main" r:embed="rId23"/>
                </a:ext>
              </a:extLst>
            </a:blip>
            <a:stretch>
              <a:fillRect/>
            </a:stretch>
          </p:blipFill>
          <p:spPr>
            <a:xfrm>
              <a:off x="10883" y="4588"/>
              <a:ext cx="605" cy="482"/>
            </a:xfrm>
            <a:prstGeom prst="rect">
              <a:avLst/>
            </a:prstGeom>
          </p:spPr>
        </p:pic>
        <p:pic>
          <p:nvPicPr>
            <p:cNvPr id="177" name="图形 16"/>
            <p:cNvPicPr>
              <a:picLocks noChangeAspect="1"/>
            </p:cNvPicPr>
            <p:nvPr>
              <p:custDataLst>
                <p:tags r:id="rId24"/>
              </p:custDataLst>
            </p:nvPr>
          </p:nvPicPr>
          <p:blipFill>
            <a:blip r:embed="rId25">
              <a:extLst>
                <a:ext uri="{96DAC541-7B7A-43D3-8B79-37D633B846F1}">
                  <asvg:svgBlip xmlns:asvg="http://schemas.microsoft.com/office/drawing/2016/SVG/main" r:embed="rId26"/>
                </a:ext>
              </a:extLst>
            </a:blip>
            <a:stretch>
              <a:fillRect/>
            </a:stretch>
          </p:blipFill>
          <p:spPr>
            <a:xfrm>
              <a:off x="18097" y="5007"/>
              <a:ext cx="906" cy="888"/>
            </a:xfrm>
            <a:prstGeom prst="rect">
              <a:avLst/>
            </a:prstGeom>
          </p:spPr>
        </p:pic>
        <p:cxnSp>
          <p:nvCxnSpPr>
            <p:cNvPr id="178" name="肘形连接符 177"/>
            <p:cNvCxnSpPr/>
            <p:nvPr>
              <p:custDataLst>
                <p:tags r:id="rId27"/>
              </p:custDataLst>
            </p:nvPr>
          </p:nvCxnSpPr>
          <p:spPr>
            <a:xfrm flipH="1" flipV="1">
              <a:off x="11186" y="5072"/>
              <a:ext cx="957" cy="339"/>
            </a:xfrm>
            <a:prstGeom prst="bentConnector3">
              <a:avLst>
                <a:gd name="adj1" fmla="val 99217"/>
              </a:avLst>
            </a:prstGeom>
            <a:ln w="3175">
              <a:solidFill>
                <a:srgbClr val="0070C0"/>
              </a:solidFill>
              <a:headEnd type="triangle" w="med" len="med"/>
              <a:tailEnd type="none"/>
            </a:ln>
          </p:spPr>
          <p:style>
            <a:lnRef idx="1">
              <a:schemeClr val="accent2"/>
            </a:lnRef>
            <a:fillRef idx="0">
              <a:schemeClr val="accent2"/>
            </a:fillRef>
            <a:effectRef idx="0">
              <a:schemeClr val="accent2"/>
            </a:effectRef>
            <a:fontRef idx="minor">
              <a:schemeClr val="tx1"/>
            </a:fontRef>
          </p:style>
        </p:cxnSp>
        <p:cxnSp>
          <p:nvCxnSpPr>
            <p:cNvPr id="180" name="直线连接符 20"/>
            <p:cNvCxnSpPr/>
            <p:nvPr>
              <p:custDataLst>
                <p:tags r:id="rId28"/>
              </p:custDataLst>
            </p:nvPr>
          </p:nvCxnSpPr>
          <p:spPr>
            <a:xfrm>
              <a:off x="14444" y="5926"/>
              <a:ext cx="0" cy="443"/>
            </a:xfrm>
            <a:prstGeom prst="line">
              <a:avLst/>
            </a:prstGeom>
            <a:ln w="63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81" name="直线连接符 21"/>
            <p:cNvCxnSpPr/>
            <p:nvPr>
              <p:custDataLst>
                <p:tags r:id="rId29"/>
              </p:custDataLst>
            </p:nvPr>
          </p:nvCxnSpPr>
          <p:spPr>
            <a:xfrm>
              <a:off x="14843" y="5607"/>
              <a:ext cx="0" cy="763"/>
            </a:xfrm>
            <a:prstGeom prst="line">
              <a:avLst/>
            </a:prstGeom>
            <a:ln w="63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82" name="直线连接符 22"/>
            <p:cNvCxnSpPr/>
            <p:nvPr>
              <p:custDataLst>
                <p:tags r:id="rId30"/>
              </p:custDataLst>
            </p:nvPr>
          </p:nvCxnSpPr>
          <p:spPr>
            <a:xfrm>
              <a:off x="15246" y="5284"/>
              <a:ext cx="0" cy="1086"/>
            </a:xfrm>
            <a:prstGeom prst="line">
              <a:avLst/>
            </a:prstGeom>
            <a:ln w="63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pic>
          <p:nvPicPr>
            <p:cNvPr id="183" name="图片 182" descr="C:/Users/DELL/Desktop/Load icon.pngLoad icon"/>
            <p:cNvPicPr>
              <a:picLocks noChangeAspect="1"/>
            </p:cNvPicPr>
            <p:nvPr>
              <p:custDataLst>
                <p:tags r:id="rId31"/>
              </p:custDataLst>
            </p:nvPr>
          </p:nvPicPr>
          <p:blipFill>
            <a:blip r:embed="rId32"/>
            <a:srcRect/>
            <a:stretch>
              <a:fillRect/>
            </a:stretch>
          </p:blipFill>
          <p:spPr>
            <a:xfrm>
              <a:off x="14598" y="6369"/>
              <a:ext cx="532" cy="532"/>
            </a:xfrm>
            <a:prstGeom prst="rect">
              <a:avLst/>
            </a:prstGeom>
          </p:spPr>
        </p:pic>
        <p:pic>
          <p:nvPicPr>
            <p:cNvPr id="184" name="图片 183" descr="C:/Users/DELL/Desktop/Load icon.pngLoad icon"/>
            <p:cNvPicPr>
              <a:picLocks noChangeAspect="1"/>
            </p:cNvPicPr>
            <p:nvPr>
              <p:custDataLst>
                <p:tags r:id="rId33"/>
              </p:custDataLst>
            </p:nvPr>
          </p:nvPicPr>
          <p:blipFill>
            <a:blip r:embed="rId32"/>
            <a:srcRect/>
            <a:stretch>
              <a:fillRect/>
            </a:stretch>
          </p:blipFill>
          <p:spPr>
            <a:xfrm>
              <a:off x="14997" y="6369"/>
              <a:ext cx="532" cy="532"/>
            </a:xfrm>
            <a:prstGeom prst="rect">
              <a:avLst/>
            </a:prstGeom>
          </p:spPr>
        </p:pic>
        <p:pic>
          <p:nvPicPr>
            <p:cNvPr id="185" name="图片 184" descr="C:/Users/DELL/Desktop/Load icon.pngLoad icon"/>
            <p:cNvPicPr>
              <a:picLocks noChangeAspect="1"/>
            </p:cNvPicPr>
            <p:nvPr>
              <p:custDataLst>
                <p:tags r:id="rId34"/>
              </p:custDataLst>
            </p:nvPr>
          </p:nvPicPr>
          <p:blipFill>
            <a:blip r:embed="rId32">
              <a:lum contrast="12000"/>
            </a:blip>
            <a:srcRect/>
            <a:stretch>
              <a:fillRect/>
            </a:stretch>
          </p:blipFill>
          <p:spPr>
            <a:xfrm>
              <a:off x="14191" y="6369"/>
              <a:ext cx="532" cy="532"/>
            </a:xfrm>
            <a:prstGeom prst="rect">
              <a:avLst/>
            </a:prstGeom>
          </p:spPr>
        </p:pic>
        <p:sp>
          <p:nvSpPr>
            <p:cNvPr id="186" name="文本框 62"/>
            <p:cNvSpPr txBox="1"/>
            <p:nvPr>
              <p:custDataLst>
                <p:tags r:id="rId35"/>
              </p:custDataLst>
            </p:nvPr>
          </p:nvSpPr>
          <p:spPr>
            <a:xfrm>
              <a:off x="14093" y="6885"/>
              <a:ext cx="711" cy="28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600" dirty="0">
                  <a:solidFill>
                    <a:schemeClr val="tx1">
                      <a:lumMod val="75000"/>
                      <a:lumOff val="25000"/>
                    </a:schemeClr>
                  </a:solidFill>
                  <a:latin typeface="HarmonyOS Sans Black" panose="00000A00000000000000" charset="0"/>
                  <a:cs typeface="HarmonyOS Sans Black" panose="00000A00000000000000" charset="0"/>
                </a:rPr>
                <a:t>2.2kW</a:t>
              </a:r>
              <a:endParaRPr kumimoji="1" lang="en-US" altLang="zh-CN" sz="6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87" name="文本框 62"/>
            <p:cNvSpPr txBox="1"/>
            <p:nvPr>
              <p:custDataLst>
                <p:tags r:id="rId36"/>
              </p:custDataLst>
            </p:nvPr>
          </p:nvSpPr>
          <p:spPr>
            <a:xfrm>
              <a:off x="13798" y="5007"/>
              <a:ext cx="844" cy="33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0.5kW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88" name="文本框 62"/>
            <p:cNvSpPr txBox="1"/>
            <p:nvPr>
              <p:custDataLst>
                <p:tags r:id="rId37"/>
              </p:custDataLst>
            </p:nvPr>
          </p:nvSpPr>
          <p:spPr>
            <a:xfrm>
              <a:off x="11616" y="5023"/>
              <a:ext cx="692" cy="33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rgbClr val="FF0000"/>
                  </a:solidFill>
                  <a:latin typeface="HarmonyOS Sans Black" panose="00000A00000000000000" charset="0"/>
                  <a:cs typeface="HarmonyOS Sans Black" panose="00000A00000000000000" charset="0"/>
                </a:rPr>
                <a:t>4kW</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189" name="文本框 188"/>
            <p:cNvSpPr txBox="1"/>
            <p:nvPr>
              <p:custDataLst>
                <p:tags r:id="rId38"/>
              </p:custDataLst>
            </p:nvPr>
          </p:nvSpPr>
          <p:spPr>
            <a:xfrm>
              <a:off x="14452" y="7053"/>
              <a:ext cx="807" cy="337"/>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Loads</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90" name="文本框 62"/>
            <p:cNvSpPr txBox="1"/>
            <p:nvPr>
              <p:custDataLst>
                <p:tags r:id="rId39"/>
              </p:custDataLst>
            </p:nvPr>
          </p:nvSpPr>
          <p:spPr>
            <a:xfrm>
              <a:off x="17571" y="5067"/>
              <a:ext cx="513" cy="33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L1</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91" name="文本框 62"/>
            <p:cNvSpPr txBox="1"/>
            <p:nvPr>
              <p:custDataLst>
                <p:tags r:id="rId40"/>
              </p:custDataLst>
            </p:nvPr>
          </p:nvSpPr>
          <p:spPr>
            <a:xfrm>
              <a:off x="17571" y="5390"/>
              <a:ext cx="513" cy="33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L2</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92" name="文本框 62"/>
            <p:cNvSpPr txBox="1"/>
            <p:nvPr>
              <p:custDataLst>
                <p:tags r:id="rId41"/>
              </p:custDataLst>
            </p:nvPr>
          </p:nvSpPr>
          <p:spPr>
            <a:xfrm>
              <a:off x="17571" y="5712"/>
              <a:ext cx="513" cy="33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L3</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cxnSp>
          <p:nvCxnSpPr>
            <p:cNvPr id="193" name="直线连接符 34"/>
            <p:cNvCxnSpPr/>
            <p:nvPr>
              <p:custDataLst>
                <p:tags r:id="rId42"/>
              </p:custDataLst>
            </p:nvPr>
          </p:nvCxnSpPr>
          <p:spPr>
            <a:xfrm>
              <a:off x="13861" y="5284"/>
              <a:ext cx="3760" cy="0"/>
            </a:xfrm>
            <a:prstGeom prst="line">
              <a:avLst/>
            </a:prstGeom>
            <a:ln w="6350">
              <a:solidFill>
                <a:srgbClr val="FF0000"/>
              </a:solidFill>
              <a:tailEnd type="none"/>
            </a:ln>
          </p:spPr>
          <p:style>
            <a:lnRef idx="2">
              <a:schemeClr val="accent1"/>
            </a:lnRef>
            <a:fillRef idx="0">
              <a:schemeClr val="accent1"/>
            </a:fillRef>
            <a:effectRef idx="1">
              <a:schemeClr val="accent1"/>
            </a:effectRef>
            <a:fontRef idx="minor">
              <a:schemeClr val="tx1"/>
            </a:fontRef>
          </p:style>
        </p:cxnSp>
        <p:cxnSp>
          <p:nvCxnSpPr>
            <p:cNvPr id="194" name="直线连接符 35"/>
            <p:cNvCxnSpPr/>
            <p:nvPr>
              <p:custDataLst>
                <p:tags r:id="rId43"/>
              </p:custDataLst>
            </p:nvPr>
          </p:nvCxnSpPr>
          <p:spPr>
            <a:xfrm>
              <a:off x="13861" y="5609"/>
              <a:ext cx="3760" cy="0"/>
            </a:xfrm>
            <a:prstGeom prst="line">
              <a:avLst/>
            </a:prstGeom>
            <a:ln w="63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5" name="直线连接符 38"/>
            <p:cNvCxnSpPr/>
            <p:nvPr>
              <p:custDataLst>
                <p:tags r:id="rId44"/>
              </p:custDataLst>
            </p:nvPr>
          </p:nvCxnSpPr>
          <p:spPr>
            <a:xfrm>
              <a:off x="13861" y="5934"/>
              <a:ext cx="3760" cy="0"/>
            </a:xfrm>
            <a:prstGeom prst="line">
              <a:avLst/>
            </a:prstGeom>
            <a:ln w="6350">
              <a:solidFill>
                <a:srgbClr val="FF0000"/>
              </a:solidFill>
              <a:headEnd type="none"/>
            </a:ln>
          </p:spPr>
          <p:style>
            <a:lnRef idx="2">
              <a:schemeClr val="accent1"/>
            </a:lnRef>
            <a:fillRef idx="0">
              <a:schemeClr val="accent1"/>
            </a:fillRef>
            <a:effectRef idx="1">
              <a:schemeClr val="accent1"/>
            </a:effectRef>
            <a:fontRef idx="minor">
              <a:schemeClr val="tx1"/>
            </a:fontRef>
          </p:style>
        </p:cxnSp>
        <p:pic>
          <p:nvPicPr>
            <p:cNvPr id="207" name="图片 206" descr="C:\Users\DELL\Desktop\电表.png电表"/>
            <p:cNvPicPr>
              <a:picLocks noChangeAspect="1"/>
            </p:cNvPicPr>
            <p:nvPr>
              <p:custDataLst>
                <p:tags r:id="rId45"/>
              </p:custDataLst>
            </p:nvPr>
          </p:nvPicPr>
          <p:blipFill rotWithShape="1">
            <a:blip r:embed="rId46"/>
            <a:srcRect/>
            <a:stretch>
              <a:fillRect/>
            </a:stretch>
          </p:blipFill>
          <p:spPr>
            <a:xfrm>
              <a:off x="15102" y="5095"/>
              <a:ext cx="1723" cy="970"/>
            </a:xfrm>
            <a:prstGeom prst="rect">
              <a:avLst/>
            </a:prstGeom>
          </p:spPr>
        </p:pic>
        <p:pic>
          <p:nvPicPr>
            <p:cNvPr id="196" name="图片 195"/>
            <p:cNvPicPr>
              <a:picLocks noChangeAspect="1"/>
            </p:cNvPicPr>
            <p:nvPr>
              <p:custDataLst>
                <p:tags r:id="rId47"/>
              </p:custDataLst>
            </p:nvPr>
          </p:nvPicPr>
          <p:blipFill>
            <a:blip r:embed="rId48" cstate="screen"/>
            <a:stretch>
              <a:fillRect/>
            </a:stretch>
          </p:blipFill>
          <p:spPr>
            <a:xfrm>
              <a:off x="16386" y="5117"/>
              <a:ext cx="381" cy="305"/>
            </a:xfrm>
            <a:prstGeom prst="rect">
              <a:avLst/>
            </a:prstGeom>
          </p:spPr>
        </p:pic>
        <p:pic>
          <p:nvPicPr>
            <p:cNvPr id="197" name="图片 196"/>
            <p:cNvPicPr>
              <a:picLocks noChangeAspect="1"/>
            </p:cNvPicPr>
            <p:nvPr>
              <p:custDataLst>
                <p:tags r:id="rId49"/>
              </p:custDataLst>
            </p:nvPr>
          </p:nvPicPr>
          <p:blipFill>
            <a:blip r:embed="rId48" cstate="screen"/>
            <a:stretch>
              <a:fillRect/>
            </a:stretch>
          </p:blipFill>
          <p:spPr>
            <a:xfrm>
              <a:off x="16386" y="5444"/>
              <a:ext cx="381" cy="305"/>
            </a:xfrm>
            <a:prstGeom prst="rect">
              <a:avLst/>
            </a:prstGeom>
          </p:spPr>
        </p:pic>
        <p:pic>
          <p:nvPicPr>
            <p:cNvPr id="198" name="图片 197"/>
            <p:cNvPicPr>
              <a:picLocks noChangeAspect="1"/>
            </p:cNvPicPr>
            <p:nvPr>
              <p:custDataLst>
                <p:tags r:id="rId50"/>
              </p:custDataLst>
            </p:nvPr>
          </p:nvPicPr>
          <p:blipFill>
            <a:blip r:embed="rId48" cstate="screen"/>
            <a:stretch>
              <a:fillRect/>
            </a:stretch>
          </p:blipFill>
          <p:spPr>
            <a:xfrm>
              <a:off x="16386" y="5773"/>
              <a:ext cx="381" cy="305"/>
            </a:xfrm>
            <a:prstGeom prst="rect">
              <a:avLst/>
            </a:prstGeom>
          </p:spPr>
        </p:pic>
        <p:sp>
          <p:nvSpPr>
            <p:cNvPr id="199" name="文本框 198"/>
            <p:cNvSpPr txBox="1"/>
            <p:nvPr>
              <p:custDataLst>
                <p:tags r:id="rId51"/>
              </p:custDataLst>
            </p:nvPr>
          </p:nvSpPr>
          <p:spPr>
            <a:xfrm>
              <a:off x="14530" y="6885"/>
              <a:ext cx="677" cy="28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600" dirty="0">
                  <a:solidFill>
                    <a:schemeClr val="tx1">
                      <a:lumMod val="75000"/>
                      <a:lumOff val="25000"/>
                    </a:schemeClr>
                  </a:solidFill>
                  <a:latin typeface="HarmonyOS Sans Black" panose="00000A00000000000000" charset="0"/>
                  <a:cs typeface="HarmonyOS Sans Black" panose="00000A00000000000000" charset="0"/>
                </a:rPr>
                <a:t>1.3kW</a:t>
              </a:r>
              <a:endParaRPr kumimoji="1" lang="en-US" altLang="zh-CN" sz="6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00" name="文本框 199"/>
            <p:cNvSpPr txBox="1"/>
            <p:nvPr>
              <p:custDataLst>
                <p:tags r:id="rId52"/>
              </p:custDataLst>
            </p:nvPr>
          </p:nvSpPr>
          <p:spPr>
            <a:xfrm>
              <a:off x="14951" y="6888"/>
              <a:ext cx="711" cy="28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600" dirty="0">
                  <a:solidFill>
                    <a:schemeClr val="tx1">
                      <a:lumMod val="75000"/>
                      <a:lumOff val="25000"/>
                    </a:schemeClr>
                  </a:solidFill>
                  <a:latin typeface="HarmonyOS Sans Black" panose="00000A00000000000000" charset="0"/>
                  <a:cs typeface="HarmonyOS Sans Black" panose="00000A00000000000000" charset="0"/>
                </a:rPr>
                <a:t>0.5kW</a:t>
              </a:r>
              <a:endParaRPr kumimoji="1" lang="en-US" altLang="zh-CN" sz="6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01" name="文本框 62"/>
            <p:cNvSpPr txBox="1"/>
            <p:nvPr>
              <p:custDataLst>
                <p:tags r:id="rId53"/>
              </p:custDataLst>
            </p:nvPr>
          </p:nvSpPr>
          <p:spPr>
            <a:xfrm>
              <a:off x="13754" y="5329"/>
              <a:ext cx="844" cy="33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1.3kW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02" name="文本框 62"/>
            <p:cNvSpPr txBox="1"/>
            <p:nvPr>
              <p:custDataLst>
                <p:tags r:id="rId54"/>
              </p:custDataLst>
            </p:nvPr>
          </p:nvSpPr>
          <p:spPr>
            <a:xfrm>
              <a:off x="13798" y="5658"/>
              <a:ext cx="844" cy="33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2.2kW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03" name="文本框 62"/>
            <p:cNvSpPr txBox="1"/>
            <p:nvPr>
              <p:custDataLst>
                <p:tags r:id="rId55"/>
              </p:custDataLst>
            </p:nvPr>
          </p:nvSpPr>
          <p:spPr>
            <a:xfrm>
              <a:off x="16698" y="4963"/>
              <a:ext cx="923" cy="33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0kW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04" name="文本框 62"/>
            <p:cNvSpPr txBox="1"/>
            <p:nvPr>
              <p:custDataLst>
                <p:tags r:id="rId56"/>
              </p:custDataLst>
            </p:nvPr>
          </p:nvSpPr>
          <p:spPr>
            <a:xfrm>
              <a:off x="16929" y="5301"/>
              <a:ext cx="692" cy="33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0kW</a:t>
              </a:r>
              <a:endParaRPr kumimoji="1" lang="en-US" altLang="zh-CN" sz="800" dirty="0">
                <a:solidFill>
                  <a:schemeClr val="tx1"/>
                </a:solidFill>
                <a:latin typeface="HarmonyOS Sans Black" panose="00000A00000000000000" charset="0"/>
                <a:cs typeface="HarmonyOS Sans Black" panose="00000A00000000000000" charset="0"/>
              </a:endParaRPr>
            </a:p>
          </p:txBody>
        </p:sp>
        <p:sp>
          <p:nvSpPr>
            <p:cNvPr id="205" name="文本框 62"/>
            <p:cNvSpPr txBox="1"/>
            <p:nvPr>
              <p:custDataLst>
                <p:tags r:id="rId57"/>
              </p:custDataLst>
            </p:nvPr>
          </p:nvSpPr>
          <p:spPr>
            <a:xfrm>
              <a:off x="16673" y="5658"/>
              <a:ext cx="948" cy="33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0kW</a:t>
              </a:r>
              <a:endParaRPr kumimoji="1" lang="en-US" altLang="zh-CN" sz="800" dirty="0">
                <a:solidFill>
                  <a:schemeClr val="tx1"/>
                </a:solidFill>
                <a:latin typeface="HarmonyOS Sans Black" panose="00000A00000000000000" charset="0"/>
                <a:cs typeface="HarmonyOS Sans Black" panose="00000A00000000000000" charset="0"/>
              </a:endParaRPr>
            </a:p>
          </p:txBody>
        </p:sp>
        <p:sp>
          <p:nvSpPr>
            <p:cNvPr id="206" name="文本框 205"/>
            <p:cNvSpPr txBox="1"/>
            <p:nvPr>
              <p:custDataLst>
                <p:tags r:id="rId58"/>
              </p:custDataLst>
            </p:nvPr>
          </p:nvSpPr>
          <p:spPr>
            <a:xfrm>
              <a:off x="12522" y="6372"/>
              <a:ext cx="1007" cy="531"/>
            </a:xfrm>
            <a:prstGeom prst="rect">
              <a:avLst/>
            </a:prstGeom>
            <a:noFill/>
          </p:spPr>
          <p:txBody>
            <a:bodyPr wrap="square" rtlCol="0">
              <a:spAutoFit/>
            </a:bodyPr>
            <a:lstStyle/>
            <a:p>
              <a:pPr algn="ctr"/>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Solinteg</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a:p>
              <a:pPr algn="ctr"/>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 6kW</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08" name="文本框 207"/>
            <p:cNvSpPr txBox="1"/>
            <p:nvPr>
              <p:custDataLst>
                <p:tags r:id="rId59"/>
              </p:custDataLst>
            </p:nvPr>
          </p:nvSpPr>
          <p:spPr>
            <a:xfrm>
              <a:off x="10868" y="4228"/>
              <a:ext cx="550" cy="337"/>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PV</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09" name="文本框 208"/>
            <p:cNvSpPr txBox="1"/>
            <p:nvPr>
              <p:custDataLst>
                <p:tags r:id="rId60"/>
              </p:custDataLst>
            </p:nvPr>
          </p:nvSpPr>
          <p:spPr>
            <a:xfrm>
              <a:off x="15652" y="5963"/>
              <a:ext cx="812" cy="337"/>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Meter</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10" name="文本框 209"/>
            <p:cNvSpPr txBox="1"/>
            <p:nvPr>
              <p:custDataLst>
                <p:tags r:id="rId61"/>
              </p:custDataLst>
            </p:nvPr>
          </p:nvSpPr>
          <p:spPr>
            <a:xfrm>
              <a:off x="18191" y="5926"/>
              <a:ext cx="673" cy="337"/>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Grid</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15" name="文本框 62"/>
            <p:cNvSpPr txBox="1"/>
            <p:nvPr>
              <p:custDataLst>
                <p:tags r:id="rId62"/>
              </p:custDataLst>
            </p:nvPr>
          </p:nvSpPr>
          <p:spPr>
            <a:xfrm>
              <a:off x="10206" y="4728"/>
              <a:ext cx="692" cy="33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6kW</a:t>
              </a:r>
              <a:endParaRPr kumimoji="1" lang="en-US" altLang="zh-CN" sz="800" dirty="0">
                <a:solidFill>
                  <a:schemeClr val="tx1"/>
                </a:solidFill>
                <a:latin typeface="HarmonyOS Sans Black" panose="00000A00000000000000" charset="0"/>
                <a:cs typeface="HarmonyOS Sans Black" panose="00000A00000000000000" charset="0"/>
              </a:endParaRPr>
            </a:p>
          </p:txBody>
        </p:sp>
      </p:grpSp>
      <p:grpSp>
        <p:nvGrpSpPr>
          <p:cNvPr id="232" name="组合 231"/>
          <p:cNvGrpSpPr>
            <a:grpSpLocks noChangeAspect="1"/>
          </p:cNvGrpSpPr>
          <p:nvPr/>
        </p:nvGrpSpPr>
        <p:grpSpPr>
          <a:xfrm>
            <a:off x="6348095" y="2268220"/>
            <a:ext cx="5637530" cy="2021840"/>
            <a:chOff x="7495" y="1734"/>
            <a:chExt cx="8242" cy="2954"/>
          </a:xfrm>
        </p:grpSpPr>
        <p:pic>
          <p:nvPicPr>
            <p:cNvPr id="43" name="图形 72"/>
            <p:cNvPicPr>
              <a:picLocks noChangeAspect="1"/>
            </p:cNvPicPr>
            <p:nvPr>
              <p:custDataLst>
                <p:tags r:id="rId63"/>
              </p:custDataLst>
            </p:nvPr>
          </p:nvPicPr>
          <p:blipFill>
            <a:blip r:embed="rId22" cstate="screen">
              <a:extLst>
                <a:ext uri="{96DAC541-7B7A-43D3-8B79-37D633B846F1}">
                  <asvg:svgBlip xmlns:asvg="http://schemas.microsoft.com/office/drawing/2016/SVG/main" r:embed="rId23"/>
                </a:ext>
              </a:extLst>
            </a:blip>
            <a:stretch>
              <a:fillRect/>
            </a:stretch>
          </p:blipFill>
          <p:spPr>
            <a:xfrm>
              <a:off x="8146" y="2071"/>
              <a:ext cx="566" cy="451"/>
            </a:xfrm>
            <a:prstGeom prst="rect">
              <a:avLst/>
            </a:prstGeom>
          </p:spPr>
        </p:pic>
        <p:pic>
          <p:nvPicPr>
            <p:cNvPr id="44" name="图形 16"/>
            <p:cNvPicPr>
              <a:picLocks noChangeAspect="1"/>
            </p:cNvPicPr>
            <p:nvPr>
              <p:custDataLst>
                <p:tags r:id="rId64"/>
              </p:custDataLst>
            </p:nvPr>
          </p:nvPicPr>
          <p:blipFill>
            <a:blip r:embed="rId25">
              <a:extLst>
                <a:ext uri="{96DAC541-7B7A-43D3-8B79-37D633B846F1}">
                  <asvg:svgBlip xmlns:asvg="http://schemas.microsoft.com/office/drawing/2016/SVG/main" r:embed="rId26"/>
                </a:ext>
              </a:extLst>
            </a:blip>
            <a:stretch>
              <a:fillRect/>
            </a:stretch>
          </p:blipFill>
          <p:spPr>
            <a:xfrm>
              <a:off x="14890" y="2462"/>
              <a:ext cx="847" cy="830"/>
            </a:xfrm>
            <a:prstGeom prst="rect">
              <a:avLst/>
            </a:prstGeom>
          </p:spPr>
        </p:pic>
        <p:cxnSp>
          <p:nvCxnSpPr>
            <p:cNvPr id="47" name="肘形连接符 46"/>
            <p:cNvCxnSpPr>
              <a:stCxn id="43" idx="2"/>
            </p:cNvCxnSpPr>
            <p:nvPr>
              <p:custDataLst>
                <p:tags r:id="rId65"/>
              </p:custDataLst>
            </p:nvPr>
          </p:nvCxnSpPr>
          <p:spPr>
            <a:xfrm rot="16200000" flipH="1">
              <a:off x="8738" y="2214"/>
              <a:ext cx="308" cy="925"/>
            </a:xfrm>
            <a:prstGeom prst="bentConnector2">
              <a:avLst/>
            </a:prstGeom>
            <a:ln w="6350">
              <a:solidFill>
                <a:srgbClr val="0070C0"/>
              </a:solidFill>
              <a:tailEnd type="triangle"/>
            </a:ln>
          </p:spPr>
          <p:style>
            <a:lnRef idx="1">
              <a:schemeClr val="accent2"/>
            </a:lnRef>
            <a:fillRef idx="0">
              <a:schemeClr val="accent2"/>
            </a:fillRef>
            <a:effectRef idx="0">
              <a:schemeClr val="accent2"/>
            </a:effectRef>
            <a:fontRef idx="minor">
              <a:schemeClr val="tx1"/>
            </a:fontRef>
          </p:style>
        </p:cxnSp>
        <p:cxnSp>
          <p:nvCxnSpPr>
            <p:cNvPr id="77" name="直线连接符 20"/>
            <p:cNvCxnSpPr/>
            <p:nvPr>
              <p:custDataLst>
                <p:tags r:id="rId66"/>
              </p:custDataLst>
            </p:nvPr>
          </p:nvCxnSpPr>
          <p:spPr>
            <a:xfrm>
              <a:off x="11475" y="3321"/>
              <a:ext cx="0" cy="414"/>
            </a:xfrm>
            <a:prstGeom prst="line">
              <a:avLst/>
            </a:prstGeom>
            <a:ln w="63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78" name="直线连接符 21"/>
            <p:cNvCxnSpPr/>
            <p:nvPr>
              <p:custDataLst>
                <p:tags r:id="rId67"/>
              </p:custDataLst>
            </p:nvPr>
          </p:nvCxnSpPr>
          <p:spPr>
            <a:xfrm>
              <a:off x="11848" y="3023"/>
              <a:ext cx="0" cy="713"/>
            </a:xfrm>
            <a:prstGeom prst="line">
              <a:avLst/>
            </a:prstGeom>
            <a:ln w="63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79" name="直线连接符 22"/>
            <p:cNvCxnSpPr/>
            <p:nvPr>
              <p:custDataLst>
                <p:tags r:id="rId68"/>
              </p:custDataLst>
            </p:nvPr>
          </p:nvCxnSpPr>
          <p:spPr>
            <a:xfrm>
              <a:off x="12225" y="2721"/>
              <a:ext cx="0" cy="1015"/>
            </a:xfrm>
            <a:prstGeom prst="line">
              <a:avLst/>
            </a:prstGeom>
            <a:ln w="63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pic>
          <p:nvPicPr>
            <p:cNvPr id="84" name="图片 83" descr="C:/Users/DELL/Desktop/Load icon.pngLoad icon"/>
            <p:cNvPicPr>
              <a:picLocks noChangeAspect="1"/>
            </p:cNvPicPr>
            <p:nvPr>
              <p:custDataLst>
                <p:tags r:id="rId69"/>
              </p:custDataLst>
            </p:nvPr>
          </p:nvPicPr>
          <p:blipFill>
            <a:blip r:embed="rId32"/>
            <a:srcRect/>
            <a:stretch>
              <a:fillRect/>
            </a:stretch>
          </p:blipFill>
          <p:spPr>
            <a:xfrm>
              <a:off x="11619" y="3736"/>
              <a:ext cx="497" cy="497"/>
            </a:xfrm>
            <a:prstGeom prst="rect">
              <a:avLst/>
            </a:prstGeom>
          </p:spPr>
        </p:pic>
        <p:pic>
          <p:nvPicPr>
            <p:cNvPr id="85" name="图片 84" descr="C:/Users/DELL/Desktop/Load icon.pngLoad icon"/>
            <p:cNvPicPr>
              <a:picLocks noChangeAspect="1"/>
            </p:cNvPicPr>
            <p:nvPr>
              <p:custDataLst>
                <p:tags r:id="rId70"/>
              </p:custDataLst>
            </p:nvPr>
          </p:nvPicPr>
          <p:blipFill>
            <a:blip r:embed="rId32"/>
            <a:srcRect/>
            <a:stretch>
              <a:fillRect/>
            </a:stretch>
          </p:blipFill>
          <p:spPr>
            <a:xfrm>
              <a:off x="11992" y="3736"/>
              <a:ext cx="497" cy="497"/>
            </a:xfrm>
            <a:prstGeom prst="rect">
              <a:avLst/>
            </a:prstGeom>
          </p:spPr>
        </p:pic>
        <p:pic>
          <p:nvPicPr>
            <p:cNvPr id="87" name="图片 86" descr="C:/Users/DELL/Desktop/Load icon.pngLoad icon"/>
            <p:cNvPicPr>
              <a:picLocks noChangeAspect="1"/>
            </p:cNvPicPr>
            <p:nvPr>
              <p:custDataLst>
                <p:tags r:id="rId71"/>
              </p:custDataLst>
            </p:nvPr>
          </p:nvPicPr>
          <p:blipFill>
            <a:blip r:embed="rId32">
              <a:lum contrast="12000"/>
            </a:blip>
            <a:srcRect/>
            <a:stretch>
              <a:fillRect/>
            </a:stretch>
          </p:blipFill>
          <p:spPr>
            <a:xfrm>
              <a:off x="11238" y="3736"/>
              <a:ext cx="497" cy="497"/>
            </a:xfrm>
            <a:prstGeom prst="rect">
              <a:avLst/>
            </a:prstGeom>
          </p:spPr>
        </p:pic>
        <p:sp>
          <p:nvSpPr>
            <p:cNvPr id="89" name="文本框 62"/>
            <p:cNvSpPr txBox="1"/>
            <p:nvPr>
              <p:custDataLst>
                <p:tags r:id="rId72"/>
              </p:custDataLst>
            </p:nvPr>
          </p:nvSpPr>
          <p:spPr>
            <a:xfrm>
              <a:off x="11147" y="4218"/>
              <a:ext cx="665" cy="26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600" dirty="0">
                  <a:solidFill>
                    <a:schemeClr val="tx1">
                      <a:lumMod val="75000"/>
                      <a:lumOff val="25000"/>
                    </a:schemeClr>
                  </a:solidFill>
                  <a:latin typeface="HarmonyOS Sans Black" panose="00000A00000000000000" charset="0"/>
                  <a:cs typeface="HarmonyOS Sans Black" panose="00000A00000000000000" charset="0"/>
                </a:rPr>
                <a:t>2.2kW</a:t>
              </a:r>
              <a:endParaRPr kumimoji="1" lang="en-US" altLang="zh-CN" sz="6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91" name="文本框 62"/>
            <p:cNvSpPr txBox="1"/>
            <p:nvPr>
              <p:custDataLst>
                <p:tags r:id="rId73"/>
              </p:custDataLst>
            </p:nvPr>
          </p:nvSpPr>
          <p:spPr>
            <a:xfrm>
              <a:off x="10871" y="2462"/>
              <a:ext cx="789" cy="31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0.5kW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92" name="文本框 62"/>
            <p:cNvSpPr txBox="1"/>
            <p:nvPr>
              <p:custDataLst>
                <p:tags r:id="rId74"/>
              </p:custDataLst>
            </p:nvPr>
          </p:nvSpPr>
          <p:spPr>
            <a:xfrm>
              <a:off x="8809" y="2462"/>
              <a:ext cx="789" cy="31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rgbClr val="FF0000"/>
                  </a:solidFill>
                  <a:latin typeface="HarmonyOS Sans Black" panose="00000A00000000000000" charset="0"/>
                  <a:cs typeface="HarmonyOS Sans Black" panose="00000A00000000000000" charset="0"/>
                </a:rPr>
                <a:t>1.5kW</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93" name="文本框 92"/>
            <p:cNvSpPr txBox="1"/>
            <p:nvPr>
              <p:custDataLst>
                <p:tags r:id="rId75"/>
              </p:custDataLst>
            </p:nvPr>
          </p:nvSpPr>
          <p:spPr>
            <a:xfrm>
              <a:off x="11482" y="4375"/>
              <a:ext cx="754" cy="313"/>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Loads</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95" name="文本框 62"/>
            <p:cNvSpPr txBox="1"/>
            <p:nvPr>
              <p:custDataLst>
                <p:tags r:id="rId76"/>
              </p:custDataLst>
            </p:nvPr>
          </p:nvSpPr>
          <p:spPr>
            <a:xfrm>
              <a:off x="14398" y="2502"/>
              <a:ext cx="480" cy="31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L1</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96" name="文本框 62"/>
            <p:cNvSpPr txBox="1"/>
            <p:nvPr>
              <p:custDataLst>
                <p:tags r:id="rId77"/>
              </p:custDataLst>
            </p:nvPr>
          </p:nvSpPr>
          <p:spPr>
            <a:xfrm>
              <a:off x="14398" y="2798"/>
              <a:ext cx="480" cy="31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L2</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97" name="文本框 62"/>
            <p:cNvSpPr txBox="1"/>
            <p:nvPr>
              <p:custDataLst>
                <p:tags r:id="rId78"/>
              </p:custDataLst>
            </p:nvPr>
          </p:nvSpPr>
          <p:spPr>
            <a:xfrm>
              <a:off x="14398" y="3093"/>
              <a:ext cx="480" cy="31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L3</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cxnSp>
          <p:nvCxnSpPr>
            <p:cNvPr id="98" name="直线连接符 34"/>
            <p:cNvCxnSpPr/>
            <p:nvPr>
              <p:custDataLst>
                <p:tags r:id="rId79"/>
              </p:custDataLst>
            </p:nvPr>
          </p:nvCxnSpPr>
          <p:spPr>
            <a:xfrm>
              <a:off x="10930" y="2721"/>
              <a:ext cx="3515" cy="0"/>
            </a:xfrm>
            <a:prstGeom prst="line">
              <a:avLst/>
            </a:prstGeom>
            <a:ln w="6350">
              <a:solidFill>
                <a:srgbClr val="FF0000"/>
              </a:solidFill>
              <a:tailEnd type="none"/>
            </a:ln>
          </p:spPr>
          <p:style>
            <a:lnRef idx="2">
              <a:schemeClr val="accent1"/>
            </a:lnRef>
            <a:fillRef idx="0">
              <a:schemeClr val="accent1"/>
            </a:fillRef>
            <a:effectRef idx="1">
              <a:schemeClr val="accent1"/>
            </a:effectRef>
            <a:fontRef idx="minor">
              <a:schemeClr val="tx1"/>
            </a:fontRef>
          </p:style>
        </p:cxnSp>
        <p:cxnSp>
          <p:nvCxnSpPr>
            <p:cNvPr id="99" name="直线连接符 35"/>
            <p:cNvCxnSpPr/>
            <p:nvPr>
              <p:custDataLst>
                <p:tags r:id="rId80"/>
              </p:custDataLst>
            </p:nvPr>
          </p:nvCxnSpPr>
          <p:spPr>
            <a:xfrm>
              <a:off x="10930" y="3025"/>
              <a:ext cx="3515" cy="0"/>
            </a:xfrm>
            <a:prstGeom prst="line">
              <a:avLst/>
            </a:prstGeom>
            <a:ln w="63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0" name="直线连接符 38"/>
            <p:cNvCxnSpPr/>
            <p:nvPr>
              <p:custDataLst>
                <p:tags r:id="rId81"/>
              </p:custDataLst>
            </p:nvPr>
          </p:nvCxnSpPr>
          <p:spPr>
            <a:xfrm>
              <a:off x="10930" y="3329"/>
              <a:ext cx="3515" cy="0"/>
            </a:xfrm>
            <a:prstGeom prst="line">
              <a:avLst/>
            </a:prstGeom>
            <a:ln w="6350">
              <a:solidFill>
                <a:srgbClr val="FF0000"/>
              </a:solidFill>
              <a:headEnd type="none"/>
            </a:ln>
          </p:spPr>
          <p:style>
            <a:lnRef idx="2">
              <a:schemeClr val="accent1"/>
            </a:lnRef>
            <a:fillRef idx="0">
              <a:schemeClr val="accent1"/>
            </a:fillRef>
            <a:effectRef idx="1">
              <a:schemeClr val="accent1"/>
            </a:effectRef>
            <a:fontRef idx="minor">
              <a:schemeClr val="tx1"/>
            </a:fontRef>
          </p:style>
        </p:cxnSp>
        <p:pic>
          <p:nvPicPr>
            <p:cNvPr id="101" name="图片 100"/>
            <p:cNvPicPr>
              <a:picLocks noChangeAspect="1"/>
            </p:cNvPicPr>
            <p:nvPr>
              <p:custDataLst>
                <p:tags r:id="rId82"/>
              </p:custDataLst>
            </p:nvPr>
          </p:nvPicPr>
          <p:blipFill>
            <a:blip r:embed="rId48" cstate="screen"/>
            <a:stretch>
              <a:fillRect/>
            </a:stretch>
          </p:blipFill>
          <p:spPr>
            <a:xfrm>
              <a:off x="13290" y="2565"/>
              <a:ext cx="356" cy="285"/>
            </a:xfrm>
            <a:prstGeom prst="rect">
              <a:avLst/>
            </a:prstGeom>
          </p:spPr>
        </p:pic>
        <p:pic>
          <p:nvPicPr>
            <p:cNvPr id="102" name="图片 101"/>
            <p:cNvPicPr>
              <a:picLocks noChangeAspect="1"/>
            </p:cNvPicPr>
            <p:nvPr>
              <p:custDataLst>
                <p:tags r:id="rId83"/>
              </p:custDataLst>
            </p:nvPr>
          </p:nvPicPr>
          <p:blipFill>
            <a:blip r:embed="rId48" cstate="screen"/>
            <a:stretch>
              <a:fillRect/>
            </a:stretch>
          </p:blipFill>
          <p:spPr>
            <a:xfrm>
              <a:off x="13290" y="2871"/>
              <a:ext cx="356" cy="285"/>
            </a:xfrm>
            <a:prstGeom prst="rect">
              <a:avLst/>
            </a:prstGeom>
          </p:spPr>
        </p:pic>
        <p:pic>
          <p:nvPicPr>
            <p:cNvPr id="103" name="图片 102"/>
            <p:cNvPicPr>
              <a:picLocks noChangeAspect="1"/>
            </p:cNvPicPr>
            <p:nvPr>
              <p:custDataLst>
                <p:tags r:id="rId84"/>
              </p:custDataLst>
            </p:nvPr>
          </p:nvPicPr>
          <p:blipFill>
            <a:blip r:embed="rId48" cstate="screen"/>
            <a:stretch>
              <a:fillRect/>
            </a:stretch>
          </p:blipFill>
          <p:spPr>
            <a:xfrm>
              <a:off x="13290" y="3178"/>
              <a:ext cx="356" cy="285"/>
            </a:xfrm>
            <a:prstGeom prst="rect">
              <a:avLst/>
            </a:prstGeom>
          </p:spPr>
        </p:pic>
        <p:sp>
          <p:nvSpPr>
            <p:cNvPr id="104" name="文本框 103"/>
            <p:cNvSpPr txBox="1"/>
            <p:nvPr>
              <p:custDataLst>
                <p:tags r:id="rId85"/>
              </p:custDataLst>
            </p:nvPr>
          </p:nvSpPr>
          <p:spPr>
            <a:xfrm>
              <a:off x="11542" y="4218"/>
              <a:ext cx="668" cy="26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600" dirty="0">
                  <a:solidFill>
                    <a:schemeClr val="tx1">
                      <a:lumMod val="75000"/>
                      <a:lumOff val="25000"/>
                    </a:schemeClr>
                  </a:solidFill>
                  <a:latin typeface="HarmonyOS Sans Black" panose="00000A00000000000000" charset="0"/>
                  <a:cs typeface="HarmonyOS Sans Black" panose="00000A00000000000000" charset="0"/>
                </a:rPr>
                <a:t>1.3kW</a:t>
              </a:r>
              <a:endParaRPr kumimoji="1" lang="en-US" altLang="zh-CN" sz="6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05" name="文本框 104"/>
            <p:cNvSpPr txBox="1"/>
            <p:nvPr>
              <p:custDataLst>
                <p:tags r:id="rId86"/>
              </p:custDataLst>
            </p:nvPr>
          </p:nvSpPr>
          <p:spPr>
            <a:xfrm>
              <a:off x="11938" y="4218"/>
              <a:ext cx="665" cy="26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600" dirty="0">
                  <a:solidFill>
                    <a:schemeClr val="tx1">
                      <a:lumMod val="75000"/>
                      <a:lumOff val="25000"/>
                    </a:schemeClr>
                  </a:solidFill>
                  <a:latin typeface="HarmonyOS Sans Black" panose="00000A00000000000000" charset="0"/>
                  <a:cs typeface="HarmonyOS Sans Black" panose="00000A00000000000000" charset="0"/>
                </a:rPr>
                <a:t>0.5kW</a:t>
              </a:r>
              <a:endParaRPr kumimoji="1" lang="en-US" altLang="zh-CN" sz="6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07" name="文本框 62"/>
            <p:cNvSpPr txBox="1"/>
            <p:nvPr>
              <p:custDataLst>
                <p:tags r:id="rId87"/>
              </p:custDataLst>
            </p:nvPr>
          </p:nvSpPr>
          <p:spPr>
            <a:xfrm>
              <a:off x="10871" y="2740"/>
              <a:ext cx="789" cy="31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0.5kW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08" name="文本框 62"/>
            <p:cNvSpPr txBox="1"/>
            <p:nvPr>
              <p:custDataLst>
                <p:tags r:id="rId88"/>
              </p:custDataLst>
            </p:nvPr>
          </p:nvSpPr>
          <p:spPr>
            <a:xfrm>
              <a:off x="10871" y="3044"/>
              <a:ext cx="789" cy="31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0.5kW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09" name="文本框 62"/>
            <p:cNvSpPr txBox="1"/>
            <p:nvPr>
              <p:custDataLst>
                <p:tags r:id="rId89"/>
              </p:custDataLst>
            </p:nvPr>
          </p:nvSpPr>
          <p:spPr>
            <a:xfrm>
              <a:off x="13775" y="2407"/>
              <a:ext cx="647" cy="31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0kW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10" name="文本框 62"/>
            <p:cNvSpPr txBox="1"/>
            <p:nvPr>
              <p:custDataLst>
                <p:tags r:id="rId90"/>
              </p:custDataLst>
            </p:nvPr>
          </p:nvSpPr>
          <p:spPr>
            <a:xfrm>
              <a:off x="13638" y="2716"/>
              <a:ext cx="789" cy="31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rgbClr val="FF0000"/>
                  </a:solidFill>
                  <a:latin typeface="HarmonyOS Sans Black" panose="00000A00000000000000" charset="0"/>
                  <a:cs typeface="HarmonyOS Sans Black" panose="00000A00000000000000" charset="0"/>
                </a:rPr>
                <a:t>0.8kW</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111" name="文本框 62"/>
            <p:cNvSpPr txBox="1"/>
            <p:nvPr>
              <p:custDataLst>
                <p:tags r:id="rId91"/>
              </p:custDataLst>
            </p:nvPr>
          </p:nvSpPr>
          <p:spPr>
            <a:xfrm>
              <a:off x="13545" y="3044"/>
              <a:ext cx="886" cy="31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rgbClr val="FF0000"/>
                  </a:solidFill>
                  <a:latin typeface="HarmonyOS Sans Black" panose="00000A00000000000000" charset="0"/>
                  <a:cs typeface="HarmonyOS Sans Black" panose="00000A00000000000000" charset="0"/>
                </a:rPr>
                <a:t>1.7kW</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112" name="文本框 111"/>
            <p:cNvSpPr txBox="1"/>
            <p:nvPr>
              <p:custDataLst>
                <p:tags r:id="rId92"/>
              </p:custDataLst>
            </p:nvPr>
          </p:nvSpPr>
          <p:spPr>
            <a:xfrm>
              <a:off x="9527" y="3801"/>
              <a:ext cx="1280" cy="493"/>
            </a:xfrm>
            <a:prstGeom prst="rect">
              <a:avLst/>
            </a:prstGeom>
            <a:noFill/>
          </p:spPr>
          <p:txBody>
            <a:bodyPr wrap="square" rtlCol="0">
              <a:spAutoFit/>
            </a:bodyPr>
            <a:lstStyle/>
            <a:p>
              <a:pPr algn="ctr"/>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Other Brand</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a:p>
              <a:pPr algn="ctr"/>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 6kW</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pic>
          <p:nvPicPr>
            <p:cNvPr id="113" name="图片 112" descr="C:\Users\DELL\Desktop\电表.png电表"/>
            <p:cNvPicPr>
              <a:picLocks noChangeAspect="1"/>
            </p:cNvPicPr>
            <p:nvPr>
              <p:custDataLst>
                <p:tags r:id="rId93"/>
              </p:custDataLst>
            </p:nvPr>
          </p:nvPicPr>
          <p:blipFill rotWithShape="1">
            <a:blip r:embed="rId46"/>
            <a:srcRect/>
            <a:stretch>
              <a:fillRect/>
            </a:stretch>
          </p:blipFill>
          <p:spPr>
            <a:xfrm>
              <a:off x="12090" y="2545"/>
              <a:ext cx="1611" cy="907"/>
            </a:xfrm>
            <a:prstGeom prst="rect">
              <a:avLst/>
            </a:prstGeom>
          </p:spPr>
        </p:pic>
        <p:sp>
          <p:nvSpPr>
            <p:cNvPr id="114" name="文本框 113"/>
            <p:cNvSpPr txBox="1"/>
            <p:nvPr>
              <p:custDataLst>
                <p:tags r:id="rId94"/>
              </p:custDataLst>
            </p:nvPr>
          </p:nvSpPr>
          <p:spPr>
            <a:xfrm>
              <a:off x="8132" y="1734"/>
              <a:ext cx="514" cy="313"/>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PV</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15" name="文本框 114"/>
            <p:cNvSpPr txBox="1"/>
            <p:nvPr>
              <p:custDataLst>
                <p:tags r:id="rId95"/>
              </p:custDataLst>
            </p:nvPr>
          </p:nvSpPr>
          <p:spPr>
            <a:xfrm>
              <a:off x="12604" y="3323"/>
              <a:ext cx="759" cy="313"/>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Meter</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16" name="文本框 115"/>
            <p:cNvSpPr txBox="1"/>
            <p:nvPr>
              <p:custDataLst>
                <p:tags r:id="rId96"/>
              </p:custDataLst>
            </p:nvPr>
          </p:nvSpPr>
          <p:spPr>
            <a:xfrm>
              <a:off x="14991" y="3288"/>
              <a:ext cx="629" cy="313"/>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Grid</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grpSp>
          <p:nvGrpSpPr>
            <p:cNvPr id="117" name="组合 116"/>
            <p:cNvGrpSpPr/>
            <p:nvPr/>
          </p:nvGrpSpPr>
          <p:grpSpPr>
            <a:xfrm>
              <a:off x="9515" y="2249"/>
              <a:ext cx="1329" cy="1487"/>
              <a:chOff x="1848867" y="1798185"/>
              <a:chExt cx="879825" cy="1114538"/>
            </a:xfrm>
          </p:grpSpPr>
          <p:sp>
            <p:nvSpPr>
              <p:cNvPr id="118" name="圆角矩形 117"/>
              <p:cNvSpPr>
                <a:spLocks noChangeAspect="1"/>
              </p:cNvSpPr>
              <p:nvPr>
                <p:custDataLst>
                  <p:tags r:id="rId97"/>
                </p:custDataLst>
              </p:nvPr>
            </p:nvSpPr>
            <p:spPr>
              <a:xfrm>
                <a:off x="1848867" y="1798185"/>
                <a:ext cx="879825" cy="1114538"/>
              </a:xfrm>
              <a:prstGeom prst="roundRect">
                <a:avLst>
                  <a:gd name="adj" fmla="val 6399"/>
                </a:avLst>
              </a:prstGeom>
              <a:solidFill>
                <a:schemeClr val="bg1">
                  <a:lumMod val="95000"/>
                </a:schemeClr>
              </a:solidFill>
              <a:ln>
                <a:solidFill>
                  <a:schemeClr val="bg1">
                    <a:lumMod val="85000"/>
                  </a:schemeClr>
                </a:solidFill>
              </a:ln>
              <a:effectLst>
                <a:outerShdw blurRad="139540" dist="76200" dir="8100000" algn="tr" rotWithShape="0">
                  <a:prstClr val="black">
                    <a:alpha val="11109"/>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9" name="圆角矩形 118"/>
              <p:cNvSpPr/>
              <p:nvPr>
                <p:custDataLst>
                  <p:tags r:id="rId98"/>
                </p:custDataLst>
              </p:nvPr>
            </p:nvSpPr>
            <p:spPr>
              <a:xfrm>
                <a:off x="1962907" y="2601497"/>
                <a:ext cx="636325" cy="191085"/>
              </a:xfrm>
              <a:prstGeom prst="roundRect">
                <a:avLst/>
              </a:prstGeom>
              <a:solidFill>
                <a:schemeClr val="tx1">
                  <a:lumMod val="75000"/>
                  <a:lumOff val="25000"/>
                </a:schemeClr>
              </a:solidFill>
              <a:ln>
                <a:solidFill>
                  <a:schemeClr val="tx1"/>
                </a:solidFill>
              </a:ln>
              <a:effectLst>
                <a:innerShdw blurRad="89114" dist="50800" dir="18900000">
                  <a:schemeClr val="tx1">
                    <a:lumMod val="50000"/>
                    <a:lumOff val="50000"/>
                    <a:alpha val="36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20" name="椭圆 119"/>
              <p:cNvSpPr/>
              <p:nvPr>
                <p:custDataLst>
                  <p:tags r:id="rId99"/>
                </p:custDataLst>
              </p:nvPr>
            </p:nvSpPr>
            <p:spPr>
              <a:xfrm flipH="1">
                <a:off x="2001284" y="2652397"/>
                <a:ext cx="89282" cy="892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21" name="文本框 62"/>
            <p:cNvSpPr txBox="1"/>
            <p:nvPr>
              <p:custDataLst>
                <p:tags r:id="rId100"/>
              </p:custDataLst>
            </p:nvPr>
          </p:nvSpPr>
          <p:spPr>
            <a:xfrm>
              <a:off x="7495" y="2177"/>
              <a:ext cx="650" cy="31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6kW</a:t>
              </a:r>
              <a:endParaRPr kumimoji="1" lang="en-US" altLang="zh-CN" sz="800" dirty="0">
                <a:solidFill>
                  <a:schemeClr val="tx1"/>
                </a:solidFill>
                <a:latin typeface="HarmonyOS Sans Black" panose="00000A00000000000000" charset="0"/>
                <a:cs typeface="HarmonyOS Sans Black" panose="00000A00000000000000" charset="0"/>
              </a:endParaRPr>
            </a:p>
          </p:txBody>
        </p:sp>
        <p:sp>
          <p:nvSpPr>
            <p:cNvPr id="123" name="流程图: 合并 122"/>
            <p:cNvSpPr>
              <a:spLocks noChangeAspect="1"/>
            </p:cNvSpPr>
            <p:nvPr>
              <p:custDataLst>
                <p:tags r:id="rId101"/>
              </p:custDataLst>
            </p:nvPr>
          </p:nvSpPr>
          <p:spPr>
            <a:xfrm rot="5400000">
              <a:off x="14297" y="2964"/>
              <a:ext cx="125" cy="117"/>
            </a:xfrm>
            <a:prstGeom prst="flowChartMerg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流程图: 合并 123"/>
            <p:cNvSpPr>
              <a:spLocks noChangeAspect="1"/>
            </p:cNvSpPr>
            <p:nvPr>
              <p:custDataLst>
                <p:tags r:id="rId102"/>
              </p:custDataLst>
            </p:nvPr>
          </p:nvSpPr>
          <p:spPr>
            <a:xfrm rot="5400000">
              <a:off x="14297" y="3269"/>
              <a:ext cx="125" cy="117"/>
            </a:xfrm>
            <a:prstGeom prst="flowChartMerg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a:off x="951230" y="1421765"/>
            <a:ext cx="10602595" cy="876300"/>
            <a:chOff x="1509" y="2826"/>
            <a:chExt cx="16697" cy="1380"/>
          </a:xfrm>
        </p:grpSpPr>
        <p:sp>
          <p:nvSpPr>
            <p:cNvPr id="12" name="文本框 11"/>
            <p:cNvSpPr txBox="1"/>
            <p:nvPr>
              <p:custDataLst>
                <p:tags r:id="rId103"/>
              </p:custDataLst>
            </p:nvPr>
          </p:nvSpPr>
          <p:spPr>
            <a:xfrm>
              <a:off x="8398" y="2826"/>
              <a:ext cx="2344" cy="1380"/>
            </a:xfrm>
            <a:prstGeom prst="rect">
              <a:avLst/>
            </a:prstGeom>
            <a:noFill/>
          </p:spPr>
          <p:txBody>
            <a:bodyPr wrap="square" rtlCol="0">
              <a:noAutofit/>
            </a:bodyPr>
            <a:lstStyle/>
            <a:p>
              <a:pPr algn="ctr">
                <a:lnSpc>
                  <a:spcPct val="140000"/>
                </a:lnSpc>
              </a:pPr>
              <a:r>
                <a:rPr lang="en-US" altLang="zh-CN" sz="4000" i="1">
                  <a:gradFill>
                    <a:gsLst>
                      <a:gs pos="50000">
                        <a:srgbClr val="BB59BC"/>
                      </a:gs>
                      <a:gs pos="100000">
                        <a:srgbClr val="425CCA"/>
                      </a:gs>
                      <a:gs pos="0">
                        <a:srgbClr val="F7CC7E"/>
                      </a:gs>
                    </a:gsLst>
                    <a:lin ang="2580000" scaled="1"/>
                  </a:gradFill>
                  <a:latin typeface="HarmonyOS Sans Black" panose="00000A00000000000000" charset="0"/>
                  <a:ea typeface="HarmonyOS Sans SC" panose="00000500000000000000" charset="-122"/>
                  <a:cs typeface="HarmonyOS Sans Black" panose="00000A00000000000000" charset="0"/>
                </a:rPr>
                <a:t>VS</a:t>
              </a:r>
              <a:endParaRPr lang="en-US" altLang="zh-CN" sz="4000" i="1">
                <a:gradFill>
                  <a:gsLst>
                    <a:gs pos="50000">
                      <a:srgbClr val="BB59BC"/>
                    </a:gs>
                    <a:gs pos="100000">
                      <a:srgbClr val="425CCA"/>
                    </a:gs>
                    <a:gs pos="0">
                      <a:srgbClr val="F7CC7E"/>
                    </a:gs>
                  </a:gsLst>
                  <a:lin ang="2580000" scaled="1"/>
                </a:gradFill>
                <a:latin typeface="HarmonyOS Sans Black" panose="00000A00000000000000" charset="0"/>
                <a:ea typeface="HarmonyOS Sans SC" panose="00000500000000000000" charset="-122"/>
                <a:cs typeface="HarmonyOS Sans Black" panose="00000A00000000000000" charset="0"/>
              </a:endParaRPr>
            </a:p>
          </p:txBody>
        </p:sp>
        <p:sp>
          <p:nvSpPr>
            <p:cNvPr id="75" name="文本框 74"/>
            <p:cNvSpPr txBox="1"/>
            <p:nvPr>
              <p:custDataLst>
                <p:tags r:id="rId104"/>
              </p:custDataLst>
            </p:nvPr>
          </p:nvSpPr>
          <p:spPr>
            <a:xfrm>
              <a:off x="1509" y="3197"/>
              <a:ext cx="5278" cy="872"/>
            </a:xfrm>
            <a:prstGeom prst="rect">
              <a:avLst/>
            </a:prstGeom>
            <a:noFill/>
          </p:spPr>
          <p:txBody>
            <a:bodyPr wrap="square" rtlCol="0">
              <a:noAutofit/>
            </a:bodyPr>
            <a:lstStyle/>
            <a:p>
              <a:pPr algn="ctr">
                <a:lnSpc>
                  <a:spcPct val="140000"/>
                </a:lnSpc>
              </a:pPr>
              <a:r>
                <a:rPr lang="en-US" altLang="zh-CN" sz="2400" b="1" i="1">
                  <a:solidFill>
                    <a:srgbClr val="8489D3"/>
                  </a:solidFill>
                  <a:effectLst>
                    <a:outerShdw blurRad="50800" dist="38100" dir="18900000" algn="bl" rotWithShape="0">
                      <a:prstClr val="black">
                        <a:alpha val="40000"/>
                      </a:prstClr>
                    </a:outerShdw>
                  </a:effectLst>
                  <a:latin typeface="HarmonyOS Sans Black" panose="00000A00000000000000" charset="0"/>
                  <a:ea typeface="HarmonyOS Sans SC" panose="00000500000000000000" charset="-122"/>
                  <a:cs typeface="HarmonyOS Sans Black" panose="00000A00000000000000" charset="0"/>
                  <a:sym typeface="+mn-ea"/>
                </a:rPr>
                <a:t>110% UNBALANCED</a:t>
              </a:r>
              <a:endParaRPr lang="en-US" altLang="zh-CN" sz="2400" b="1" i="1">
                <a:solidFill>
                  <a:srgbClr val="8489D3"/>
                </a:solidFill>
                <a:effectLst>
                  <a:outerShdw blurRad="50800" dist="38100" dir="18900000" algn="bl" rotWithShape="0">
                    <a:prstClr val="black">
                      <a:alpha val="40000"/>
                    </a:prstClr>
                  </a:outerShdw>
                </a:effectLst>
                <a:latin typeface="HarmonyOS Sans Black" panose="00000A00000000000000" charset="0"/>
                <a:ea typeface="HarmonyOS Sans SC" panose="00000500000000000000" charset="-122"/>
                <a:cs typeface="HarmonyOS Sans Black" panose="00000A00000000000000" charset="0"/>
                <a:sym typeface="+mn-ea"/>
              </a:endParaRPr>
            </a:p>
          </p:txBody>
        </p:sp>
        <p:sp>
          <p:nvSpPr>
            <p:cNvPr id="76" name="文本框 75"/>
            <p:cNvSpPr txBox="1"/>
            <p:nvPr>
              <p:custDataLst>
                <p:tags r:id="rId105"/>
              </p:custDataLst>
            </p:nvPr>
          </p:nvSpPr>
          <p:spPr>
            <a:xfrm>
              <a:off x="11298" y="3197"/>
              <a:ext cx="6908" cy="872"/>
            </a:xfrm>
            <a:prstGeom prst="rect">
              <a:avLst/>
            </a:prstGeom>
            <a:noFill/>
          </p:spPr>
          <p:txBody>
            <a:bodyPr wrap="square" rtlCol="0">
              <a:noAutofit/>
            </a:bodyPr>
            <a:lstStyle/>
            <a:p>
              <a:pPr algn="ctr">
                <a:lnSpc>
                  <a:spcPct val="140000"/>
                </a:lnSpc>
              </a:pPr>
              <a:r>
                <a:rPr lang="en-US" altLang="zh-CN" sz="2400" b="1" i="1">
                  <a:solidFill>
                    <a:schemeClr val="bg1">
                      <a:lumMod val="50000"/>
                    </a:schemeClr>
                  </a:solidFill>
                  <a:effectLst>
                    <a:outerShdw blurRad="50800" dist="38100" dir="18900000" algn="bl" rotWithShape="0">
                      <a:prstClr val="black">
                        <a:alpha val="40000"/>
                      </a:prstClr>
                    </a:outerShdw>
                  </a:effectLst>
                  <a:latin typeface="HarmonyOS Sans Black" panose="00000A00000000000000" charset="0"/>
                  <a:ea typeface="HarmonyOS Sans SC" panose="00000500000000000000" charset="-122"/>
                  <a:cs typeface="HarmonyOS Sans Black" panose="00000A00000000000000" charset="0"/>
                  <a:sym typeface="+mn-ea"/>
                </a:rPr>
                <a:t>100% BALANCED</a:t>
              </a:r>
              <a:endParaRPr lang="en-US" altLang="zh-CN" sz="2400" b="1" i="1">
                <a:solidFill>
                  <a:schemeClr val="bg1">
                    <a:lumMod val="50000"/>
                  </a:schemeClr>
                </a:solidFill>
                <a:effectLst>
                  <a:outerShdw blurRad="50800" dist="38100" dir="18900000" algn="bl" rotWithShape="0">
                    <a:prstClr val="black">
                      <a:alpha val="40000"/>
                    </a:prstClr>
                  </a:outerShdw>
                </a:effectLst>
                <a:latin typeface="HarmonyOS Sans Black" panose="00000A00000000000000" charset="0"/>
                <a:ea typeface="HarmonyOS Sans SC" panose="00000500000000000000" charset="-122"/>
                <a:cs typeface="HarmonyOS Sans Black" panose="00000A00000000000000" charset="0"/>
                <a:sym typeface="+mn-ea"/>
              </a:endParaRPr>
            </a:p>
          </p:txBody>
        </p:sp>
      </p:grpSp>
      <p:grpSp>
        <p:nvGrpSpPr>
          <p:cNvPr id="13" name="组合 12"/>
          <p:cNvGrpSpPr/>
          <p:nvPr/>
        </p:nvGrpSpPr>
        <p:grpSpPr>
          <a:xfrm>
            <a:off x="0" y="6605270"/>
            <a:ext cx="12191365" cy="255270"/>
            <a:chOff x="0" y="10398"/>
            <a:chExt cx="19199" cy="402"/>
          </a:xfrm>
        </p:grpSpPr>
        <p:sp>
          <p:nvSpPr>
            <p:cNvPr id="14" name="任意多边形 37"/>
            <p:cNvSpPr/>
            <p:nvPr>
              <p:custDataLst>
                <p:tags r:id="rId106"/>
              </p:custDataLst>
            </p:nvPr>
          </p:nvSpPr>
          <p:spPr>
            <a:xfrm>
              <a:off x="18353" y="10403"/>
              <a:ext cx="847" cy="397"/>
            </a:xfrm>
            <a:custGeom>
              <a:avLst/>
              <a:gdLst>
                <a:gd name="connsiteX0" fmla="*/ 0 w 847"/>
                <a:gd name="connsiteY0" fmla="*/ 0 h 397"/>
                <a:gd name="connsiteX1" fmla="*/ 847 w 847"/>
                <a:gd name="connsiteY1" fmla="*/ 0 h 397"/>
                <a:gd name="connsiteX2" fmla="*/ 847 w 847"/>
                <a:gd name="connsiteY2" fmla="*/ 203 h 397"/>
                <a:gd name="connsiteX3" fmla="*/ 847 w 847"/>
                <a:gd name="connsiteY3" fmla="*/ 397 h 397"/>
                <a:gd name="connsiteX4" fmla="*/ 0 w 847"/>
                <a:gd name="connsiteY4" fmla="*/ 397 h 397"/>
                <a:gd name="connsiteX5" fmla="*/ 195 w 847"/>
                <a:gd name="connsiteY5" fmla="*/ 200 h 397"/>
                <a:gd name="connsiteX6" fmla="*/ 0 w 847"/>
                <a:gd name="connsiteY6" fmla="*/ 0 h 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 h="397">
                  <a:moveTo>
                    <a:pt x="0" y="0"/>
                  </a:moveTo>
                  <a:lnTo>
                    <a:pt x="847" y="0"/>
                  </a:lnTo>
                  <a:lnTo>
                    <a:pt x="847" y="203"/>
                  </a:lnTo>
                  <a:lnTo>
                    <a:pt x="847" y="397"/>
                  </a:lnTo>
                  <a:lnTo>
                    <a:pt x="0" y="397"/>
                  </a:lnTo>
                  <a:lnTo>
                    <a:pt x="195" y="200"/>
                  </a:lnTo>
                  <a:lnTo>
                    <a:pt x="0" y="0"/>
                  </a:lnTo>
                  <a:close/>
                </a:path>
              </a:pathLst>
            </a:cu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5" name="五边形 14"/>
            <p:cNvSpPr/>
            <p:nvPr>
              <p:custDataLst>
                <p:tags r:id="rId107"/>
              </p:custDataLst>
            </p:nvPr>
          </p:nvSpPr>
          <p:spPr>
            <a:xfrm>
              <a:off x="0" y="10399"/>
              <a:ext cx="18405" cy="397"/>
            </a:xfrm>
            <a:prstGeom prst="homePlate">
              <a:avLst/>
            </a:pr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custDataLst>
                <p:tags r:id="rId108"/>
              </p:custDataLst>
            </p:nvPr>
          </p:nvSpPr>
          <p:spPr>
            <a:xfrm>
              <a:off x="2995"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www.solinteg.com</a:t>
              </a:r>
              <a:endParaRPr lang="en-US" altLang="zh-CN" sz="1000" b="1" dirty="0">
                <a:solidFill>
                  <a:schemeClr val="bg1"/>
                </a:solidFill>
                <a:latin typeface="HarmonyOS Sans Black" panose="00000A00000000000000" charset="0"/>
                <a:cs typeface="HarmonyOS Sans Black" panose="00000A00000000000000" charset="0"/>
              </a:endParaRPr>
            </a:p>
          </p:txBody>
        </p:sp>
        <p:pic>
          <p:nvPicPr>
            <p:cNvPr id="20" name="图片 19" descr="C:\wohxy\pic\部门logo\3811661911493_.pic.jpg3811661911493_.pic"/>
            <p:cNvPicPr>
              <a:picLocks noChangeAspect="1"/>
            </p:cNvPicPr>
            <p:nvPr>
              <p:custDataLst>
                <p:tags r:id="rId109"/>
              </p:custDataLst>
            </p:nvPr>
          </p:nvPicPr>
          <p:blipFill>
            <a:blip r:embed="rId110"/>
            <a:srcRect/>
            <a:stretch>
              <a:fillRect/>
            </a:stretch>
          </p:blipFill>
          <p:spPr>
            <a:xfrm>
              <a:off x="527" y="10510"/>
              <a:ext cx="1293" cy="198"/>
            </a:xfrm>
            <a:prstGeom prst="rect">
              <a:avLst/>
            </a:prstGeom>
          </p:spPr>
        </p:pic>
        <p:pic>
          <p:nvPicPr>
            <p:cNvPr id="21" name="图片 41" descr="3b32313535393938333b57307403"/>
            <p:cNvPicPr>
              <a:picLocks noChangeAspect="1"/>
            </p:cNvPicPr>
            <p:nvPr>
              <p:custDataLst>
                <p:tags r:id="rId111"/>
              </p:custDataLst>
            </p:nvPr>
          </p:nvPicPr>
          <p:blipFill>
            <a:blip r:embed="rId112"/>
            <a:stretch>
              <a:fillRect/>
            </a:stretch>
          </p:blipFill>
          <p:spPr>
            <a:xfrm>
              <a:off x="2797" y="10510"/>
              <a:ext cx="198" cy="198"/>
            </a:xfrm>
            <a:prstGeom prst="rect">
              <a:avLst/>
            </a:prstGeom>
          </p:spPr>
        </p:pic>
        <p:sp>
          <p:nvSpPr>
            <p:cNvPr id="22" name="文本框 21"/>
            <p:cNvSpPr txBox="1"/>
            <p:nvPr>
              <p:custDataLst>
                <p:tags r:id="rId113"/>
              </p:custDataLst>
            </p:nvPr>
          </p:nvSpPr>
          <p:spPr>
            <a:xfrm>
              <a:off x="14551" y="10399"/>
              <a:ext cx="3728" cy="398"/>
            </a:xfrm>
            <a:prstGeom prst="rect">
              <a:avLst/>
            </a:prstGeom>
            <a:noFill/>
          </p:spPr>
          <p:txBody>
            <a:bodyPr wrap="none" rtlCol="0">
              <a:noAutofit/>
            </a:bodyPr>
            <a:lstStyle/>
            <a:p>
              <a:pPr algn="r"/>
              <a:r>
                <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How Solinteg Unbalanced Output benefits your life?</a:t>
              </a:r>
              <a:endPar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endParaRPr>
            </a:p>
          </p:txBody>
        </p:sp>
        <p:sp>
          <p:nvSpPr>
            <p:cNvPr id="24" name="文本框 23"/>
            <p:cNvSpPr txBox="1"/>
            <p:nvPr>
              <p:custDataLst>
                <p:tags r:id="rId114"/>
              </p:custDataLst>
            </p:nvPr>
          </p:nvSpPr>
          <p:spPr>
            <a:xfrm>
              <a:off x="18703" y="10398"/>
              <a:ext cx="403" cy="398"/>
            </a:xfrm>
            <a:prstGeom prst="rect">
              <a:avLst/>
            </a:prstGeom>
            <a:noFill/>
          </p:spPr>
          <p:txBody>
            <a:bodyPr wrap="none" rtlCol="0">
              <a:noAutofit/>
            </a:bodyPr>
            <a:lstStyle/>
            <a:p>
              <a:pPr algn="r"/>
              <a:r>
                <a:rPr lang="en-US" altLang="zh-CN" sz="10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sym typeface="+mn-ea"/>
                </a:rPr>
                <a:t>05</a:t>
              </a:r>
              <a:endParaRPr lang="en-US" altLang="zh-CN" sz="10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sym typeface="+mn-ea"/>
              </a:endParaRPr>
            </a:p>
          </p:txBody>
        </p:sp>
        <p:pic>
          <p:nvPicPr>
            <p:cNvPr id="30" name="图片 6" descr="343435383135363b333633323734363b4fe1606f"/>
            <p:cNvPicPr>
              <a:picLocks noChangeAspect="1"/>
            </p:cNvPicPr>
            <p:nvPr>
              <p:custDataLst>
                <p:tags r:id="rId115"/>
              </p:custDataLst>
            </p:nvPr>
          </p:nvPicPr>
          <p:blipFill>
            <a:blip r:embed="rId116"/>
            <a:stretch>
              <a:fillRect/>
            </a:stretch>
          </p:blipFill>
          <p:spPr>
            <a:xfrm>
              <a:off x="6195" y="10510"/>
              <a:ext cx="198" cy="198"/>
            </a:xfrm>
            <a:prstGeom prst="rect">
              <a:avLst/>
            </a:prstGeom>
          </p:spPr>
        </p:pic>
        <p:sp>
          <p:nvSpPr>
            <p:cNvPr id="31" name="文本框 30"/>
            <p:cNvSpPr txBox="1"/>
            <p:nvPr>
              <p:custDataLst>
                <p:tags r:id="rId117"/>
              </p:custDataLst>
            </p:nvPr>
          </p:nvSpPr>
          <p:spPr>
            <a:xfrm>
              <a:off x="6413"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academy@solinteg.com</a:t>
              </a:r>
              <a:endParaRPr lang="en-US" altLang="zh-CN" sz="1000" b="1" dirty="0">
                <a:solidFill>
                  <a:schemeClr val="bg1"/>
                </a:solidFill>
                <a:latin typeface="HarmonyOS Sans Black" panose="00000A00000000000000" charset="0"/>
                <a:cs typeface="HarmonyOS Sans Black" panose="00000A00000000000000" charset="0"/>
              </a:endParaRPr>
            </a:p>
          </p:txBody>
        </p:sp>
      </p:grpSp>
      <p:sp>
        <p:nvSpPr>
          <p:cNvPr id="235" name="文本框 234"/>
          <p:cNvSpPr txBox="1"/>
          <p:nvPr>
            <p:custDataLst>
              <p:tags r:id="rId118"/>
            </p:custDataLst>
          </p:nvPr>
        </p:nvSpPr>
        <p:spPr>
          <a:xfrm>
            <a:off x="7733665" y="5782945"/>
            <a:ext cx="4365625" cy="760095"/>
          </a:xfrm>
          <a:prstGeom prst="rect">
            <a:avLst/>
          </a:prstGeom>
          <a:noFill/>
        </p:spPr>
        <p:txBody>
          <a:bodyPr wrap="square" rtlCol="0">
            <a:noAutofit/>
          </a:bodyPr>
          <a:lstStyle/>
          <a:p>
            <a:pPr>
              <a:lnSpc>
                <a:spcPct val="140000"/>
              </a:lnSpc>
            </a:pPr>
            <a:r>
              <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Note：</a:t>
            </a:r>
            <a:endPar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endParaRPr>
          </a:p>
          <a:p>
            <a:pPr>
              <a:lnSpc>
                <a:spcPct val="140000"/>
              </a:lnSpc>
            </a:pPr>
            <a:r>
              <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1. Compared when both systems will work stable for 4h a day</a:t>
            </a:r>
            <a:r>
              <a:rPr lang="en-US"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a:t>
            </a:r>
            <a:endParaRPr lang="en-US"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endParaRPr>
          </a:p>
          <a:p>
            <a:pPr>
              <a:lnSpc>
                <a:spcPct val="140000"/>
              </a:lnSpc>
            </a:pPr>
            <a:r>
              <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2. For both scenarios, the</a:t>
            </a:r>
            <a:r>
              <a:rPr lang="en-US"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 battery</a:t>
            </a:r>
            <a:r>
              <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 charging and discharging power limitation is 2kW.</a:t>
            </a:r>
            <a:endPar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endParaRPr>
          </a:p>
          <a:p>
            <a:pPr>
              <a:lnSpc>
                <a:spcPct val="140000"/>
              </a:lnSpc>
            </a:pPr>
            <a:r>
              <a:rPr lang="en-US"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3. Electricity price: for purchasing 0.3USD/kWh, for selling 0.1USD/kWh.</a:t>
            </a:r>
            <a:endParaRPr lang="en-US"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endParaRPr>
          </a:p>
        </p:txBody>
      </p:sp>
      <p:sp>
        <p:nvSpPr>
          <p:cNvPr id="25" name="圆角矩形 24"/>
          <p:cNvSpPr/>
          <p:nvPr/>
        </p:nvSpPr>
        <p:spPr>
          <a:xfrm>
            <a:off x="775335" y="4740275"/>
            <a:ext cx="4320000" cy="398780"/>
          </a:xfrm>
          <a:prstGeom prst="roundRect">
            <a:avLst>
              <a:gd name="adj" fmla="val 50000"/>
            </a:avLst>
          </a:prstGeom>
          <a:gradFill>
            <a:gsLst>
              <a:gs pos="50000">
                <a:srgbClr val="BB59BC"/>
              </a:gs>
              <a:gs pos="100000">
                <a:srgbClr val="425CCA"/>
              </a:gs>
              <a:gs pos="0">
                <a:srgbClr val="F7CC7E"/>
              </a:gs>
            </a:gsLst>
            <a:lin ang="258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a:latin typeface="HarmonyOS Sans Black" panose="00000A00000000000000" charset="0"/>
                <a:ea typeface="HarmonyOS Sans SC" panose="00000500000000000000" charset="-122"/>
                <a:cs typeface="HarmonyOS Sans Black" panose="00000A00000000000000" charset="0"/>
                <a:sym typeface="+mn-ea"/>
              </a:rPr>
              <a:t>167% more PV power generation</a:t>
            </a:r>
            <a:endParaRPr lang="en-US" altLang="zh-CN" sz="1600">
              <a:latin typeface="HarmonyOS Sans Black" panose="00000A00000000000000" charset="0"/>
              <a:ea typeface="HarmonyOS Sans SC" panose="00000500000000000000" charset="-122"/>
              <a:cs typeface="HarmonyOS Sans Black" panose="00000A00000000000000" charset="0"/>
            </a:endParaRPr>
          </a:p>
        </p:txBody>
      </p:sp>
      <p:sp>
        <p:nvSpPr>
          <p:cNvPr id="27" name="圆角矩形 26"/>
          <p:cNvSpPr/>
          <p:nvPr>
            <p:custDataLst>
              <p:tags r:id="rId119"/>
            </p:custDataLst>
          </p:nvPr>
        </p:nvSpPr>
        <p:spPr>
          <a:xfrm>
            <a:off x="7109460" y="4740275"/>
            <a:ext cx="4320000" cy="398780"/>
          </a:xfrm>
          <a:prstGeom prst="roundRect">
            <a:avLst>
              <a:gd name="adj" fmla="val 50000"/>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a:latin typeface="HarmonyOS Sans Black" panose="00000A00000000000000" charset="0"/>
                <a:cs typeface="HarmonyOS Sans Black" panose="00000A00000000000000" charset="0"/>
              </a:rPr>
              <a:t>1095USD more electricity bill a year</a:t>
            </a:r>
            <a:endParaRPr lang="en-US" altLang="zh-CN" sz="1600">
              <a:latin typeface="HarmonyOS Sans Black" panose="00000A00000000000000" charset="0"/>
              <a:cs typeface="HarmonyOS Sans Black" panose="00000A00000000000000" charset="0"/>
            </a:endParaRPr>
          </a:p>
        </p:txBody>
      </p:sp>
      <p:sp>
        <p:nvSpPr>
          <p:cNvPr id="37" name="圆角矩形 36"/>
          <p:cNvSpPr/>
          <p:nvPr>
            <p:custDataLst>
              <p:tags r:id="rId120"/>
            </p:custDataLst>
          </p:nvPr>
        </p:nvSpPr>
        <p:spPr>
          <a:xfrm>
            <a:off x="775335" y="5194935"/>
            <a:ext cx="4320000" cy="398780"/>
          </a:xfrm>
          <a:prstGeom prst="roundRect">
            <a:avLst>
              <a:gd name="adj" fmla="val 50000"/>
            </a:avLst>
          </a:prstGeom>
          <a:gradFill>
            <a:gsLst>
              <a:gs pos="50000">
                <a:srgbClr val="BB59BC"/>
              </a:gs>
              <a:gs pos="100000">
                <a:srgbClr val="425CCA"/>
              </a:gs>
              <a:gs pos="0">
                <a:srgbClr val="F7CC7E"/>
              </a:gs>
            </a:gsLst>
            <a:lin ang="258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a:latin typeface="HarmonyOS Sans Black" panose="00000A00000000000000" charset="0"/>
                <a:ea typeface="HarmonyOS Sans SC" panose="00000500000000000000" charset="-122"/>
                <a:cs typeface="HarmonyOS Sans Black" panose="00000A00000000000000" charset="0"/>
              </a:rPr>
              <a:t>3650kWh grid power saved</a:t>
            </a:r>
            <a:endParaRPr lang="en-US" altLang="zh-CN" sz="1600">
              <a:latin typeface="HarmonyOS Sans Black" panose="00000A00000000000000" charset="0"/>
              <a:ea typeface="HarmonyOS Sans SC" panose="00000500000000000000" charset="-122"/>
              <a:cs typeface="HarmonyOS Sans Black" panose="00000A00000000000000" charset="0"/>
            </a:endParaRPr>
          </a:p>
        </p:txBody>
      </p:sp>
      <p:sp>
        <p:nvSpPr>
          <p:cNvPr id="40" name="圆角矩形 39"/>
          <p:cNvSpPr/>
          <p:nvPr>
            <p:custDataLst>
              <p:tags r:id="rId121"/>
            </p:custDataLst>
          </p:nvPr>
        </p:nvSpPr>
        <p:spPr>
          <a:xfrm>
            <a:off x="7109460" y="5194935"/>
            <a:ext cx="4320000" cy="398780"/>
          </a:xfrm>
          <a:prstGeom prst="roundRect">
            <a:avLst>
              <a:gd name="adj" fmla="val 50000"/>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a:latin typeface="HarmonyOS Sans Black" panose="00000A00000000000000" charset="0"/>
                <a:cs typeface="HarmonyOS Sans Black" panose="00000A00000000000000" charset="0"/>
              </a:rPr>
              <a:t>Over 75% PV power wasted</a:t>
            </a:r>
            <a:endParaRPr lang="en-US" altLang="zh-CN" sz="1600">
              <a:latin typeface="HarmonyOS Sans Black" panose="00000A00000000000000" charset="0"/>
              <a:cs typeface="HarmonyOS Sans Black" panose="00000A00000000000000" charset="0"/>
            </a:endParaRPr>
          </a:p>
        </p:txBody>
      </p:sp>
    </p:spTree>
    <p:custDataLst>
      <p:tags r:id="rId12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5" name="组合 4"/>
          <p:cNvGrpSpPr/>
          <p:nvPr/>
        </p:nvGrpSpPr>
        <p:grpSpPr>
          <a:xfrm>
            <a:off x="0" y="4445"/>
            <a:ext cx="12192000" cy="6606540"/>
            <a:chOff x="0" y="7"/>
            <a:chExt cx="19200" cy="10404"/>
          </a:xfrm>
        </p:grpSpPr>
        <p:sp>
          <p:nvSpPr>
            <p:cNvPr id="6" name="矩形 5"/>
            <p:cNvSpPr/>
            <p:nvPr>
              <p:custDataLst>
                <p:tags r:id="rId1"/>
              </p:custDataLst>
            </p:nvPr>
          </p:nvSpPr>
          <p:spPr>
            <a:xfrm>
              <a:off x="9600" y="7"/>
              <a:ext cx="9600" cy="10404"/>
            </a:xfrm>
            <a:prstGeom prst="rect">
              <a:avLst/>
            </a:prstGeom>
            <a:solidFill>
              <a:schemeClr val="bg1">
                <a:lumMod val="85000"/>
                <a:alpha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矩形 6"/>
            <p:cNvSpPr/>
            <p:nvPr>
              <p:custDataLst>
                <p:tags r:id="rId2"/>
              </p:custDataLst>
            </p:nvPr>
          </p:nvSpPr>
          <p:spPr>
            <a:xfrm>
              <a:off x="0" y="7"/>
              <a:ext cx="9600" cy="10404"/>
            </a:xfrm>
            <a:prstGeom prst="rect">
              <a:avLst/>
            </a:prstGeom>
            <a:gradFill>
              <a:gsLst>
                <a:gs pos="50000">
                  <a:srgbClr val="BB59BC">
                    <a:alpha val="40000"/>
                  </a:srgbClr>
                </a:gs>
                <a:gs pos="100000">
                  <a:srgbClr val="425CCA"/>
                </a:gs>
                <a:gs pos="0">
                  <a:srgbClr val="F7CC7E"/>
                </a:gs>
              </a:gsLst>
              <a:lin ang="258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17" name="直接连接符 16"/>
            <p:cNvCxnSpPr/>
            <p:nvPr>
              <p:custDataLst>
                <p:tags r:id="rId3"/>
              </p:custDataLst>
            </p:nvPr>
          </p:nvCxnSpPr>
          <p:spPr>
            <a:xfrm>
              <a:off x="9622" y="7"/>
              <a:ext cx="0" cy="10403"/>
            </a:xfrm>
            <a:prstGeom prst="line">
              <a:avLst/>
            </a:prstGeom>
            <a:ln w="38100">
              <a:gradFill>
                <a:gsLst>
                  <a:gs pos="50000">
                    <a:srgbClr val="BB59BC">
                      <a:alpha val="30000"/>
                    </a:srgbClr>
                  </a:gs>
                  <a:gs pos="100000">
                    <a:srgbClr val="425CCA"/>
                  </a:gs>
                  <a:gs pos="0">
                    <a:srgbClr val="F7CC7E"/>
                  </a:gs>
                </a:gsLst>
                <a:lin ang="2580000" scaled="0"/>
              </a:gradFill>
            </a:ln>
          </p:spPr>
          <p:style>
            <a:lnRef idx="3">
              <a:schemeClr val="accent1"/>
            </a:lnRef>
            <a:fillRef idx="0">
              <a:srgbClr val="FFFFFF"/>
            </a:fillRef>
            <a:effectRef idx="0">
              <a:srgbClr val="FFFFFF"/>
            </a:effectRef>
            <a:fontRef idx="minor">
              <a:schemeClr val="tx1"/>
            </a:fontRef>
          </p:style>
        </p:cxnSp>
      </p:grpSp>
      <p:grpSp>
        <p:nvGrpSpPr>
          <p:cNvPr id="8" name="组合 7"/>
          <p:cNvGrpSpPr/>
          <p:nvPr/>
        </p:nvGrpSpPr>
        <p:grpSpPr>
          <a:xfrm>
            <a:off x="0" y="-81280"/>
            <a:ext cx="12192000" cy="1363980"/>
            <a:chOff x="0" y="-128"/>
            <a:chExt cx="19200" cy="2148"/>
          </a:xfrm>
        </p:grpSpPr>
        <p:sp>
          <p:nvSpPr>
            <p:cNvPr id="9" name="矩形 8"/>
            <p:cNvSpPr/>
            <p:nvPr>
              <p:custDataLst>
                <p:tags r:id="rId4"/>
              </p:custDataLst>
            </p:nvPr>
          </p:nvSpPr>
          <p:spPr>
            <a:xfrm>
              <a:off x="0" y="7"/>
              <a:ext cx="19199" cy="2013"/>
            </a:xfrm>
            <a:prstGeom prst="rect">
              <a:avLst/>
            </a:prstGeom>
            <a:solidFill>
              <a:srgbClr val="8489D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36" name="组合 35"/>
            <p:cNvGrpSpPr/>
            <p:nvPr/>
          </p:nvGrpSpPr>
          <p:grpSpPr>
            <a:xfrm>
              <a:off x="1279" y="1271"/>
              <a:ext cx="4916" cy="463"/>
              <a:chOff x="12811" y="631"/>
              <a:chExt cx="4916" cy="463"/>
            </a:xfrm>
          </p:grpSpPr>
          <p:sp>
            <p:nvSpPr>
              <p:cNvPr id="28" name="圆角矩形 27"/>
              <p:cNvSpPr/>
              <p:nvPr>
                <p:custDataLst>
                  <p:tags r:id="rId5"/>
                </p:custDataLst>
              </p:nvPr>
            </p:nvSpPr>
            <p:spPr>
              <a:xfrm>
                <a:off x="13477" y="631"/>
                <a:ext cx="4250" cy="461"/>
              </a:xfrm>
              <a:prstGeom prst="round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200" b="1" dirty="0">
                    <a:solidFill>
                      <a:srgbClr val="8489D3"/>
                    </a:solidFill>
                    <a:latin typeface="HarmonyOS Sans Black" panose="00000A00000000000000" charset="0"/>
                    <a:ea typeface="HarmonyOS Sans SC" panose="00000500000000000000" charset="-122"/>
                    <a:cs typeface="HarmonyOS Sans Black" panose="00000A00000000000000" charset="0"/>
                    <a:sym typeface="+mn-ea"/>
                  </a:rPr>
                  <a:t>Billed in Single Phase</a:t>
                </a:r>
                <a:endParaRPr lang="en-US" altLang="zh-CN" sz="1200" b="1" dirty="0">
                  <a:solidFill>
                    <a:srgbClr val="8489D3"/>
                  </a:solidFill>
                  <a:latin typeface="HarmonyOS Sans Black" panose="00000A00000000000000" charset="0"/>
                  <a:ea typeface="HarmonyOS Sans SC" panose="00000500000000000000" charset="-122"/>
                  <a:cs typeface="HarmonyOS Sans Black" panose="00000A00000000000000" charset="0"/>
                  <a:sym typeface="+mn-ea"/>
                </a:endParaRPr>
              </a:p>
            </p:txBody>
          </p:sp>
          <p:pic>
            <p:nvPicPr>
              <p:cNvPr id="29" name="图片 28" descr="3b343132333731363bc7aeb4fc"/>
              <p:cNvPicPr>
                <a:picLocks noChangeAspect="1"/>
              </p:cNvPicPr>
              <p:nvPr>
                <p:custDataLst>
                  <p:tags r:id="rId6"/>
                </p:custDataLst>
              </p:nvPr>
            </p:nvPicPr>
            <p:blipFill>
              <a:blip r:embed="rId7">
                <a:extLst>
                  <a:ext uri="{96DAC541-7B7A-43D3-8B79-37D633B846F1}">
                    <asvg:svgBlip xmlns:asvg="http://schemas.microsoft.com/office/drawing/2016/SVG/main" r:embed="rId8"/>
                  </a:ext>
                </a:extLst>
              </a:blip>
              <a:stretch>
                <a:fillRect/>
              </a:stretch>
            </p:blipFill>
            <p:spPr>
              <a:xfrm>
                <a:off x="12811" y="640"/>
                <a:ext cx="454" cy="454"/>
              </a:xfrm>
              <a:prstGeom prst="rect">
                <a:avLst/>
              </a:prstGeom>
            </p:spPr>
          </p:pic>
        </p:grpSp>
        <p:grpSp>
          <p:nvGrpSpPr>
            <p:cNvPr id="38" name="组合 37"/>
            <p:cNvGrpSpPr/>
            <p:nvPr/>
          </p:nvGrpSpPr>
          <p:grpSpPr>
            <a:xfrm>
              <a:off x="7218" y="1258"/>
              <a:ext cx="4926" cy="465"/>
              <a:chOff x="12801" y="1355"/>
              <a:chExt cx="4926" cy="465"/>
            </a:xfrm>
          </p:grpSpPr>
          <p:sp>
            <p:nvSpPr>
              <p:cNvPr id="32" name="圆角矩形 31"/>
              <p:cNvSpPr/>
              <p:nvPr>
                <p:custDataLst>
                  <p:tags r:id="rId9"/>
                </p:custDataLst>
              </p:nvPr>
            </p:nvSpPr>
            <p:spPr>
              <a:xfrm>
                <a:off x="13477" y="1355"/>
                <a:ext cx="4250" cy="461"/>
              </a:xfrm>
              <a:prstGeom prst="round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200" b="1">
                    <a:solidFill>
                      <a:schemeClr val="bg1"/>
                    </a:solidFill>
                    <a:latin typeface="HarmonyOS Sans Black" panose="00000A00000000000000" charset="0"/>
                    <a:ea typeface="HarmonyOS Sans SC" panose="00000500000000000000" charset="-122"/>
                    <a:cs typeface="HarmonyOS Sans Black" panose="00000A00000000000000" charset="0"/>
                    <a:sym typeface="+mn-ea"/>
                  </a:rPr>
                  <a:t>Power Export Limit Off</a:t>
                </a:r>
                <a:endParaRPr lang="en-US" altLang="zh-CN" sz="1200" b="1">
                  <a:solidFill>
                    <a:schemeClr val="bg1"/>
                  </a:solidFill>
                  <a:latin typeface="HarmonyOS Sans Black" panose="00000A00000000000000" charset="0"/>
                  <a:ea typeface="HarmonyOS Sans SC" panose="00000500000000000000" charset="-122"/>
                  <a:cs typeface="HarmonyOS Sans Black" panose="00000A00000000000000" charset="0"/>
                  <a:sym typeface="+mn-ea"/>
                </a:endParaRPr>
              </a:p>
            </p:txBody>
          </p:sp>
          <p:pic>
            <p:nvPicPr>
              <p:cNvPr id="33" name="图片 32" descr="3b32303230393735343bb5e7cfdfcbfe"/>
              <p:cNvPicPr>
                <a:picLocks noChangeAspect="1"/>
              </p:cNvPicPr>
              <p:nvPr>
                <p:custDataLst>
                  <p:tags r:id="rId10"/>
                </p:custDataLst>
              </p:nvPr>
            </p:nvPicPr>
            <p:blipFill>
              <a:blip r:embed="rId11">
                <a:extLst>
                  <a:ext uri="{96DAC541-7B7A-43D3-8B79-37D633B846F1}">
                    <asvg:svgBlip xmlns:asvg="http://schemas.microsoft.com/office/drawing/2016/SVG/main" r:embed="rId12"/>
                  </a:ext>
                </a:extLst>
              </a:blip>
              <a:stretch>
                <a:fillRect/>
              </a:stretch>
            </p:blipFill>
            <p:spPr>
              <a:xfrm>
                <a:off x="12801" y="1366"/>
                <a:ext cx="454" cy="454"/>
              </a:xfrm>
              <a:prstGeom prst="rect">
                <a:avLst/>
              </a:prstGeom>
              <a:effectLst/>
            </p:spPr>
          </p:pic>
        </p:grpSp>
        <p:grpSp>
          <p:nvGrpSpPr>
            <p:cNvPr id="39" name="组合 38"/>
            <p:cNvGrpSpPr/>
            <p:nvPr/>
          </p:nvGrpSpPr>
          <p:grpSpPr>
            <a:xfrm>
              <a:off x="13083" y="1258"/>
              <a:ext cx="4916" cy="467"/>
              <a:chOff x="12811" y="2079"/>
              <a:chExt cx="4916" cy="467"/>
            </a:xfrm>
          </p:grpSpPr>
          <p:sp>
            <p:nvSpPr>
              <p:cNvPr id="34" name="圆角矩形 33"/>
              <p:cNvSpPr/>
              <p:nvPr>
                <p:custDataLst>
                  <p:tags r:id="rId13"/>
                </p:custDataLst>
              </p:nvPr>
            </p:nvSpPr>
            <p:spPr>
              <a:xfrm>
                <a:off x="13477" y="2079"/>
                <a:ext cx="4250" cy="461"/>
              </a:xfrm>
              <a:prstGeom prst="round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200" b="1">
                    <a:solidFill>
                      <a:srgbClr val="8489D3"/>
                    </a:solidFill>
                    <a:latin typeface="HarmonyOS Sans Black" panose="00000A00000000000000" charset="0"/>
                    <a:ea typeface="HarmonyOS Sans SC" panose="00000500000000000000" charset="-122"/>
                    <a:cs typeface="HarmonyOS Sans Black" panose="00000A00000000000000" charset="0"/>
                    <a:sym typeface="+mn-ea"/>
                  </a:rPr>
                  <a:t>With Battery Connected</a:t>
                </a:r>
                <a:endParaRPr lang="en-US" altLang="zh-CN" sz="1200" b="1">
                  <a:solidFill>
                    <a:srgbClr val="8489D3"/>
                  </a:solidFill>
                  <a:latin typeface="HarmonyOS Sans Black" panose="00000A00000000000000" charset="0"/>
                  <a:ea typeface="HarmonyOS Sans SC" panose="00000500000000000000" charset="-122"/>
                  <a:cs typeface="HarmonyOS Sans Black" panose="00000A00000000000000" charset="0"/>
                  <a:sym typeface="+mn-ea"/>
                </a:endParaRPr>
              </a:p>
            </p:txBody>
          </p:sp>
          <p:pic>
            <p:nvPicPr>
              <p:cNvPr id="35" name="图片 34" descr="3b333634343338353bb3e4b5e7"/>
              <p:cNvPicPr>
                <a:picLocks noChangeAspect="1"/>
              </p:cNvPicPr>
              <p:nvPr>
                <p:custDataLst>
                  <p:tags r:id="rId14"/>
                </p:custDataLst>
              </p:nvPr>
            </p:nvPicPr>
            <p:blipFill>
              <a:blip r:embed="rId15">
                <a:extLst>
                  <a:ext uri="{96DAC541-7B7A-43D3-8B79-37D633B846F1}">
                    <asvg:svgBlip xmlns:asvg="http://schemas.microsoft.com/office/drawing/2016/SVG/main" r:embed="rId16"/>
                  </a:ext>
                </a:extLst>
              </a:blip>
              <a:stretch>
                <a:fillRect/>
              </a:stretch>
            </p:blipFill>
            <p:spPr>
              <a:xfrm rot="16200000">
                <a:off x="12811" y="2092"/>
                <a:ext cx="454" cy="454"/>
              </a:xfrm>
              <a:prstGeom prst="rect">
                <a:avLst/>
              </a:prstGeom>
            </p:spPr>
          </p:pic>
        </p:grpSp>
        <p:sp>
          <p:nvSpPr>
            <p:cNvPr id="16" name="文本框 15"/>
            <p:cNvSpPr txBox="1"/>
            <p:nvPr>
              <p:custDataLst>
                <p:tags r:id="rId17"/>
              </p:custDataLst>
            </p:nvPr>
          </p:nvSpPr>
          <p:spPr>
            <a:xfrm>
              <a:off x="7315" y="-128"/>
              <a:ext cx="4773" cy="1121"/>
            </a:xfrm>
            <a:prstGeom prst="rect">
              <a:avLst/>
            </a:prstGeom>
            <a:noFill/>
          </p:spPr>
          <p:txBody>
            <a:bodyPr wrap="square" rtlCol="0">
              <a:noAutofit/>
            </a:bodyPr>
            <a:lstStyle/>
            <a:p>
              <a:pPr algn="ctr">
                <a:lnSpc>
                  <a:spcPct val="140000"/>
                </a:lnSpc>
              </a:pPr>
              <a:r>
                <a:rPr lang="en-US" altLang="zh-CN" sz="3200">
                  <a:solidFill>
                    <a:schemeClr val="bg1"/>
                  </a:solidFill>
                  <a:latin typeface="HarmonyOS Sans Black" panose="00000A00000000000000" charset="0"/>
                  <a:ea typeface="HarmonyOS Sans SC" panose="00000500000000000000" charset="-122"/>
                  <a:cs typeface="HarmonyOS Sans Black" panose="00000A00000000000000" charset="0"/>
                </a:rPr>
                <a:t>SCENARIO 3</a:t>
              </a:r>
              <a:endParaRPr lang="en-US" altLang="zh-CN" sz="3200">
                <a:solidFill>
                  <a:schemeClr val="bg1"/>
                </a:solidFill>
                <a:latin typeface="HarmonyOS Sans Black" panose="00000A00000000000000" charset="0"/>
                <a:ea typeface="HarmonyOS Sans SC" panose="00000500000000000000" charset="-122"/>
                <a:cs typeface="HarmonyOS Sans Black" panose="00000A00000000000000" charset="0"/>
              </a:endParaRPr>
            </a:p>
          </p:txBody>
        </p:sp>
        <p:cxnSp>
          <p:nvCxnSpPr>
            <p:cNvPr id="19" name="直接连接符 18"/>
            <p:cNvCxnSpPr/>
            <p:nvPr>
              <p:custDataLst>
                <p:tags r:id="rId18"/>
              </p:custDataLst>
            </p:nvPr>
          </p:nvCxnSpPr>
          <p:spPr>
            <a:xfrm>
              <a:off x="4" y="2020"/>
              <a:ext cx="19196" cy="0"/>
            </a:xfrm>
            <a:prstGeom prst="line">
              <a:avLst/>
            </a:prstGeom>
            <a:ln w="38100">
              <a:gradFill>
                <a:gsLst>
                  <a:gs pos="50000">
                    <a:srgbClr val="BB59BC"/>
                  </a:gs>
                  <a:gs pos="100000">
                    <a:srgbClr val="425CCA"/>
                  </a:gs>
                  <a:gs pos="0">
                    <a:srgbClr val="F7CC7E"/>
                  </a:gs>
                </a:gsLst>
                <a:lin ang="2580000" scaled="0"/>
              </a:gradFill>
            </a:ln>
          </p:spPr>
          <p:style>
            <a:lnRef idx="2">
              <a:schemeClr val="accent1"/>
            </a:lnRef>
            <a:fillRef idx="0">
              <a:srgbClr val="FFFFFF"/>
            </a:fillRef>
            <a:effectRef idx="0">
              <a:srgbClr val="FFFFFF"/>
            </a:effectRef>
            <a:fontRef idx="minor">
              <a:schemeClr val="tx1"/>
            </a:fontRef>
          </p:style>
        </p:cxnSp>
      </p:grpSp>
      <p:pic>
        <p:nvPicPr>
          <p:cNvPr id="222" name="图片 221" descr="C:\Users\DELL\Desktop\4-20KW.1.无端子.png4-20KW.1.无端子"/>
          <p:cNvPicPr>
            <a:picLocks noChangeAspect="1"/>
          </p:cNvPicPr>
          <p:nvPr>
            <p:custDataLst>
              <p:tags r:id="rId19"/>
            </p:custDataLst>
          </p:nvPr>
        </p:nvPicPr>
        <p:blipFill>
          <a:blip r:embed="rId20"/>
          <a:srcRect/>
          <a:stretch>
            <a:fillRect/>
          </a:stretch>
        </p:blipFill>
        <p:spPr>
          <a:xfrm flipH="1">
            <a:off x="1276985" y="2748280"/>
            <a:ext cx="1500505" cy="844550"/>
          </a:xfrm>
          <a:prstGeom prst="rect">
            <a:avLst/>
          </a:prstGeom>
          <a:effectLst>
            <a:outerShdw blurRad="152400" dist="50800" dir="8100000" algn="tr" rotWithShape="0">
              <a:prstClr val="black">
                <a:alpha val="18320"/>
              </a:prstClr>
            </a:outerShdw>
          </a:effectLst>
        </p:spPr>
      </p:pic>
      <p:pic>
        <p:nvPicPr>
          <p:cNvPr id="176" name="图形 72"/>
          <p:cNvPicPr>
            <a:picLocks noChangeAspect="1"/>
          </p:cNvPicPr>
          <p:nvPr>
            <p:custDataLst>
              <p:tags r:id="rId21"/>
            </p:custDataLst>
          </p:nvPr>
        </p:nvPicPr>
        <p:blipFill>
          <a:blip r:embed="rId22" cstate="screen">
            <a:extLst>
              <a:ext uri="{96DAC541-7B7A-43D3-8B79-37D633B846F1}">
                <asvg:svgBlip xmlns:asvg="http://schemas.microsoft.com/office/drawing/2016/SVG/main" r:embed="rId23"/>
              </a:ext>
            </a:extLst>
          </a:blip>
          <a:stretch>
            <a:fillRect/>
          </a:stretch>
        </p:blipFill>
        <p:spPr>
          <a:xfrm>
            <a:off x="666750" y="2510790"/>
            <a:ext cx="384175" cy="306070"/>
          </a:xfrm>
          <a:prstGeom prst="rect">
            <a:avLst/>
          </a:prstGeom>
        </p:spPr>
      </p:pic>
      <p:pic>
        <p:nvPicPr>
          <p:cNvPr id="177" name="图形 16"/>
          <p:cNvPicPr>
            <a:picLocks noChangeAspect="1"/>
          </p:cNvPicPr>
          <p:nvPr>
            <p:custDataLst>
              <p:tags r:id="rId24"/>
            </p:custDataLst>
          </p:nvPr>
        </p:nvPicPr>
        <p:blipFill>
          <a:blip r:embed="rId25">
            <a:extLst>
              <a:ext uri="{96DAC541-7B7A-43D3-8B79-37D633B846F1}">
                <asvg:svgBlip xmlns:asvg="http://schemas.microsoft.com/office/drawing/2016/SVG/main" r:embed="rId26"/>
              </a:ext>
            </a:extLst>
          </a:blip>
          <a:stretch>
            <a:fillRect/>
          </a:stretch>
        </p:blipFill>
        <p:spPr>
          <a:xfrm>
            <a:off x="5247640" y="2776855"/>
            <a:ext cx="575310" cy="563880"/>
          </a:xfrm>
          <a:prstGeom prst="rect">
            <a:avLst/>
          </a:prstGeom>
        </p:spPr>
      </p:pic>
      <p:cxnSp>
        <p:nvCxnSpPr>
          <p:cNvPr id="178" name="肘形连接符 177"/>
          <p:cNvCxnSpPr/>
          <p:nvPr>
            <p:custDataLst>
              <p:tags r:id="rId27"/>
            </p:custDataLst>
          </p:nvPr>
        </p:nvCxnSpPr>
        <p:spPr>
          <a:xfrm flipH="1" flipV="1">
            <a:off x="859155" y="2818130"/>
            <a:ext cx="607695" cy="215265"/>
          </a:xfrm>
          <a:prstGeom prst="bentConnector3">
            <a:avLst>
              <a:gd name="adj1" fmla="val 99217"/>
            </a:avLst>
          </a:prstGeom>
          <a:ln w="3175">
            <a:solidFill>
              <a:srgbClr val="0070C0"/>
            </a:solidFill>
            <a:headEnd type="triangle" w="med" len="med"/>
            <a:tailEnd type="none"/>
          </a:ln>
        </p:spPr>
        <p:style>
          <a:lnRef idx="1">
            <a:schemeClr val="accent2"/>
          </a:lnRef>
          <a:fillRef idx="0">
            <a:schemeClr val="accent2"/>
          </a:fillRef>
          <a:effectRef idx="0">
            <a:schemeClr val="accent2"/>
          </a:effectRef>
          <a:fontRef idx="minor">
            <a:schemeClr val="tx1"/>
          </a:fontRef>
        </p:style>
      </p:cxnSp>
      <p:cxnSp>
        <p:nvCxnSpPr>
          <p:cNvPr id="179" name="肘形连接符 178"/>
          <p:cNvCxnSpPr/>
          <p:nvPr>
            <p:custDataLst>
              <p:tags r:id="rId28"/>
            </p:custDataLst>
          </p:nvPr>
        </p:nvCxnSpPr>
        <p:spPr>
          <a:xfrm flipH="1">
            <a:off x="873760" y="3239135"/>
            <a:ext cx="593090" cy="224155"/>
          </a:xfrm>
          <a:prstGeom prst="bentConnector3">
            <a:avLst>
              <a:gd name="adj1" fmla="val 98625"/>
            </a:avLst>
          </a:prstGeom>
          <a:ln w="6350">
            <a:solidFill>
              <a:srgbClr val="0070C0"/>
            </a:solidFill>
            <a:headEnd type="none"/>
            <a:tailEnd type="none"/>
          </a:ln>
        </p:spPr>
        <p:style>
          <a:lnRef idx="1">
            <a:schemeClr val="accent2"/>
          </a:lnRef>
          <a:fillRef idx="0">
            <a:schemeClr val="accent2"/>
          </a:fillRef>
          <a:effectRef idx="0">
            <a:schemeClr val="accent2"/>
          </a:effectRef>
          <a:fontRef idx="minor">
            <a:schemeClr val="tx1"/>
          </a:fontRef>
        </p:style>
      </p:cxnSp>
      <p:cxnSp>
        <p:nvCxnSpPr>
          <p:cNvPr id="180" name="直线连接符 20"/>
          <p:cNvCxnSpPr/>
          <p:nvPr>
            <p:custDataLst>
              <p:tags r:id="rId29"/>
            </p:custDataLst>
          </p:nvPr>
        </p:nvCxnSpPr>
        <p:spPr>
          <a:xfrm>
            <a:off x="2927985" y="3360420"/>
            <a:ext cx="0" cy="281305"/>
          </a:xfrm>
          <a:prstGeom prst="line">
            <a:avLst/>
          </a:prstGeom>
          <a:ln w="63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81" name="直线连接符 21"/>
          <p:cNvCxnSpPr/>
          <p:nvPr>
            <p:custDataLst>
              <p:tags r:id="rId30"/>
            </p:custDataLst>
          </p:nvPr>
        </p:nvCxnSpPr>
        <p:spPr>
          <a:xfrm>
            <a:off x="3181350" y="3157855"/>
            <a:ext cx="0" cy="484505"/>
          </a:xfrm>
          <a:prstGeom prst="line">
            <a:avLst/>
          </a:prstGeom>
          <a:ln w="63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82" name="直线连接符 22"/>
          <p:cNvCxnSpPr/>
          <p:nvPr>
            <p:custDataLst>
              <p:tags r:id="rId31"/>
            </p:custDataLst>
          </p:nvPr>
        </p:nvCxnSpPr>
        <p:spPr>
          <a:xfrm>
            <a:off x="3437255" y="2952750"/>
            <a:ext cx="0" cy="689610"/>
          </a:xfrm>
          <a:prstGeom prst="line">
            <a:avLst/>
          </a:prstGeom>
          <a:ln w="63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pic>
        <p:nvPicPr>
          <p:cNvPr id="183" name="图片 182" descr="C:/Users/DELL/Desktop/Load icon.pngLoad icon"/>
          <p:cNvPicPr>
            <a:picLocks noChangeAspect="1"/>
          </p:cNvPicPr>
          <p:nvPr>
            <p:custDataLst>
              <p:tags r:id="rId32"/>
            </p:custDataLst>
          </p:nvPr>
        </p:nvPicPr>
        <p:blipFill>
          <a:blip r:embed="rId33"/>
          <a:srcRect/>
          <a:stretch>
            <a:fillRect/>
          </a:stretch>
        </p:blipFill>
        <p:spPr>
          <a:xfrm>
            <a:off x="3025775" y="3641725"/>
            <a:ext cx="337820" cy="337820"/>
          </a:xfrm>
          <a:prstGeom prst="rect">
            <a:avLst/>
          </a:prstGeom>
        </p:spPr>
      </p:pic>
      <p:pic>
        <p:nvPicPr>
          <p:cNvPr id="184" name="图片 183" descr="C:/Users/DELL/Desktop/Load icon.pngLoad icon"/>
          <p:cNvPicPr>
            <a:picLocks noChangeAspect="1"/>
          </p:cNvPicPr>
          <p:nvPr>
            <p:custDataLst>
              <p:tags r:id="rId34"/>
            </p:custDataLst>
          </p:nvPr>
        </p:nvPicPr>
        <p:blipFill>
          <a:blip r:embed="rId33"/>
          <a:srcRect/>
          <a:stretch>
            <a:fillRect/>
          </a:stretch>
        </p:blipFill>
        <p:spPr>
          <a:xfrm>
            <a:off x="3279140" y="3641725"/>
            <a:ext cx="337820" cy="337820"/>
          </a:xfrm>
          <a:prstGeom prst="rect">
            <a:avLst/>
          </a:prstGeom>
        </p:spPr>
      </p:pic>
      <p:pic>
        <p:nvPicPr>
          <p:cNvPr id="185" name="图片 184" descr="C:/Users/DELL/Desktop/Load icon.pngLoad icon"/>
          <p:cNvPicPr>
            <a:picLocks noChangeAspect="1"/>
          </p:cNvPicPr>
          <p:nvPr>
            <p:custDataLst>
              <p:tags r:id="rId35"/>
            </p:custDataLst>
          </p:nvPr>
        </p:nvPicPr>
        <p:blipFill>
          <a:blip r:embed="rId33">
            <a:lum contrast="12000"/>
          </a:blip>
          <a:srcRect/>
          <a:stretch>
            <a:fillRect/>
          </a:stretch>
        </p:blipFill>
        <p:spPr>
          <a:xfrm>
            <a:off x="2767330" y="3641725"/>
            <a:ext cx="337820" cy="337820"/>
          </a:xfrm>
          <a:prstGeom prst="rect">
            <a:avLst/>
          </a:prstGeom>
        </p:spPr>
      </p:pic>
      <p:sp>
        <p:nvSpPr>
          <p:cNvPr id="186" name="文本框 62"/>
          <p:cNvSpPr txBox="1"/>
          <p:nvPr>
            <p:custDataLst>
              <p:tags r:id="rId36"/>
            </p:custDataLst>
          </p:nvPr>
        </p:nvSpPr>
        <p:spPr>
          <a:xfrm>
            <a:off x="2705100" y="3969385"/>
            <a:ext cx="451485" cy="1835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600" dirty="0">
                <a:solidFill>
                  <a:schemeClr val="tx1">
                    <a:lumMod val="75000"/>
                    <a:lumOff val="25000"/>
                  </a:schemeClr>
                </a:solidFill>
                <a:latin typeface="HarmonyOS Sans Black" panose="00000A00000000000000" charset="0"/>
                <a:cs typeface="HarmonyOS Sans Black" panose="00000A00000000000000" charset="0"/>
              </a:rPr>
              <a:t>2.2kW</a:t>
            </a:r>
            <a:endParaRPr kumimoji="1" lang="en-US" altLang="zh-CN" sz="6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87" name="文本框 62"/>
          <p:cNvSpPr txBox="1"/>
          <p:nvPr>
            <p:custDataLst>
              <p:tags r:id="rId37"/>
            </p:custDataLst>
          </p:nvPr>
        </p:nvSpPr>
        <p:spPr>
          <a:xfrm>
            <a:off x="2517775" y="2776855"/>
            <a:ext cx="53594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0.5kW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88" name="文本框 62"/>
          <p:cNvSpPr txBox="1"/>
          <p:nvPr>
            <p:custDataLst>
              <p:tags r:id="rId38"/>
            </p:custDataLst>
          </p:nvPr>
        </p:nvSpPr>
        <p:spPr>
          <a:xfrm>
            <a:off x="1076325" y="2787015"/>
            <a:ext cx="49530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kumimoji="1" lang="en-US" altLang="zh-CN" sz="800" dirty="0">
                <a:solidFill>
                  <a:srgbClr val="FF0000"/>
                </a:solidFill>
                <a:latin typeface="HarmonyOS Sans Black" panose="00000A00000000000000" charset="0"/>
                <a:cs typeface="HarmonyOS Sans Black" panose="00000A00000000000000" charset="0"/>
              </a:rPr>
              <a:t>6kW</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189" name="文本框 188"/>
          <p:cNvSpPr txBox="1"/>
          <p:nvPr>
            <p:custDataLst>
              <p:tags r:id="rId39"/>
            </p:custDataLst>
          </p:nvPr>
        </p:nvSpPr>
        <p:spPr>
          <a:xfrm>
            <a:off x="2933065" y="4076065"/>
            <a:ext cx="512445" cy="213995"/>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Loads</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90" name="文本框 62"/>
          <p:cNvSpPr txBox="1"/>
          <p:nvPr>
            <p:custDataLst>
              <p:tags r:id="rId40"/>
            </p:custDataLst>
          </p:nvPr>
        </p:nvSpPr>
        <p:spPr>
          <a:xfrm>
            <a:off x="4913630" y="2814955"/>
            <a:ext cx="325755"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L1</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91" name="文本框 62"/>
          <p:cNvSpPr txBox="1"/>
          <p:nvPr>
            <p:custDataLst>
              <p:tags r:id="rId41"/>
            </p:custDataLst>
          </p:nvPr>
        </p:nvSpPr>
        <p:spPr>
          <a:xfrm>
            <a:off x="4913630" y="3020060"/>
            <a:ext cx="325755"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L2</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92" name="文本框 62"/>
          <p:cNvSpPr txBox="1"/>
          <p:nvPr>
            <p:custDataLst>
              <p:tags r:id="rId42"/>
            </p:custDataLst>
          </p:nvPr>
        </p:nvSpPr>
        <p:spPr>
          <a:xfrm>
            <a:off x="4913630" y="3224530"/>
            <a:ext cx="325755"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L3</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cxnSp>
        <p:nvCxnSpPr>
          <p:cNvPr id="193" name="直线连接符 34"/>
          <p:cNvCxnSpPr/>
          <p:nvPr>
            <p:custDataLst>
              <p:tags r:id="rId43"/>
            </p:custDataLst>
          </p:nvPr>
        </p:nvCxnSpPr>
        <p:spPr>
          <a:xfrm>
            <a:off x="2557780" y="2952750"/>
            <a:ext cx="2387600" cy="0"/>
          </a:xfrm>
          <a:prstGeom prst="line">
            <a:avLst/>
          </a:prstGeom>
          <a:ln w="6350">
            <a:solidFill>
              <a:srgbClr val="FF0000"/>
            </a:solidFill>
            <a:tailEnd type="none"/>
          </a:ln>
        </p:spPr>
        <p:style>
          <a:lnRef idx="2">
            <a:schemeClr val="accent1"/>
          </a:lnRef>
          <a:fillRef idx="0">
            <a:schemeClr val="accent1"/>
          </a:fillRef>
          <a:effectRef idx="1">
            <a:schemeClr val="accent1"/>
          </a:effectRef>
          <a:fontRef idx="minor">
            <a:schemeClr val="tx1"/>
          </a:fontRef>
        </p:style>
      </p:cxnSp>
      <p:cxnSp>
        <p:nvCxnSpPr>
          <p:cNvPr id="194" name="直线连接符 35"/>
          <p:cNvCxnSpPr/>
          <p:nvPr>
            <p:custDataLst>
              <p:tags r:id="rId44"/>
            </p:custDataLst>
          </p:nvPr>
        </p:nvCxnSpPr>
        <p:spPr>
          <a:xfrm>
            <a:off x="2557780" y="3159125"/>
            <a:ext cx="2387600" cy="0"/>
          </a:xfrm>
          <a:prstGeom prst="line">
            <a:avLst/>
          </a:prstGeom>
          <a:ln w="63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5" name="直线连接符 38"/>
          <p:cNvCxnSpPr/>
          <p:nvPr>
            <p:custDataLst>
              <p:tags r:id="rId45"/>
            </p:custDataLst>
          </p:nvPr>
        </p:nvCxnSpPr>
        <p:spPr>
          <a:xfrm>
            <a:off x="2557780" y="3365500"/>
            <a:ext cx="2387600" cy="0"/>
          </a:xfrm>
          <a:prstGeom prst="line">
            <a:avLst/>
          </a:prstGeom>
          <a:ln w="6350">
            <a:solidFill>
              <a:srgbClr val="FF0000"/>
            </a:solidFill>
            <a:headEnd type="none"/>
          </a:ln>
        </p:spPr>
        <p:style>
          <a:lnRef idx="2">
            <a:schemeClr val="accent1"/>
          </a:lnRef>
          <a:fillRef idx="0">
            <a:schemeClr val="accent1"/>
          </a:fillRef>
          <a:effectRef idx="1">
            <a:schemeClr val="accent1"/>
          </a:effectRef>
          <a:fontRef idx="minor">
            <a:schemeClr val="tx1"/>
          </a:fontRef>
        </p:style>
      </p:cxnSp>
      <p:pic>
        <p:nvPicPr>
          <p:cNvPr id="207" name="图片 206" descr="C:\Users\DELL\Desktop\电表.png电表"/>
          <p:cNvPicPr>
            <a:picLocks noChangeAspect="1"/>
          </p:cNvPicPr>
          <p:nvPr>
            <p:custDataLst>
              <p:tags r:id="rId46"/>
            </p:custDataLst>
          </p:nvPr>
        </p:nvPicPr>
        <p:blipFill rotWithShape="1">
          <a:blip r:embed="rId47"/>
          <a:srcRect/>
          <a:stretch>
            <a:fillRect/>
          </a:stretch>
        </p:blipFill>
        <p:spPr>
          <a:xfrm>
            <a:off x="3345815" y="2832735"/>
            <a:ext cx="1094105" cy="615950"/>
          </a:xfrm>
          <a:prstGeom prst="rect">
            <a:avLst/>
          </a:prstGeom>
        </p:spPr>
      </p:pic>
      <p:pic>
        <p:nvPicPr>
          <p:cNvPr id="196" name="图片 195"/>
          <p:cNvPicPr>
            <a:picLocks noChangeAspect="1"/>
          </p:cNvPicPr>
          <p:nvPr>
            <p:custDataLst>
              <p:tags r:id="rId48"/>
            </p:custDataLst>
          </p:nvPr>
        </p:nvPicPr>
        <p:blipFill>
          <a:blip r:embed="rId49" cstate="screen"/>
          <a:stretch>
            <a:fillRect/>
          </a:stretch>
        </p:blipFill>
        <p:spPr>
          <a:xfrm>
            <a:off x="4161155" y="2846705"/>
            <a:ext cx="241935" cy="193675"/>
          </a:xfrm>
          <a:prstGeom prst="rect">
            <a:avLst/>
          </a:prstGeom>
        </p:spPr>
      </p:pic>
      <p:pic>
        <p:nvPicPr>
          <p:cNvPr id="197" name="图片 196"/>
          <p:cNvPicPr>
            <a:picLocks noChangeAspect="1"/>
          </p:cNvPicPr>
          <p:nvPr>
            <p:custDataLst>
              <p:tags r:id="rId50"/>
            </p:custDataLst>
          </p:nvPr>
        </p:nvPicPr>
        <p:blipFill>
          <a:blip r:embed="rId49" cstate="screen"/>
          <a:stretch>
            <a:fillRect/>
          </a:stretch>
        </p:blipFill>
        <p:spPr>
          <a:xfrm>
            <a:off x="4161155" y="3054350"/>
            <a:ext cx="241935" cy="193675"/>
          </a:xfrm>
          <a:prstGeom prst="rect">
            <a:avLst/>
          </a:prstGeom>
        </p:spPr>
      </p:pic>
      <p:pic>
        <p:nvPicPr>
          <p:cNvPr id="198" name="图片 197"/>
          <p:cNvPicPr>
            <a:picLocks noChangeAspect="1"/>
          </p:cNvPicPr>
          <p:nvPr>
            <p:custDataLst>
              <p:tags r:id="rId51"/>
            </p:custDataLst>
          </p:nvPr>
        </p:nvPicPr>
        <p:blipFill>
          <a:blip r:embed="rId49" cstate="screen"/>
          <a:stretch>
            <a:fillRect/>
          </a:stretch>
        </p:blipFill>
        <p:spPr>
          <a:xfrm>
            <a:off x="4161155" y="3263265"/>
            <a:ext cx="241935" cy="193675"/>
          </a:xfrm>
          <a:prstGeom prst="rect">
            <a:avLst/>
          </a:prstGeom>
        </p:spPr>
      </p:pic>
      <p:sp>
        <p:nvSpPr>
          <p:cNvPr id="199" name="文本框 198"/>
          <p:cNvSpPr txBox="1"/>
          <p:nvPr>
            <p:custDataLst>
              <p:tags r:id="rId52"/>
            </p:custDataLst>
          </p:nvPr>
        </p:nvSpPr>
        <p:spPr>
          <a:xfrm>
            <a:off x="2982595" y="3969385"/>
            <a:ext cx="429895" cy="1835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600" dirty="0">
                <a:solidFill>
                  <a:schemeClr val="tx1">
                    <a:lumMod val="75000"/>
                    <a:lumOff val="25000"/>
                  </a:schemeClr>
                </a:solidFill>
                <a:latin typeface="HarmonyOS Sans Black" panose="00000A00000000000000" charset="0"/>
                <a:cs typeface="HarmonyOS Sans Black" panose="00000A00000000000000" charset="0"/>
              </a:rPr>
              <a:t>1.3kW</a:t>
            </a:r>
            <a:endParaRPr kumimoji="1" lang="en-US" altLang="zh-CN" sz="6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00" name="文本框 199"/>
          <p:cNvSpPr txBox="1"/>
          <p:nvPr>
            <p:custDataLst>
              <p:tags r:id="rId53"/>
            </p:custDataLst>
          </p:nvPr>
        </p:nvSpPr>
        <p:spPr>
          <a:xfrm>
            <a:off x="3249930" y="3971290"/>
            <a:ext cx="451485" cy="1835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600" dirty="0">
                <a:solidFill>
                  <a:schemeClr val="tx1">
                    <a:lumMod val="75000"/>
                    <a:lumOff val="25000"/>
                  </a:schemeClr>
                </a:solidFill>
                <a:latin typeface="HarmonyOS Sans Black" panose="00000A00000000000000" charset="0"/>
                <a:cs typeface="HarmonyOS Sans Black" panose="00000A00000000000000" charset="0"/>
              </a:rPr>
              <a:t>0.5kW</a:t>
            </a:r>
            <a:endParaRPr kumimoji="1" lang="en-US" altLang="zh-CN" sz="6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01" name="文本框 62"/>
          <p:cNvSpPr txBox="1"/>
          <p:nvPr>
            <p:custDataLst>
              <p:tags r:id="rId54"/>
            </p:custDataLst>
          </p:nvPr>
        </p:nvSpPr>
        <p:spPr>
          <a:xfrm>
            <a:off x="2489835" y="2981325"/>
            <a:ext cx="53594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1.3kW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02" name="文本框 62"/>
          <p:cNvSpPr txBox="1"/>
          <p:nvPr>
            <p:custDataLst>
              <p:tags r:id="rId55"/>
            </p:custDataLst>
          </p:nvPr>
        </p:nvSpPr>
        <p:spPr>
          <a:xfrm>
            <a:off x="2517775" y="3190240"/>
            <a:ext cx="53594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2.2kW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03" name="文本框 62"/>
          <p:cNvSpPr txBox="1"/>
          <p:nvPr>
            <p:custDataLst>
              <p:tags r:id="rId56"/>
            </p:custDataLst>
          </p:nvPr>
        </p:nvSpPr>
        <p:spPr>
          <a:xfrm>
            <a:off x="4359275" y="2748915"/>
            <a:ext cx="586105"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0kW</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204" name="文本框 62"/>
          <p:cNvSpPr txBox="1"/>
          <p:nvPr>
            <p:custDataLst>
              <p:tags r:id="rId57"/>
            </p:custDataLst>
          </p:nvPr>
        </p:nvSpPr>
        <p:spPr>
          <a:xfrm>
            <a:off x="4403090" y="2963545"/>
            <a:ext cx="54229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0kW</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205" name="文本框 62"/>
          <p:cNvSpPr txBox="1"/>
          <p:nvPr>
            <p:custDataLst>
              <p:tags r:id="rId58"/>
            </p:custDataLst>
          </p:nvPr>
        </p:nvSpPr>
        <p:spPr>
          <a:xfrm>
            <a:off x="4343400" y="3190240"/>
            <a:ext cx="60198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0kW</a:t>
            </a:r>
            <a:endParaRPr kumimoji="1" lang="en-US" altLang="zh-CN" sz="800" dirty="0">
              <a:solidFill>
                <a:schemeClr val="tx1"/>
              </a:solidFill>
              <a:latin typeface="HarmonyOS Sans Black" panose="00000A00000000000000" charset="0"/>
              <a:cs typeface="HarmonyOS Sans Black" panose="00000A00000000000000" charset="0"/>
            </a:endParaRPr>
          </a:p>
        </p:txBody>
      </p:sp>
      <p:sp>
        <p:nvSpPr>
          <p:cNvPr id="206" name="文本框 205"/>
          <p:cNvSpPr txBox="1"/>
          <p:nvPr>
            <p:custDataLst>
              <p:tags r:id="rId59"/>
            </p:custDataLst>
          </p:nvPr>
        </p:nvSpPr>
        <p:spPr>
          <a:xfrm>
            <a:off x="1707515" y="3643630"/>
            <a:ext cx="639445" cy="337185"/>
          </a:xfrm>
          <a:prstGeom prst="rect">
            <a:avLst/>
          </a:prstGeom>
          <a:noFill/>
        </p:spPr>
        <p:txBody>
          <a:bodyPr wrap="square" rtlCol="0">
            <a:spAutoFit/>
          </a:bodyPr>
          <a:lstStyle/>
          <a:p>
            <a:pPr algn="ctr"/>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Solinteg</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a:p>
            <a:pPr algn="ctr"/>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 6kW</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08" name="文本框 207"/>
          <p:cNvSpPr txBox="1"/>
          <p:nvPr>
            <p:custDataLst>
              <p:tags r:id="rId60"/>
            </p:custDataLst>
          </p:nvPr>
        </p:nvSpPr>
        <p:spPr>
          <a:xfrm>
            <a:off x="657225" y="2282190"/>
            <a:ext cx="349250" cy="213995"/>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PV</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09" name="文本框 208"/>
          <p:cNvSpPr txBox="1"/>
          <p:nvPr>
            <p:custDataLst>
              <p:tags r:id="rId61"/>
            </p:custDataLst>
          </p:nvPr>
        </p:nvSpPr>
        <p:spPr>
          <a:xfrm>
            <a:off x="3695065" y="3383915"/>
            <a:ext cx="515620" cy="213995"/>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Meter</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10" name="文本框 209"/>
          <p:cNvSpPr txBox="1"/>
          <p:nvPr>
            <p:custDataLst>
              <p:tags r:id="rId62"/>
            </p:custDataLst>
          </p:nvPr>
        </p:nvSpPr>
        <p:spPr>
          <a:xfrm>
            <a:off x="5307330" y="3360420"/>
            <a:ext cx="427355" cy="213995"/>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Grid</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15" name="文本框 62"/>
          <p:cNvSpPr txBox="1"/>
          <p:nvPr>
            <p:custDataLst>
              <p:tags r:id="rId63"/>
            </p:custDataLst>
          </p:nvPr>
        </p:nvSpPr>
        <p:spPr>
          <a:xfrm>
            <a:off x="167005" y="2599690"/>
            <a:ext cx="50927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6kW</a:t>
            </a:r>
            <a:endParaRPr kumimoji="1" lang="en-US" altLang="zh-CN" sz="800" dirty="0">
              <a:solidFill>
                <a:schemeClr val="tx1"/>
              </a:solidFill>
              <a:latin typeface="HarmonyOS Sans Black" panose="00000A00000000000000" charset="0"/>
              <a:cs typeface="HarmonyOS Sans Black" panose="00000A00000000000000" charset="0"/>
            </a:endParaRPr>
          </a:p>
        </p:txBody>
      </p:sp>
      <p:pic>
        <p:nvPicPr>
          <p:cNvPr id="216" name="图片 215" descr="C:/Users/DELL/Desktop/564b203e12ac53bbcffde62f03115ca.png564b203e12ac53bbcffde62f03115ca"/>
          <p:cNvPicPr>
            <a:picLocks noChangeAspect="1"/>
          </p:cNvPicPr>
          <p:nvPr>
            <p:custDataLst>
              <p:tags r:id="rId64"/>
            </p:custDataLst>
          </p:nvPr>
        </p:nvPicPr>
        <p:blipFill>
          <a:blip r:embed="rId65"/>
          <a:srcRect t="499" b="499"/>
          <a:stretch>
            <a:fillRect/>
          </a:stretch>
        </p:blipFill>
        <p:spPr>
          <a:xfrm flipH="1">
            <a:off x="668020" y="3477260"/>
            <a:ext cx="408305" cy="770255"/>
          </a:xfrm>
          <a:prstGeom prst="rect">
            <a:avLst/>
          </a:prstGeom>
        </p:spPr>
      </p:pic>
      <p:sp>
        <p:nvSpPr>
          <p:cNvPr id="219" name="文本框 218"/>
          <p:cNvSpPr txBox="1"/>
          <p:nvPr>
            <p:custDataLst>
              <p:tags r:id="rId66"/>
            </p:custDataLst>
          </p:nvPr>
        </p:nvSpPr>
        <p:spPr>
          <a:xfrm>
            <a:off x="567055" y="4247515"/>
            <a:ext cx="611505" cy="213995"/>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Battery</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29" name="文本框 62"/>
          <p:cNvSpPr txBox="1"/>
          <p:nvPr>
            <p:custDataLst>
              <p:tags r:id="rId67"/>
            </p:custDataLst>
          </p:nvPr>
        </p:nvSpPr>
        <p:spPr>
          <a:xfrm>
            <a:off x="1076325" y="3230245"/>
            <a:ext cx="49530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kumimoji="1" lang="en-US" altLang="zh-CN" sz="800" dirty="0">
                <a:solidFill>
                  <a:srgbClr val="FF0000"/>
                </a:solidFill>
                <a:latin typeface="HarmonyOS Sans Black" panose="00000A00000000000000" charset="0"/>
                <a:cs typeface="HarmonyOS Sans Black" panose="00000A00000000000000" charset="0"/>
              </a:rPr>
              <a:t>2kW</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230" name="流程图: 合并 229"/>
          <p:cNvSpPr>
            <a:spLocks noChangeAspect="1"/>
          </p:cNvSpPr>
          <p:nvPr>
            <p:custDataLst>
              <p:tags r:id="rId68"/>
            </p:custDataLst>
          </p:nvPr>
        </p:nvSpPr>
        <p:spPr>
          <a:xfrm rot="5400000" flipH="1">
            <a:off x="1367155" y="3199765"/>
            <a:ext cx="85090" cy="79375"/>
          </a:xfrm>
          <a:prstGeom prst="flowChartMerg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3" name="图形 72"/>
          <p:cNvPicPr>
            <a:picLocks noChangeAspect="1"/>
          </p:cNvPicPr>
          <p:nvPr>
            <p:custDataLst>
              <p:tags r:id="rId69"/>
            </p:custDataLst>
          </p:nvPr>
        </p:nvPicPr>
        <p:blipFill>
          <a:blip r:embed="rId22" cstate="screen">
            <a:extLst>
              <a:ext uri="{96DAC541-7B7A-43D3-8B79-37D633B846F1}">
                <asvg:svgBlip xmlns:asvg="http://schemas.microsoft.com/office/drawing/2016/SVG/main" r:embed="rId23"/>
              </a:ext>
            </a:extLst>
          </a:blip>
          <a:stretch>
            <a:fillRect/>
          </a:stretch>
        </p:blipFill>
        <p:spPr>
          <a:xfrm>
            <a:off x="6793230" y="2498725"/>
            <a:ext cx="387350" cy="308610"/>
          </a:xfrm>
          <a:prstGeom prst="rect">
            <a:avLst/>
          </a:prstGeom>
        </p:spPr>
      </p:pic>
      <p:pic>
        <p:nvPicPr>
          <p:cNvPr id="44" name="图形 16"/>
          <p:cNvPicPr>
            <a:picLocks noChangeAspect="1"/>
          </p:cNvPicPr>
          <p:nvPr>
            <p:custDataLst>
              <p:tags r:id="rId70"/>
            </p:custDataLst>
          </p:nvPr>
        </p:nvPicPr>
        <p:blipFill>
          <a:blip r:embed="rId25">
            <a:extLst>
              <a:ext uri="{96DAC541-7B7A-43D3-8B79-37D633B846F1}">
                <asvg:svgBlip xmlns:asvg="http://schemas.microsoft.com/office/drawing/2016/SVG/main" r:embed="rId26"/>
              </a:ext>
            </a:extLst>
          </a:blip>
          <a:stretch>
            <a:fillRect/>
          </a:stretch>
        </p:blipFill>
        <p:spPr>
          <a:xfrm>
            <a:off x="11406505" y="2766695"/>
            <a:ext cx="579120" cy="568325"/>
          </a:xfrm>
          <a:prstGeom prst="rect">
            <a:avLst/>
          </a:prstGeom>
        </p:spPr>
      </p:pic>
      <p:cxnSp>
        <p:nvCxnSpPr>
          <p:cNvPr id="47" name="肘形连接符 46"/>
          <p:cNvCxnSpPr>
            <a:stCxn id="43" idx="2"/>
          </p:cNvCxnSpPr>
          <p:nvPr>
            <p:custDataLst>
              <p:tags r:id="rId71"/>
            </p:custDataLst>
          </p:nvPr>
        </p:nvCxnSpPr>
        <p:spPr>
          <a:xfrm rot="16200000" flipH="1">
            <a:off x="7198360" y="2597150"/>
            <a:ext cx="210820" cy="632460"/>
          </a:xfrm>
          <a:prstGeom prst="bentConnector2">
            <a:avLst/>
          </a:prstGeom>
          <a:ln w="6350">
            <a:solidFill>
              <a:srgbClr val="0070C0"/>
            </a:solidFill>
            <a:tailEnd type="triangle"/>
          </a:ln>
        </p:spPr>
        <p:style>
          <a:lnRef idx="1">
            <a:schemeClr val="accent2"/>
          </a:lnRef>
          <a:fillRef idx="0">
            <a:schemeClr val="accent2"/>
          </a:fillRef>
          <a:effectRef idx="0">
            <a:schemeClr val="accent2"/>
          </a:effectRef>
          <a:fontRef idx="minor">
            <a:schemeClr val="tx1"/>
          </a:fontRef>
        </p:style>
      </p:cxnSp>
      <p:cxnSp>
        <p:nvCxnSpPr>
          <p:cNvPr id="72" name="肘形连接符 71"/>
          <p:cNvCxnSpPr/>
          <p:nvPr>
            <p:custDataLst>
              <p:tags r:id="rId72"/>
            </p:custDataLst>
          </p:nvPr>
        </p:nvCxnSpPr>
        <p:spPr>
          <a:xfrm flipV="1">
            <a:off x="6985635" y="3227070"/>
            <a:ext cx="621030" cy="223520"/>
          </a:xfrm>
          <a:prstGeom prst="bentConnector3">
            <a:avLst>
              <a:gd name="adj1" fmla="val 550"/>
            </a:avLst>
          </a:prstGeom>
          <a:ln w="6350">
            <a:solidFill>
              <a:srgbClr val="0070C0"/>
            </a:solidFill>
            <a:headEnd type="none"/>
            <a:tailEnd type="none"/>
          </a:ln>
        </p:spPr>
        <p:style>
          <a:lnRef idx="1">
            <a:schemeClr val="accent2"/>
          </a:lnRef>
          <a:fillRef idx="0">
            <a:schemeClr val="accent2"/>
          </a:fillRef>
          <a:effectRef idx="0">
            <a:schemeClr val="accent2"/>
          </a:effectRef>
          <a:fontRef idx="minor">
            <a:schemeClr val="tx1"/>
          </a:fontRef>
        </p:style>
      </p:cxnSp>
      <p:cxnSp>
        <p:nvCxnSpPr>
          <p:cNvPr id="77" name="直线连接符 20"/>
          <p:cNvCxnSpPr/>
          <p:nvPr>
            <p:custDataLst>
              <p:tags r:id="rId73"/>
            </p:custDataLst>
          </p:nvPr>
        </p:nvCxnSpPr>
        <p:spPr>
          <a:xfrm>
            <a:off x="9070340" y="3354705"/>
            <a:ext cx="0" cy="283210"/>
          </a:xfrm>
          <a:prstGeom prst="line">
            <a:avLst/>
          </a:prstGeom>
          <a:ln w="63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78" name="直线连接符 21"/>
          <p:cNvCxnSpPr/>
          <p:nvPr>
            <p:custDataLst>
              <p:tags r:id="rId74"/>
            </p:custDataLst>
          </p:nvPr>
        </p:nvCxnSpPr>
        <p:spPr>
          <a:xfrm>
            <a:off x="9325610" y="3150235"/>
            <a:ext cx="0" cy="488315"/>
          </a:xfrm>
          <a:prstGeom prst="line">
            <a:avLst/>
          </a:prstGeom>
          <a:ln w="63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79" name="直线连接符 22"/>
          <p:cNvCxnSpPr/>
          <p:nvPr>
            <p:custDataLst>
              <p:tags r:id="rId75"/>
            </p:custDataLst>
          </p:nvPr>
        </p:nvCxnSpPr>
        <p:spPr>
          <a:xfrm>
            <a:off x="9583420" y="2943860"/>
            <a:ext cx="0" cy="694690"/>
          </a:xfrm>
          <a:prstGeom prst="line">
            <a:avLst/>
          </a:prstGeom>
          <a:ln w="63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pic>
        <p:nvPicPr>
          <p:cNvPr id="84" name="图片 83" descr="C:/Users/DELL/Desktop/Load icon.pngLoad icon"/>
          <p:cNvPicPr>
            <a:picLocks noChangeAspect="1"/>
          </p:cNvPicPr>
          <p:nvPr>
            <p:custDataLst>
              <p:tags r:id="rId76"/>
            </p:custDataLst>
          </p:nvPr>
        </p:nvPicPr>
        <p:blipFill>
          <a:blip r:embed="rId33"/>
          <a:srcRect/>
          <a:stretch>
            <a:fillRect/>
          </a:stretch>
        </p:blipFill>
        <p:spPr>
          <a:xfrm>
            <a:off x="9168765" y="3638550"/>
            <a:ext cx="339725" cy="340360"/>
          </a:xfrm>
          <a:prstGeom prst="rect">
            <a:avLst/>
          </a:prstGeom>
        </p:spPr>
      </p:pic>
      <p:pic>
        <p:nvPicPr>
          <p:cNvPr id="85" name="图片 84" descr="C:/Users/DELL/Desktop/Load icon.pngLoad icon"/>
          <p:cNvPicPr>
            <a:picLocks noChangeAspect="1"/>
          </p:cNvPicPr>
          <p:nvPr>
            <p:custDataLst>
              <p:tags r:id="rId77"/>
            </p:custDataLst>
          </p:nvPr>
        </p:nvPicPr>
        <p:blipFill>
          <a:blip r:embed="rId33"/>
          <a:srcRect/>
          <a:stretch>
            <a:fillRect/>
          </a:stretch>
        </p:blipFill>
        <p:spPr>
          <a:xfrm>
            <a:off x="9424035" y="3638550"/>
            <a:ext cx="339725" cy="340360"/>
          </a:xfrm>
          <a:prstGeom prst="rect">
            <a:avLst/>
          </a:prstGeom>
        </p:spPr>
      </p:pic>
      <p:pic>
        <p:nvPicPr>
          <p:cNvPr id="87" name="图片 86" descr="C:/Users/DELL/Desktop/Load icon.pngLoad icon"/>
          <p:cNvPicPr>
            <a:picLocks noChangeAspect="1"/>
          </p:cNvPicPr>
          <p:nvPr>
            <p:custDataLst>
              <p:tags r:id="rId78"/>
            </p:custDataLst>
          </p:nvPr>
        </p:nvPicPr>
        <p:blipFill>
          <a:blip r:embed="rId33">
            <a:lum contrast="12000"/>
          </a:blip>
          <a:srcRect/>
          <a:stretch>
            <a:fillRect/>
          </a:stretch>
        </p:blipFill>
        <p:spPr>
          <a:xfrm>
            <a:off x="8908415" y="3638550"/>
            <a:ext cx="339725" cy="340360"/>
          </a:xfrm>
          <a:prstGeom prst="rect">
            <a:avLst/>
          </a:prstGeom>
        </p:spPr>
      </p:pic>
      <p:sp>
        <p:nvSpPr>
          <p:cNvPr id="89" name="文本框 62"/>
          <p:cNvSpPr txBox="1"/>
          <p:nvPr>
            <p:custDataLst>
              <p:tags r:id="rId79"/>
            </p:custDataLst>
          </p:nvPr>
        </p:nvSpPr>
        <p:spPr>
          <a:xfrm>
            <a:off x="8846185" y="3968115"/>
            <a:ext cx="454660" cy="1835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600" dirty="0">
                <a:solidFill>
                  <a:schemeClr val="tx1">
                    <a:lumMod val="75000"/>
                    <a:lumOff val="25000"/>
                  </a:schemeClr>
                </a:solidFill>
                <a:latin typeface="HarmonyOS Sans Black" panose="00000A00000000000000" charset="0"/>
                <a:cs typeface="HarmonyOS Sans Black" panose="00000A00000000000000" charset="0"/>
              </a:rPr>
              <a:t>2.2kW</a:t>
            </a:r>
            <a:endParaRPr kumimoji="1" lang="en-US" altLang="zh-CN" sz="6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91" name="文本框 62"/>
          <p:cNvSpPr txBox="1"/>
          <p:nvPr>
            <p:custDataLst>
              <p:tags r:id="rId80"/>
            </p:custDataLst>
          </p:nvPr>
        </p:nvSpPr>
        <p:spPr>
          <a:xfrm>
            <a:off x="8657590" y="2766695"/>
            <a:ext cx="53975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2kW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92" name="文本框 62"/>
          <p:cNvSpPr txBox="1"/>
          <p:nvPr>
            <p:custDataLst>
              <p:tags r:id="rId81"/>
            </p:custDataLst>
          </p:nvPr>
        </p:nvSpPr>
        <p:spPr>
          <a:xfrm>
            <a:off x="7246620" y="2766695"/>
            <a:ext cx="483235"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rgbClr val="FF0000"/>
                </a:solidFill>
                <a:latin typeface="HarmonyOS Sans Black" panose="00000A00000000000000" charset="0"/>
                <a:cs typeface="HarmonyOS Sans Black" panose="00000A00000000000000" charset="0"/>
              </a:rPr>
              <a:t>6kW</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93" name="文本框 92"/>
          <p:cNvSpPr txBox="1"/>
          <p:nvPr>
            <p:custDataLst>
              <p:tags r:id="rId82"/>
            </p:custDataLst>
          </p:nvPr>
        </p:nvSpPr>
        <p:spPr>
          <a:xfrm>
            <a:off x="9075420" y="4076065"/>
            <a:ext cx="515620" cy="213995"/>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Loads</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95" name="文本框 62"/>
          <p:cNvSpPr txBox="1"/>
          <p:nvPr>
            <p:custDataLst>
              <p:tags r:id="rId83"/>
            </p:custDataLst>
          </p:nvPr>
        </p:nvSpPr>
        <p:spPr>
          <a:xfrm>
            <a:off x="11069955" y="2794000"/>
            <a:ext cx="328295"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L1</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96" name="文本框 62"/>
          <p:cNvSpPr txBox="1"/>
          <p:nvPr>
            <p:custDataLst>
              <p:tags r:id="rId84"/>
            </p:custDataLst>
          </p:nvPr>
        </p:nvSpPr>
        <p:spPr>
          <a:xfrm>
            <a:off x="11069955" y="2996565"/>
            <a:ext cx="328295"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L2</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97" name="文本框 62"/>
          <p:cNvSpPr txBox="1"/>
          <p:nvPr>
            <p:custDataLst>
              <p:tags r:id="rId85"/>
            </p:custDataLst>
          </p:nvPr>
        </p:nvSpPr>
        <p:spPr>
          <a:xfrm>
            <a:off x="11069955" y="3198495"/>
            <a:ext cx="328295"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L3</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cxnSp>
        <p:nvCxnSpPr>
          <p:cNvPr id="98" name="直线连接符 34"/>
          <p:cNvCxnSpPr/>
          <p:nvPr>
            <p:custDataLst>
              <p:tags r:id="rId86"/>
            </p:custDataLst>
          </p:nvPr>
        </p:nvCxnSpPr>
        <p:spPr>
          <a:xfrm>
            <a:off x="8697595" y="2943860"/>
            <a:ext cx="2404110" cy="0"/>
          </a:xfrm>
          <a:prstGeom prst="line">
            <a:avLst/>
          </a:prstGeom>
          <a:ln w="6350">
            <a:solidFill>
              <a:srgbClr val="FF0000"/>
            </a:solidFill>
            <a:tailEnd type="none"/>
          </a:ln>
        </p:spPr>
        <p:style>
          <a:lnRef idx="2">
            <a:schemeClr val="accent1"/>
          </a:lnRef>
          <a:fillRef idx="0">
            <a:schemeClr val="accent1"/>
          </a:fillRef>
          <a:effectRef idx="1">
            <a:schemeClr val="accent1"/>
          </a:effectRef>
          <a:fontRef idx="minor">
            <a:schemeClr val="tx1"/>
          </a:fontRef>
        </p:style>
      </p:cxnSp>
      <p:cxnSp>
        <p:nvCxnSpPr>
          <p:cNvPr id="99" name="直线连接符 35"/>
          <p:cNvCxnSpPr/>
          <p:nvPr>
            <p:custDataLst>
              <p:tags r:id="rId87"/>
            </p:custDataLst>
          </p:nvPr>
        </p:nvCxnSpPr>
        <p:spPr>
          <a:xfrm>
            <a:off x="8697595" y="3152140"/>
            <a:ext cx="2404110" cy="0"/>
          </a:xfrm>
          <a:prstGeom prst="line">
            <a:avLst/>
          </a:prstGeom>
          <a:ln w="63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0" name="直线连接符 38"/>
          <p:cNvCxnSpPr/>
          <p:nvPr>
            <p:custDataLst>
              <p:tags r:id="rId88"/>
            </p:custDataLst>
          </p:nvPr>
        </p:nvCxnSpPr>
        <p:spPr>
          <a:xfrm>
            <a:off x="8697595" y="3359785"/>
            <a:ext cx="2404110" cy="0"/>
          </a:xfrm>
          <a:prstGeom prst="line">
            <a:avLst/>
          </a:prstGeom>
          <a:ln w="6350">
            <a:solidFill>
              <a:srgbClr val="FF0000"/>
            </a:solidFill>
            <a:headEnd type="none"/>
          </a:ln>
        </p:spPr>
        <p:style>
          <a:lnRef idx="2">
            <a:schemeClr val="accent1"/>
          </a:lnRef>
          <a:fillRef idx="0">
            <a:schemeClr val="accent1"/>
          </a:fillRef>
          <a:effectRef idx="1">
            <a:schemeClr val="accent1"/>
          </a:effectRef>
          <a:fontRef idx="minor">
            <a:schemeClr val="tx1"/>
          </a:fontRef>
        </p:style>
      </p:cxnSp>
      <p:pic>
        <p:nvPicPr>
          <p:cNvPr id="101" name="图片 100"/>
          <p:cNvPicPr>
            <a:picLocks noChangeAspect="1"/>
          </p:cNvPicPr>
          <p:nvPr>
            <p:custDataLst>
              <p:tags r:id="rId89"/>
            </p:custDataLst>
          </p:nvPr>
        </p:nvPicPr>
        <p:blipFill>
          <a:blip r:embed="rId49" cstate="screen"/>
          <a:stretch>
            <a:fillRect/>
          </a:stretch>
        </p:blipFill>
        <p:spPr>
          <a:xfrm>
            <a:off x="10311765" y="2837180"/>
            <a:ext cx="243205" cy="194945"/>
          </a:xfrm>
          <a:prstGeom prst="rect">
            <a:avLst/>
          </a:prstGeom>
        </p:spPr>
      </p:pic>
      <p:pic>
        <p:nvPicPr>
          <p:cNvPr id="102" name="图片 101"/>
          <p:cNvPicPr>
            <a:picLocks noChangeAspect="1"/>
          </p:cNvPicPr>
          <p:nvPr>
            <p:custDataLst>
              <p:tags r:id="rId90"/>
            </p:custDataLst>
          </p:nvPr>
        </p:nvPicPr>
        <p:blipFill>
          <a:blip r:embed="rId49" cstate="screen"/>
          <a:stretch>
            <a:fillRect/>
          </a:stretch>
        </p:blipFill>
        <p:spPr>
          <a:xfrm>
            <a:off x="10311765" y="3046730"/>
            <a:ext cx="243205" cy="194945"/>
          </a:xfrm>
          <a:prstGeom prst="rect">
            <a:avLst/>
          </a:prstGeom>
        </p:spPr>
      </p:pic>
      <p:pic>
        <p:nvPicPr>
          <p:cNvPr id="103" name="图片 102"/>
          <p:cNvPicPr>
            <a:picLocks noChangeAspect="1"/>
          </p:cNvPicPr>
          <p:nvPr>
            <p:custDataLst>
              <p:tags r:id="rId91"/>
            </p:custDataLst>
          </p:nvPr>
        </p:nvPicPr>
        <p:blipFill>
          <a:blip r:embed="rId49" cstate="screen"/>
          <a:stretch>
            <a:fillRect/>
          </a:stretch>
        </p:blipFill>
        <p:spPr>
          <a:xfrm>
            <a:off x="10311765" y="3256280"/>
            <a:ext cx="243205" cy="194945"/>
          </a:xfrm>
          <a:prstGeom prst="rect">
            <a:avLst/>
          </a:prstGeom>
        </p:spPr>
      </p:pic>
      <p:sp>
        <p:nvSpPr>
          <p:cNvPr id="104" name="文本框 103"/>
          <p:cNvSpPr txBox="1"/>
          <p:nvPr>
            <p:custDataLst>
              <p:tags r:id="rId92"/>
            </p:custDataLst>
          </p:nvPr>
        </p:nvSpPr>
        <p:spPr>
          <a:xfrm>
            <a:off x="9116060" y="3968115"/>
            <a:ext cx="457200" cy="1835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600" dirty="0">
                <a:solidFill>
                  <a:schemeClr val="tx1">
                    <a:lumMod val="75000"/>
                    <a:lumOff val="25000"/>
                  </a:schemeClr>
                </a:solidFill>
                <a:latin typeface="HarmonyOS Sans Black" panose="00000A00000000000000" charset="0"/>
                <a:cs typeface="HarmonyOS Sans Black" panose="00000A00000000000000" charset="0"/>
              </a:rPr>
              <a:t>1.3kW</a:t>
            </a:r>
            <a:endParaRPr kumimoji="1" lang="en-US" altLang="zh-CN" sz="6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05" name="文本框 104"/>
          <p:cNvSpPr txBox="1"/>
          <p:nvPr>
            <p:custDataLst>
              <p:tags r:id="rId93"/>
            </p:custDataLst>
          </p:nvPr>
        </p:nvSpPr>
        <p:spPr>
          <a:xfrm>
            <a:off x="9387205" y="3968115"/>
            <a:ext cx="454660" cy="1835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600" dirty="0">
                <a:solidFill>
                  <a:schemeClr val="tx1">
                    <a:lumMod val="75000"/>
                    <a:lumOff val="25000"/>
                  </a:schemeClr>
                </a:solidFill>
                <a:latin typeface="HarmonyOS Sans Black" panose="00000A00000000000000" charset="0"/>
                <a:cs typeface="HarmonyOS Sans Black" panose="00000A00000000000000" charset="0"/>
              </a:rPr>
              <a:t>0.5kW</a:t>
            </a:r>
            <a:endParaRPr kumimoji="1" lang="en-US" altLang="zh-CN" sz="6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07" name="文本框 62"/>
          <p:cNvSpPr txBox="1"/>
          <p:nvPr>
            <p:custDataLst>
              <p:tags r:id="rId94"/>
            </p:custDataLst>
          </p:nvPr>
        </p:nvSpPr>
        <p:spPr>
          <a:xfrm>
            <a:off x="8657590" y="2956560"/>
            <a:ext cx="53975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2kW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08" name="文本框 62"/>
          <p:cNvSpPr txBox="1"/>
          <p:nvPr>
            <p:custDataLst>
              <p:tags r:id="rId95"/>
            </p:custDataLst>
          </p:nvPr>
        </p:nvSpPr>
        <p:spPr>
          <a:xfrm>
            <a:off x="8657590" y="3164840"/>
            <a:ext cx="53975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2kW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09" name="文本框 62"/>
          <p:cNvSpPr txBox="1"/>
          <p:nvPr>
            <p:custDataLst>
              <p:tags r:id="rId96"/>
            </p:custDataLst>
          </p:nvPr>
        </p:nvSpPr>
        <p:spPr>
          <a:xfrm>
            <a:off x="10549890" y="2728595"/>
            <a:ext cx="53594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rgbClr val="FF0000"/>
                </a:solidFill>
                <a:latin typeface="HarmonyOS Sans Black" panose="00000A00000000000000" charset="0"/>
                <a:cs typeface="HarmonyOS Sans Black" panose="00000A00000000000000" charset="0"/>
              </a:rPr>
              <a:t>1.5kW</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110" name="文本框 62"/>
          <p:cNvSpPr txBox="1"/>
          <p:nvPr>
            <p:custDataLst>
              <p:tags r:id="rId97"/>
            </p:custDataLst>
          </p:nvPr>
        </p:nvSpPr>
        <p:spPr>
          <a:xfrm>
            <a:off x="10549890" y="2940050"/>
            <a:ext cx="53975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rgbClr val="FF0000"/>
                </a:solidFill>
                <a:latin typeface="HarmonyOS Sans Black" panose="00000A00000000000000" charset="0"/>
                <a:cs typeface="HarmonyOS Sans Black" panose="00000A00000000000000" charset="0"/>
              </a:rPr>
              <a:t>0.7kW</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111" name="文本框 62"/>
          <p:cNvSpPr txBox="1"/>
          <p:nvPr>
            <p:custDataLst>
              <p:tags r:id="rId98"/>
            </p:custDataLst>
          </p:nvPr>
        </p:nvSpPr>
        <p:spPr>
          <a:xfrm>
            <a:off x="10486390" y="3164840"/>
            <a:ext cx="60579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rgbClr val="FF0000"/>
                </a:solidFill>
                <a:latin typeface="HarmonyOS Sans Black" panose="00000A00000000000000" charset="0"/>
                <a:cs typeface="HarmonyOS Sans Black" panose="00000A00000000000000" charset="0"/>
              </a:rPr>
              <a:t>0.2kW</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112" name="文本框 111"/>
          <p:cNvSpPr txBox="1"/>
          <p:nvPr>
            <p:custDataLst>
              <p:tags r:id="rId99"/>
            </p:custDataLst>
          </p:nvPr>
        </p:nvSpPr>
        <p:spPr>
          <a:xfrm>
            <a:off x="7738110" y="3683000"/>
            <a:ext cx="875665" cy="337185"/>
          </a:xfrm>
          <a:prstGeom prst="rect">
            <a:avLst/>
          </a:prstGeom>
          <a:noFill/>
        </p:spPr>
        <p:txBody>
          <a:bodyPr wrap="square" rtlCol="0">
            <a:spAutoFit/>
          </a:bodyPr>
          <a:lstStyle/>
          <a:p>
            <a:pPr algn="ctr"/>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Other Brand</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a:p>
            <a:pPr algn="ctr"/>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 6kW</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pic>
        <p:nvPicPr>
          <p:cNvPr id="113" name="图片 112" descr="C:\Users\DELL\Desktop\电表.png电表"/>
          <p:cNvPicPr>
            <a:picLocks noChangeAspect="1"/>
          </p:cNvPicPr>
          <p:nvPr>
            <p:custDataLst>
              <p:tags r:id="rId100"/>
            </p:custDataLst>
          </p:nvPr>
        </p:nvPicPr>
        <p:blipFill rotWithShape="1">
          <a:blip r:embed="rId47"/>
          <a:srcRect/>
          <a:stretch>
            <a:fillRect/>
          </a:stretch>
        </p:blipFill>
        <p:spPr>
          <a:xfrm>
            <a:off x="9491345" y="2823210"/>
            <a:ext cx="1101725" cy="621030"/>
          </a:xfrm>
          <a:prstGeom prst="rect">
            <a:avLst/>
          </a:prstGeom>
        </p:spPr>
      </p:pic>
      <p:sp>
        <p:nvSpPr>
          <p:cNvPr id="114" name="文本框 113"/>
          <p:cNvSpPr txBox="1"/>
          <p:nvPr>
            <p:custDataLst>
              <p:tags r:id="rId101"/>
            </p:custDataLst>
          </p:nvPr>
        </p:nvSpPr>
        <p:spPr>
          <a:xfrm>
            <a:off x="6783705" y="2268220"/>
            <a:ext cx="351790" cy="213995"/>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PV</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15" name="文本框 114"/>
          <p:cNvSpPr txBox="1"/>
          <p:nvPr>
            <p:custDataLst>
              <p:tags r:id="rId102"/>
            </p:custDataLst>
          </p:nvPr>
        </p:nvSpPr>
        <p:spPr>
          <a:xfrm>
            <a:off x="9842500" y="3355975"/>
            <a:ext cx="519430" cy="213995"/>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Meter</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16" name="文本框 115"/>
          <p:cNvSpPr txBox="1"/>
          <p:nvPr>
            <p:custDataLst>
              <p:tags r:id="rId103"/>
            </p:custDataLst>
          </p:nvPr>
        </p:nvSpPr>
        <p:spPr>
          <a:xfrm>
            <a:off x="11475085" y="3331845"/>
            <a:ext cx="430530" cy="213995"/>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Grid</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grpSp>
        <p:nvGrpSpPr>
          <p:cNvPr id="117" name="组合 116"/>
          <p:cNvGrpSpPr/>
          <p:nvPr/>
        </p:nvGrpSpPr>
        <p:grpSpPr>
          <a:xfrm>
            <a:off x="7729855" y="2620645"/>
            <a:ext cx="909320" cy="1017905"/>
            <a:chOff x="1848867" y="1798185"/>
            <a:chExt cx="879825" cy="1114538"/>
          </a:xfrm>
        </p:grpSpPr>
        <p:sp>
          <p:nvSpPr>
            <p:cNvPr id="118" name="圆角矩形 117"/>
            <p:cNvSpPr>
              <a:spLocks noChangeAspect="1"/>
            </p:cNvSpPr>
            <p:nvPr>
              <p:custDataLst>
                <p:tags r:id="rId104"/>
              </p:custDataLst>
            </p:nvPr>
          </p:nvSpPr>
          <p:spPr>
            <a:xfrm>
              <a:off x="1848867" y="1798185"/>
              <a:ext cx="879825" cy="1114538"/>
            </a:xfrm>
            <a:prstGeom prst="roundRect">
              <a:avLst>
                <a:gd name="adj" fmla="val 6399"/>
              </a:avLst>
            </a:prstGeom>
            <a:solidFill>
              <a:schemeClr val="bg1">
                <a:lumMod val="95000"/>
              </a:schemeClr>
            </a:solidFill>
            <a:ln>
              <a:solidFill>
                <a:schemeClr val="bg1">
                  <a:lumMod val="85000"/>
                </a:schemeClr>
              </a:solidFill>
            </a:ln>
            <a:effectLst>
              <a:outerShdw blurRad="139540" dist="76200" dir="8100000" algn="tr" rotWithShape="0">
                <a:prstClr val="black">
                  <a:alpha val="11109"/>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9" name="圆角矩形 118"/>
            <p:cNvSpPr/>
            <p:nvPr>
              <p:custDataLst>
                <p:tags r:id="rId105"/>
              </p:custDataLst>
            </p:nvPr>
          </p:nvSpPr>
          <p:spPr>
            <a:xfrm>
              <a:off x="1962907" y="2601497"/>
              <a:ext cx="636325" cy="191085"/>
            </a:xfrm>
            <a:prstGeom prst="roundRect">
              <a:avLst/>
            </a:prstGeom>
            <a:solidFill>
              <a:schemeClr val="tx1">
                <a:lumMod val="75000"/>
                <a:lumOff val="25000"/>
              </a:schemeClr>
            </a:solidFill>
            <a:ln>
              <a:solidFill>
                <a:schemeClr val="tx1"/>
              </a:solidFill>
            </a:ln>
            <a:effectLst>
              <a:innerShdw blurRad="89114" dist="50800" dir="18900000">
                <a:schemeClr val="tx1">
                  <a:lumMod val="50000"/>
                  <a:lumOff val="50000"/>
                  <a:alpha val="36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20" name="椭圆 119"/>
            <p:cNvSpPr/>
            <p:nvPr>
              <p:custDataLst>
                <p:tags r:id="rId106"/>
              </p:custDataLst>
            </p:nvPr>
          </p:nvSpPr>
          <p:spPr>
            <a:xfrm flipH="1">
              <a:off x="2001284" y="2652397"/>
              <a:ext cx="89282" cy="892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21" name="文本框 62"/>
          <p:cNvSpPr txBox="1"/>
          <p:nvPr>
            <p:custDataLst>
              <p:tags r:id="rId107"/>
            </p:custDataLst>
          </p:nvPr>
        </p:nvSpPr>
        <p:spPr>
          <a:xfrm>
            <a:off x="6259830" y="2571115"/>
            <a:ext cx="532765"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6kW</a:t>
            </a:r>
            <a:endParaRPr kumimoji="1" lang="en-US" altLang="zh-CN" sz="800" dirty="0">
              <a:solidFill>
                <a:schemeClr val="tx1"/>
              </a:solidFill>
              <a:latin typeface="HarmonyOS Sans Black" panose="00000A00000000000000" charset="0"/>
              <a:cs typeface="HarmonyOS Sans Black" panose="00000A00000000000000" charset="0"/>
            </a:endParaRPr>
          </a:p>
        </p:txBody>
      </p:sp>
      <p:sp>
        <p:nvSpPr>
          <p:cNvPr id="123" name="流程图: 合并 122"/>
          <p:cNvSpPr>
            <a:spLocks noChangeAspect="1"/>
          </p:cNvSpPr>
          <p:nvPr>
            <p:custDataLst>
              <p:tags r:id="rId108"/>
            </p:custDataLst>
          </p:nvPr>
        </p:nvSpPr>
        <p:spPr>
          <a:xfrm rot="16200000" flipH="1">
            <a:off x="11000740" y="3110230"/>
            <a:ext cx="85725" cy="80010"/>
          </a:xfrm>
          <a:prstGeom prst="flowChartMerg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流程图: 合并 123"/>
          <p:cNvSpPr>
            <a:spLocks noChangeAspect="1"/>
          </p:cNvSpPr>
          <p:nvPr>
            <p:custDataLst>
              <p:tags r:id="rId109"/>
            </p:custDataLst>
          </p:nvPr>
        </p:nvSpPr>
        <p:spPr>
          <a:xfrm rot="5400000">
            <a:off x="11000740" y="3319145"/>
            <a:ext cx="85725" cy="80010"/>
          </a:xfrm>
          <a:prstGeom prst="flowChartMerg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3" name="文本框 172"/>
          <p:cNvSpPr txBox="1"/>
          <p:nvPr>
            <p:custDataLst>
              <p:tags r:id="rId110"/>
            </p:custDataLst>
          </p:nvPr>
        </p:nvSpPr>
        <p:spPr>
          <a:xfrm>
            <a:off x="6692900" y="3741420"/>
            <a:ext cx="615315" cy="213995"/>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Battery</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27" name="文本框 62"/>
          <p:cNvSpPr txBox="1"/>
          <p:nvPr>
            <p:custDataLst>
              <p:tags r:id="rId111"/>
            </p:custDataLst>
          </p:nvPr>
        </p:nvSpPr>
        <p:spPr>
          <a:xfrm>
            <a:off x="7179945" y="3210560"/>
            <a:ext cx="558165"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rgbClr val="FF0000"/>
                </a:solidFill>
                <a:latin typeface="HarmonyOS Sans Black" panose="00000A00000000000000" charset="0"/>
                <a:cs typeface="HarmonyOS Sans Black" panose="00000A00000000000000" charset="0"/>
              </a:rPr>
              <a:t>0kW</a:t>
            </a:r>
            <a:endParaRPr kumimoji="1" lang="en-US" altLang="zh-CN" sz="800" dirty="0">
              <a:solidFill>
                <a:srgbClr val="FF0000"/>
              </a:solidFill>
              <a:latin typeface="HarmonyOS Sans Black" panose="00000A00000000000000" charset="0"/>
              <a:cs typeface="HarmonyOS Sans Black" panose="00000A00000000000000" charset="0"/>
            </a:endParaRPr>
          </a:p>
        </p:txBody>
      </p:sp>
      <p:pic>
        <p:nvPicPr>
          <p:cNvPr id="228" name="图片 227" descr="3b32313533393136373bb5e7b3d8"/>
          <p:cNvPicPr>
            <a:picLocks noChangeAspect="1"/>
          </p:cNvPicPr>
          <p:nvPr>
            <p:custDataLst>
              <p:tags r:id="rId112"/>
            </p:custDataLst>
          </p:nvPr>
        </p:nvPicPr>
        <p:blipFill>
          <a:blip r:embed="rId113">
            <a:extLst>
              <a:ext uri="{96DAC541-7B7A-43D3-8B79-37D633B846F1}">
                <asvg:svgBlip xmlns:asvg="http://schemas.microsoft.com/office/drawing/2016/SVG/main" r:embed="rId114"/>
              </a:ext>
            </a:extLst>
          </a:blip>
          <a:stretch>
            <a:fillRect/>
          </a:stretch>
        </p:blipFill>
        <p:spPr>
          <a:xfrm rot="16200000" flipH="1" flipV="1">
            <a:off x="6834505" y="3461385"/>
            <a:ext cx="310515" cy="310515"/>
          </a:xfrm>
          <a:prstGeom prst="rect">
            <a:avLst/>
          </a:prstGeom>
        </p:spPr>
      </p:pic>
      <p:grpSp>
        <p:nvGrpSpPr>
          <p:cNvPr id="11" name="组合 10"/>
          <p:cNvGrpSpPr/>
          <p:nvPr/>
        </p:nvGrpSpPr>
        <p:grpSpPr>
          <a:xfrm>
            <a:off x="951230" y="1421765"/>
            <a:ext cx="10602595" cy="876300"/>
            <a:chOff x="1509" y="2826"/>
            <a:chExt cx="16697" cy="1380"/>
          </a:xfrm>
        </p:grpSpPr>
        <p:sp>
          <p:nvSpPr>
            <p:cNvPr id="12" name="文本框 11"/>
            <p:cNvSpPr txBox="1"/>
            <p:nvPr>
              <p:custDataLst>
                <p:tags r:id="rId115"/>
              </p:custDataLst>
            </p:nvPr>
          </p:nvSpPr>
          <p:spPr>
            <a:xfrm>
              <a:off x="8398" y="2826"/>
              <a:ext cx="2344" cy="1380"/>
            </a:xfrm>
            <a:prstGeom prst="rect">
              <a:avLst/>
            </a:prstGeom>
            <a:noFill/>
          </p:spPr>
          <p:txBody>
            <a:bodyPr wrap="square" rtlCol="0">
              <a:noAutofit/>
            </a:bodyPr>
            <a:lstStyle/>
            <a:p>
              <a:pPr algn="ctr">
                <a:lnSpc>
                  <a:spcPct val="140000"/>
                </a:lnSpc>
              </a:pPr>
              <a:r>
                <a:rPr lang="en-US" altLang="zh-CN" sz="4000" i="1">
                  <a:gradFill>
                    <a:gsLst>
                      <a:gs pos="50000">
                        <a:srgbClr val="BB59BC"/>
                      </a:gs>
                      <a:gs pos="100000">
                        <a:srgbClr val="425CCA"/>
                      </a:gs>
                      <a:gs pos="0">
                        <a:srgbClr val="F7CC7E"/>
                      </a:gs>
                    </a:gsLst>
                    <a:lin ang="2580000" scaled="1"/>
                  </a:gradFill>
                  <a:latin typeface="HarmonyOS Sans Black" panose="00000A00000000000000" charset="0"/>
                  <a:ea typeface="HarmonyOS Sans SC" panose="00000500000000000000" charset="-122"/>
                  <a:cs typeface="HarmonyOS Sans Black" panose="00000A00000000000000" charset="0"/>
                </a:rPr>
                <a:t>VS</a:t>
              </a:r>
              <a:endParaRPr lang="en-US" altLang="zh-CN" sz="4000" i="1">
                <a:gradFill>
                  <a:gsLst>
                    <a:gs pos="50000">
                      <a:srgbClr val="BB59BC"/>
                    </a:gs>
                    <a:gs pos="100000">
                      <a:srgbClr val="425CCA"/>
                    </a:gs>
                    <a:gs pos="0">
                      <a:srgbClr val="F7CC7E"/>
                    </a:gs>
                  </a:gsLst>
                  <a:lin ang="2580000" scaled="1"/>
                </a:gradFill>
                <a:latin typeface="HarmonyOS Sans Black" panose="00000A00000000000000" charset="0"/>
                <a:ea typeface="HarmonyOS Sans SC" panose="00000500000000000000" charset="-122"/>
                <a:cs typeface="HarmonyOS Sans Black" panose="00000A00000000000000" charset="0"/>
              </a:endParaRPr>
            </a:p>
          </p:txBody>
        </p:sp>
        <p:sp>
          <p:nvSpPr>
            <p:cNvPr id="75" name="文本框 74"/>
            <p:cNvSpPr txBox="1"/>
            <p:nvPr>
              <p:custDataLst>
                <p:tags r:id="rId116"/>
              </p:custDataLst>
            </p:nvPr>
          </p:nvSpPr>
          <p:spPr>
            <a:xfrm>
              <a:off x="1509" y="3197"/>
              <a:ext cx="5278" cy="872"/>
            </a:xfrm>
            <a:prstGeom prst="rect">
              <a:avLst/>
            </a:prstGeom>
            <a:noFill/>
          </p:spPr>
          <p:txBody>
            <a:bodyPr wrap="square" rtlCol="0">
              <a:noAutofit/>
            </a:bodyPr>
            <a:lstStyle/>
            <a:p>
              <a:pPr algn="ctr">
                <a:lnSpc>
                  <a:spcPct val="140000"/>
                </a:lnSpc>
              </a:pPr>
              <a:r>
                <a:rPr lang="en-US" altLang="zh-CN" sz="2400" b="1" i="1">
                  <a:solidFill>
                    <a:srgbClr val="8489D3"/>
                  </a:solidFill>
                  <a:effectLst>
                    <a:outerShdw blurRad="50800" dist="38100" dir="18900000" algn="bl" rotWithShape="0">
                      <a:prstClr val="black">
                        <a:alpha val="40000"/>
                      </a:prstClr>
                    </a:outerShdw>
                  </a:effectLst>
                  <a:latin typeface="HarmonyOS Sans Black" panose="00000A00000000000000" charset="0"/>
                  <a:ea typeface="HarmonyOS Sans SC" panose="00000500000000000000" charset="-122"/>
                  <a:cs typeface="HarmonyOS Sans Black" panose="00000A00000000000000" charset="0"/>
                  <a:sym typeface="+mn-ea"/>
                </a:rPr>
                <a:t>110% UNBALANCED</a:t>
              </a:r>
              <a:endParaRPr lang="en-US" altLang="zh-CN" sz="2400" b="1" i="1">
                <a:solidFill>
                  <a:srgbClr val="8489D3"/>
                </a:solidFill>
                <a:effectLst>
                  <a:outerShdw blurRad="50800" dist="38100" dir="18900000" algn="bl" rotWithShape="0">
                    <a:prstClr val="black">
                      <a:alpha val="40000"/>
                    </a:prstClr>
                  </a:outerShdw>
                </a:effectLst>
                <a:latin typeface="HarmonyOS Sans Black" panose="00000A00000000000000" charset="0"/>
                <a:ea typeface="HarmonyOS Sans SC" panose="00000500000000000000" charset="-122"/>
                <a:cs typeface="HarmonyOS Sans Black" panose="00000A00000000000000" charset="0"/>
                <a:sym typeface="+mn-ea"/>
              </a:endParaRPr>
            </a:p>
          </p:txBody>
        </p:sp>
        <p:sp>
          <p:nvSpPr>
            <p:cNvPr id="76" name="文本框 75"/>
            <p:cNvSpPr txBox="1"/>
            <p:nvPr>
              <p:custDataLst>
                <p:tags r:id="rId117"/>
              </p:custDataLst>
            </p:nvPr>
          </p:nvSpPr>
          <p:spPr>
            <a:xfrm>
              <a:off x="11298" y="3197"/>
              <a:ext cx="6908" cy="872"/>
            </a:xfrm>
            <a:prstGeom prst="rect">
              <a:avLst/>
            </a:prstGeom>
            <a:noFill/>
          </p:spPr>
          <p:txBody>
            <a:bodyPr wrap="square" rtlCol="0">
              <a:noAutofit/>
            </a:bodyPr>
            <a:lstStyle/>
            <a:p>
              <a:pPr algn="ctr">
                <a:lnSpc>
                  <a:spcPct val="140000"/>
                </a:lnSpc>
              </a:pPr>
              <a:r>
                <a:rPr lang="en-US" altLang="zh-CN" sz="2400" b="1" i="1">
                  <a:solidFill>
                    <a:schemeClr val="bg1">
                      <a:lumMod val="50000"/>
                    </a:schemeClr>
                  </a:solidFill>
                  <a:effectLst>
                    <a:outerShdw blurRad="50800" dist="38100" dir="18900000" algn="bl" rotWithShape="0">
                      <a:prstClr val="black">
                        <a:alpha val="40000"/>
                      </a:prstClr>
                    </a:outerShdw>
                  </a:effectLst>
                  <a:latin typeface="HarmonyOS Sans Black" panose="00000A00000000000000" charset="0"/>
                  <a:ea typeface="HarmonyOS Sans SC" panose="00000500000000000000" charset="-122"/>
                  <a:cs typeface="HarmonyOS Sans Black" panose="00000A00000000000000" charset="0"/>
                  <a:sym typeface="+mn-ea"/>
                </a:rPr>
                <a:t>100% BALANCED</a:t>
              </a:r>
              <a:endParaRPr lang="en-US" altLang="zh-CN" sz="2400" b="1" i="1">
                <a:solidFill>
                  <a:schemeClr val="bg1">
                    <a:lumMod val="50000"/>
                  </a:schemeClr>
                </a:solidFill>
                <a:effectLst>
                  <a:outerShdw blurRad="50800" dist="38100" dir="18900000" algn="bl" rotWithShape="0">
                    <a:prstClr val="black">
                      <a:alpha val="40000"/>
                    </a:prstClr>
                  </a:outerShdw>
                </a:effectLst>
                <a:latin typeface="HarmonyOS Sans Black" panose="00000A00000000000000" charset="0"/>
                <a:ea typeface="HarmonyOS Sans SC" panose="00000500000000000000" charset="-122"/>
                <a:cs typeface="HarmonyOS Sans Black" panose="00000A00000000000000" charset="0"/>
                <a:sym typeface="+mn-ea"/>
              </a:endParaRPr>
            </a:p>
          </p:txBody>
        </p:sp>
      </p:grpSp>
      <p:grpSp>
        <p:nvGrpSpPr>
          <p:cNvPr id="13" name="组合 12"/>
          <p:cNvGrpSpPr/>
          <p:nvPr/>
        </p:nvGrpSpPr>
        <p:grpSpPr>
          <a:xfrm>
            <a:off x="0" y="6605270"/>
            <a:ext cx="12191365" cy="255270"/>
            <a:chOff x="0" y="10398"/>
            <a:chExt cx="19199" cy="402"/>
          </a:xfrm>
        </p:grpSpPr>
        <p:sp>
          <p:nvSpPr>
            <p:cNvPr id="14" name="任意多边形 37"/>
            <p:cNvSpPr/>
            <p:nvPr>
              <p:custDataLst>
                <p:tags r:id="rId118"/>
              </p:custDataLst>
            </p:nvPr>
          </p:nvSpPr>
          <p:spPr>
            <a:xfrm>
              <a:off x="18353" y="10403"/>
              <a:ext cx="847" cy="397"/>
            </a:xfrm>
            <a:custGeom>
              <a:avLst/>
              <a:gdLst>
                <a:gd name="connsiteX0" fmla="*/ 0 w 847"/>
                <a:gd name="connsiteY0" fmla="*/ 0 h 397"/>
                <a:gd name="connsiteX1" fmla="*/ 847 w 847"/>
                <a:gd name="connsiteY1" fmla="*/ 0 h 397"/>
                <a:gd name="connsiteX2" fmla="*/ 847 w 847"/>
                <a:gd name="connsiteY2" fmla="*/ 203 h 397"/>
                <a:gd name="connsiteX3" fmla="*/ 847 w 847"/>
                <a:gd name="connsiteY3" fmla="*/ 397 h 397"/>
                <a:gd name="connsiteX4" fmla="*/ 0 w 847"/>
                <a:gd name="connsiteY4" fmla="*/ 397 h 397"/>
                <a:gd name="connsiteX5" fmla="*/ 195 w 847"/>
                <a:gd name="connsiteY5" fmla="*/ 200 h 397"/>
                <a:gd name="connsiteX6" fmla="*/ 0 w 847"/>
                <a:gd name="connsiteY6" fmla="*/ 0 h 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 h="397">
                  <a:moveTo>
                    <a:pt x="0" y="0"/>
                  </a:moveTo>
                  <a:lnTo>
                    <a:pt x="847" y="0"/>
                  </a:lnTo>
                  <a:lnTo>
                    <a:pt x="847" y="203"/>
                  </a:lnTo>
                  <a:lnTo>
                    <a:pt x="847" y="397"/>
                  </a:lnTo>
                  <a:lnTo>
                    <a:pt x="0" y="397"/>
                  </a:lnTo>
                  <a:lnTo>
                    <a:pt x="195" y="200"/>
                  </a:lnTo>
                  <a:lnTo>
                    <a:pt x="0" y="0"/>
                  </a:lnTo>
                  <a:close/>
                </a:path>
              </a:pathLst>
            </a:cu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5" name="五边形 14"/>
            <p:cNvSpPr/>
            <p:nvPr>
              <p:custDataLst>
                <p:tags r:id="rId119"/>
              </p:custDataLst>
            </p:nvPr>
          </p:nvSpPr>
          <p:spPr>
            <a:xfrm>
              <a:off x="0" y="10399"/>
              <a:ext cx="18405" cy="397"/>
            </a:xfrm>
            <a:prstGeom prst="homePlate">
              <a:avLst/>
            </a:pr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custDataLst>
                <p:tags r:id="rId120"/>
              </p:custDataLst>
            </p:nvPr>
          </p:nvSpPr>
          <p:spPr>
            <a:xfrm>
              <a:off x="2995"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www.solinteg.com</a:t>
              </a:r>
              <a:endParaRPr lang="en-US" altLang="zh-CN" sz="1000" b="1" dirty="0">
                <a:solidFill>
                  <a:schemeClr val="bg1"/>
                </a:solidFill>
                <a:latin typeface="HarmonyOS Sans Black" panose="00000A00000000000000" charset="0"/>
                <a:cs typeface="HarmonyOS Sans Black" panose="00000A00000000000000" charset="0"/>
              </a:endParaRPr>
            </a:p>
          </p:txBody>
        </p:sp>
        <p:pic>
          <p:nvPicPr>
            <p:cNvPr id="20" name="图片 19" descr="C:\wohxy\pic\部门logo\3811661911493_.pic.jpg3811661911493_.pic"/>
            <p:cNvPicPr>
              <a:picLocks noChangeAspect="1"/>
            </p:cNvPicPr>
            <p:nvPr>
              <p:custDataLst>
                <p:tags r:id="rId121"/>
              </p:custDataLst>
            </p:nvPr>
          </p:nvPicPr>
          <p:blipFill>
            <a:blip r:embed="rId122"/>
            <a:srcRect/>
            <a:stretch>
              <a:fillRect/>
            </a:stretch>
          </p:blipFill>
          <p:spPr>
            <a:xfrm>
              <a:off x="527" y="10510"/>
              <a:ext cx="1293" cy="198"/>
            </a:xfrm>
            <a:prstGeom prst="rect">
              <a:avLst/>
            </a:prstGeom>
          </p:spPr>
        </p:pic>
        <p:pic>
          <p:nvPicPr>
            <p:cNvPr id="21" name="图片 41" descr="3b32313535393938333b57307403"/>
            <p:cNvPicPr>
              <a:picLocks noChangeAspect="1"/>
            </p:cNvPicPr>
            <p:nvPr>
              <p:custDataLst>
                <p:tags r:id="rId123"/>
              </p:custDataLst>
            </p:nvPr>
          </p:nvPicPr>
          <p:blipFill>
            <a:blip r:embed="rId124"/>
            <a:stretch>
              <a:fillRect/>
            </a:stretch>
          </p:blipFill>
          <p:spPr>
            <a:xfrm>
              <a:off x="2797" y="10510"/>
              <a:ext cx="198" cy="198"/>
            </a:xfrm>
            <a:prstGeom prst="rect">
              <a:avLst/>
            </a:prstGeom>
          </p:spPr>
        </p:pic>
        <p:sp>
          <p:nvSpPr>
            <p:cNvPr id="22" name="文本框 21"/>
            <p:cNvSpPr txBox="1"/>
            <p:nvPr>
              <p:custDataLst>
                <p:tags r:id="rId125"/>
              </p:custDataLst>
            </p:nvPr>
          </p:nvSpPr>
          <p:spPr>
            <a:xfrm>
              <a:off x="14551" y="10399"/>
              <a:ext cx="3728" cy="398"/>
            </a:xfrm>
            <a:prstGeom prst="rect">
              <a:avLst/>
            </a:prstGeom>
            <a:noFill/>
          </p:spPr>
          <p:txBody>
            <a:bodyPr wrap="none" rtlCol="0">
              <a:noAutofit/>
            </a:bodyPr>
            <a:lstStyle/>
            <a:p>
              <a:pPr algn="r"/>
              <a:r>
                <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How Solinteg Unbalanced Output benefits your life?</a:t>
              </a:r>
              <a:endPar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endParaRPr>
            </a:p>
          </p:txBody>
        </p:sp>
        <p:sp>
          <p:nvSpPr>
            <p:cNvPr id="24" name="文本框 23"/>
            <p:cNvSpPr txBox="1"/>
            <p:nvPr>
              <p:custDataLst>
                <p:tags r:id="rId126"/>
              </p:custDataLst>
            </p:nvPr>
          </p:nvSpPr>
          <p:spPr>
            <a:xfrm>
              <a:off x="18703" y="10398"/>
              <a:ext cx="403" cy="398"/>
            </a:xfrm>
            <a:prstGeom prst="rect">
              <a:avLst/>
            </a:prstGeom>
            <a:noFill/>
          </p:spPr>
          <p:txBody>
            <a:bodyPr wrap="none" rtlCol="0">
              <a:noAutofit/>
            </a:bodyPr>
            <a:lstStyle/>
            <a:p>
              <a:pPr algn="r"/>
              <a:r>
                <a:rPr lang="en-US" altLang="zh-CN" sz="10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sym typeface="+mn-ea"/>
                </a:rPr>
                <a:t>06</a:t>
              </a:r>
              <a:endParaRPr lang="en-US" altLang="zh-CN" sz="10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sym typeface="+mn-ea"/>
              </a:endParaRPr>
            </a:p>
          </p:txBody>
        </p:sp>
        <p:pic>
          <p:nvPicPr>
            <p:cNvPr id="30" name="图片 6" descr="343435383135363b333633323734363b4fe1606f"/>
            <p:cNvPicPr>
              <a:picLocks noChangeAspect="1"/>
            </p:cNvPicPr>
            <p:nvPr>
              <p:custDataLst>
                <p:tags r:id="rId127"/>
              </p:custDataLst>
            </p:nvPr>
          </p:nvPicPr>
          <p:blipFill>
            <a:blip r:embed="rId128"/>
            <a:stretch>
              <a:fillRect/>
            </a:stretch>
          </p:blipFill>
          <p:spPr>
            <a:xfrm>
              <a:off x="6195" y="10510"/>
              <a:ext cx="198" cy="198"/>
            </a:xfrm>
            <a:prstGeom prst="rect">
              <a:avLst/>
            </a:prstGeom>
          </p:spPr>
        </p:pic>
        <p:sp>
          <p:nvSpPr>
            <p:cNvPr id="31" name="文本框 30"/>
            <p:cNvSpPr txBox="1"/>
            <p:nvPr>
              <p:custDataLst>
                <p:tags r:id="rId129"/>
              </p:custDataLst>
            </p:nvPr>
          </p:nvSpPr>
          <p:spPr>
            <a:xfrm>
              <a:off x="6413"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academy@solinteg.com</a:t>
              </a:r>
              <a:endParaRPr lang="en-US" altLang="zh-CN" sz="1000" b="1" dirty="0">
                <a:solidFill>
                  <a:schemeClr val="bg1"/>
                </a:solidFill>
                <a:latin typeface="HarmonyOS Sans Black" panose="00000A00000000000000" charset="0"/>
                <a:cs typeface="HarmonyOS Sans Black" panose="00000A00000000000000" charset="0"/>
              </a:endParaRPr>
            </a:p>
          </p:txBody>
        </p:sp>
      </p:grpSp>
      <p:sp>
        <p:nvSpPr>
          <p:cNvPr id="235" name="文本框 234"/>
          <p:cNvSpPr txBox="1"/>
          <p:nvPr>
            <p:custDataLst>
              <p:tags r:id="rId130"/>
            </p:custDataLst>
          </p:nvPr>
        </p:nvSpPr>
        <p:spPr>
          <a:xfrm>
            <a:off x="7733665" y="5782945"/>
            <a:ext cx="4365625" cy="760095"/>
          </a:xfrm>
          <a:prstGeom prst="rect">
            <a:avLst/>
          </a:prstGeom>
          <a:noFill/>
        </p:spPr>
        <p:txBody>
          <a:bodyPr wrap="square" rtlCol="0">
            <a:noAutofit/>
          </a:bodyPr>
          <a:lstStyle/>
          <a:p>
            <a:pPr>
              <a:lnSpc>
                <a:spcPct val="140000"/>
              </a:lnSpc>
            </a:pPr>
            <a:r>
              <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Note：</a:t>
            </a:r>
            <a:endPar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endParaRPr>
          </a:p>
          <a:p>
            <a:pPr>
              <a:lnSpc>
                <a:spcPct val="140000"/>
              </a:lnSpc>
            </a:pPr>
            <a:r>
              <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1. Compared when both systems will work stable for 4h a day</a:t>
            </a:r>
            <a:r>
              <a:rPr lang="en-US"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a:t>
            </a:r>
            <a:endPar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endParaRPr>
          </a:p>
          <a:p>
            <a:pPr>
              <a:lnSpc>
                <a:spcPct val="140000"/>
              </a:lnSpc>
            </a:pPr>
            <a:r>
              <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2. For both scenarios, the</a:t>
            </a:r>
            <a:r>
              <a:rPr lang="en-US"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 battery</a:t>
            </a:r>
            <a:r>
              <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 charging and discharging power limitation is 2kW.</a:t>
            </a:r>
            <a:endPar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endParaRPr>
          </a:p>
          <a:p>
            <a:pPr>
              <a:lnSpc>
                <a:spcPct val="140000"/>
              </a:lnSpc>
            </a:pPr>
            <a:r>
              <a:rPr lang="en-US"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3. Electricity price: for purchasing 0.3USD/kWh, for selling 0.1USD/kWh.</a:t>
            </a:r>
            <a:endParaRPr lang="en-US"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endParaRPr>
          </a:p>
        </p:txBody>
      </p:sp>
      <p:sp>
        <p:nvSpPr>
          <p:cNvPr id="25" name="圆角矩形 24"/>
          <p:cNvSpPr/>
          <p:nvPr/>
        </p:nvSpPr>
        <p:spPr>
          <a:xfrm>
            <a:off x="775335" y="4740275"/>
            <a:ext cx="4320000" cy="398780"/>
          </a:xfrm>
          <a:prstGeom prst="roundRect">
            <a:avLst>
              <a:gd name="adj" fmla="val 50000"/>
            </a:avLst>
          </a:prstGeom>
          <a:gradFill>
            <a:gsLst>
              <a:gs pos="50000">
                <a:srgbClr val="BB59BC"/>
              </a:gs>
              <a:gs pos="100000">
                <a:srgbClr val="425CCA"/>
              </a:gs>
              <a:gs pos="0">
                <a:srgbClr val="F7CC7E"/>
              </a:gs>
            </a:gsLst>
            <a:lin ang="258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a:latin typeface="HarmonyOS Sans Black" panose="00000A00000000000000" charset="0"/>
                <a:ea typeface="HarmonyOS Sans SC" panose="00000500000000000000" charset="-122"/>
                <a:cs typeface="HarmonyOS Sans Black" panose="00000A00000000000000" charset="0"/>
              </a:rPr>
              <a:t>100% PV power utilization</a:t>
            </a:r>
            <a:endParaRPr lang="en-US" altLang="zh-CN" sz="1600">
              <a:latin typeface="HarmonyOS Sans Black" panose="00000A00000000000000" charset="0"/>
              <a:ea typeface="HarmonyOS Sans SC" panose="00000500000000000000" charset="-122"/>
              <a:cs typeface="HarmonyOS Sans Black" panose="00000A00000000000000" charset="0"/>
            </a:endParaRPr>
          </a:p>
        </p:txBody>
      </p:sp>
      <p:sp>
        <p:nvSpPr>
          <p:cNvPr id="27" name="圆角矩形 26"/>
          <p:cNvSpPr/>
          <p:nvPr>
            <p:custDataLst>
              <p:tags r:id="rId131"/>
            </p:custDataLst>
          </p:nvPr>
        </p:nvSpPr>
        <p:spPr>
          <a:xfrm>
            <a:off x="7109460" y="4740275"/>
            <a:ext cx="4320000" cy="398780"/>
          </a:xfrm>
          <a:prstGeom prst="roundRect">
            <a:avLst>
              <a:gd name="adj" fmla="val 50000"/>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a:latin typeface="HarmonyOS Sans Black" panose="00000A00000000000000" charset="0"/>
                <a:cs typeface="HarmonyOS Sans Black" panose="00000A00000000000000" charset="0"/>
              </a:rPr>
              <a:t>Battery charging power wasted</a:t>
            </a:r>
            <a:endParaRPr lang="en-US" altLang="zh-CN" sz="1600">
              <a:latin typeface="HarmonyOS Sans Black" panose="00000A00000000000000" charset="0"/>
              <a:cs typeface="HarmonyOS Sans Black" panose="00000A00000000000000" charset="0"/>
            </a:endParaRPr>
          </a:p>
        </p:txBody>
      </p:sp>
      <p:sp>
        <p:nvSpPr>
          <p:cNvPr id="37" name="圆角矩形 36"/>
          <p:cNvSpPr/>
          <p:nvPr>
            <p:custDataLst>
              <p:tags r:id="rId132"/>
            </p:custDataLst>
          </p:nvPr>
        </p:nvSpPr>
        <p:spPr>
          <a:xfrm>
            <a:off x="775335" y="5194935"/>
            <a:ext cx="4320000" cy="398780"/>
          </a:xfrm>
          <a:prstGeom prst="roundRect">
            <a:avLst>
              <a:gd name="adj" fmla="val 50000"/>
            </a:avLst>
          </a:prstGeom>
          <a:gradFill>
            <a:gsLst>
              <a:gs pos="50000">
                <a:srgbClr val="BB59BC"/>
              </a:gs>
              <a:gs pos="100000">
                <a:srgbClr val="425CCA"/>
              </a:gs>
              <a:gs pos="0">
                <a:srgbClr val="F7CC7E"/>
              </a:gs>
            </a:gsLst>
            <a:lin ang="258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a:latin typeface="HarmonyOS Sans Black" panose="00000A00000000000000" charset="0"/>
                <a:ea typeface="HarmonyOS Sans SC" panose="00000500000000000000" charset="-122"/>
                <a:cs typeface="HarmonyOS Sans Black" panose="00000A00000000000000" charset="0"/>
              </a:rPr>
              <a:t>642.4USD bill saved a year</a:t>
            </a:r>
            <a:endParaRPr lang="en-US" altLang="zh-CN" sz="1600">
              <a:latin typeface="HarmonyOS Sans Black" panose="00000A00000000000000" charset="0"/>
              <a:ea typeface="HarmonyOS Sans SC" panose="00000500000000000000" charset="-122"/>
              <a:cs typeface="HarmonyOS Sans Black" panose="00000A00000000000000" charset="0"/>
            </a:endParaRPr>
          </a:p>
        </p:txBody>
      </p:sp>
      <p:sp>
        <p:nvSpPr>
          <p:cNvPr id="40" name="圆角矩形 39"/>
          <p:cNvSpPr/>
          <p:nvPr>
            <p:custDataLst>
              <p:tags r:id="rId133"/>
            </p:custDataLst>
          </p:nvPr>
        </p:nvSpPr>
        <p:spPr>
          <a:xfrm>
            <a:off x="7109460" y="5194935"/>
            <a:ext cx="4320000" cy="398780"/>
          </a:xfrm>
          <a:prstGeom prst="roundRect">
            <a:avLst>
              <a:gd name="adj" fmla="val 50000"/>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a:latin typeface="HarmonyOS Sans Black" panose="00000A00000000000000" charset="0"/>
                <a:cs typeface="HarmonyOS Sans Black" panose="00000A00000000000000" charset="0"/>
              </a:rPr>
              <a:t>3212kWh more grid power used a year</a:t>
            </a:r>
            <a:endParaRPr lang="en-US" altLang="zh-CN" sz="1600">
              <a:latin typeface="HarmonyOS Sans Black" panose="00000A00000000000000" charset="0"/>
              <a:cs typeface="HarmonyOS Sans Black" panose="00000A00000000000000" charset="0"/>
            </a:endParaRPr>
          </a:p>
        </p:txBody>
      </p:sp>
      <p:sp>
        <p:nvSpPr>
          <p:cNvPr id="4" name="流程图: 合并 3"/>
          <p:cNvSpPr>
            <a:spLocks noChangeAspect="1"/>
          </p:cNvSpPr>
          <p:nvPr>
            <p:custDataLst>
              <p:tags r:id="rId134"/>
            </p:custDataLst>
          </p:nvPr>
        </p:nvSpPr>
        <p:spPr>
          <a:xfrm rot="16200000" flipH="1">
            <a:off x="11000740" y="2903220"/>
            <a:ext cx="85725" cy="80010"/>
          </a:xfrm>
          <a:prstGeom prst="flowChartMerg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35"/>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5" name="组合 4"/>
          <p:cNvGrpSpPr/>
          <p:nvPr/>
        </p:nvGrpSpPr>
        <p:grpSpPr>
          <a:xfrm>
            <a:off x="0" y="4445"/>
            <a:ext cx="12192000" cy="6606540"/>
            <a:chOff x="0" y="7"/>
            <a:chExt cx="19200" cy="10404"/>
          </a:xfrm>
        </p:grpSpPr>
        <p:sp>
          <p:nvSpPr>
            <p:cNvPr id="6" name="矩形 5"/>
            <p:cNvSpPr/>
            <p:nvPr>
              <p:custDataLst>
                <p:tags r:id="rId1"/>
              </p:custDataLst>
            </p:nvPr>
          </p:nvSpPr>
          <p:spPr>
            <a:xfrm>
              <a:off x="9600" y="7"/>
              <a:ext cx="9600" cy="10404"/>
            </a:xfrm>
            <a:prstGeom prst="rect">
              <a:avLst/>
            </a:prstGeom>
            <a:solidFill>
              <a:schemeClr val="bg1">
                <a:lumMod val="85000"/>
                <a:alpha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矩形 6"/>
            <p:cNvSpPr/>
            <p:nvPr>
              <p:custDataLst>
                <p:tags r:id="rId2"/>
              </p:custDataLst>
            </p:nvPr>
          </p:nvSpPr>
          <p:spPr>
            <a:xfrm>
              <a:off x="0" y="7"/>
              <a:ext cx="9600" cy="10404"/>
            </a:xfrm>
            <a:prstGeom prst="rect">
              <a:avLst/>
            </a:prstGeom>
            <a:gradFill>
              <a:gsLst>
                <a:gs pos="50000">
                  <a:srgbClr val="BB59BC">
                    <a:alpha val="40000"/>
                  </a:srgbClr>
                </a:gs>
                <a:gs pos="100000">
                  <a:srgbClr val="425CCA"/>
                </a:gs>
                <a:gs pos="0">
                  <a:srgbClr val="F7CC7E"/>
                </a:gs>
              </a:gsLst>
              <a:lin ang="258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17" name="直接连接符 16"/>
            <p:cNvCxnSpPr/>
            <p:nvPr>
              <p:custDataLst>
                <p:tags r:id="rId3"/>
              </p:custDataLst>
            </p:nvPr>
          </p:nvCxnSpPr>
          <p:spPr>
            <a:xfrm>
              <a:off x="9622" y="7"/>
              <a:ext cx="0" cy="10403"/>
            </a:xfrm>
            <a:prstGeom prst="line">
              <a:avLst/>
            </a:prstGeom>
            <a:ln w="38100">
              <a:gradFill>
                <a:gsLst>
                  <a:gs pos="50000">
                    <a:srgbClr val="BB59BC">
                      <a:alpha val="30000"/>
                    </a:srgbClr>
                  </a:gs>
                  <a:gs pos="100000">
                    <a:srgbClr val="425CCA"/>
                  </a:gs>
                  <a:gs pos="0">
                    <a:srgbClr val="F7CC7E"/>
                  </a:gs>
                </a:gsLst>
                <a:lin ang="2580000" scaled="0"/>
              </a:gradFill>
            </a:ln>
          </p:spPr>
          <p:style>
            <a:lnRef idx="3">
              <a:schemeClr val="accent1"/>
            </a:lnRef>
            <a:fillRef idx="0">
              <a:srgbClr val="FFFFFF"/>
            </a:fillRef>
            <a:effectRef idx="0">
              <a:srgbClr val="FFFFFF"/>
            </a:effectRef>
            <a:fontRef idx="minor">
              <a:schemeClr val="tx1"/>
            </a:fontRef>
          </p:style>
        </p:cxnSp>
      </p:grpSp>
      <p:grpSp>
        <p:nvGrpSpPr>
          <p:cNvPr id="8" name="组合 7"/>
          <p:cNvGrpSpPr/>
          <p:nvPr/>
        </p:nvGrpSpPr>
        <p:grpSpPr>
          <a:xfrm>
            <a:off x="0" y="-81280"/>
            <a:ext cx="12192000" cy="1363980"/>
            <a:chOff x="0" y="-128"/>
            <a:chExt cx="19200" cy="2148"/>
          </a:xfrm>
        </p:grpSpPr>
        <p:sp>
          <p:nvSpPr>
            <p:cNvPr id="9" name="矩形 8"/>
            <p:cNvSpPr/>
            <p:nvPr>
              <p:custDataLst>
                <p:tags r:id="rId4"/>
              </p:custDataLst>
            </p:nvPr>
          </p:nvSpPr>
          <p:spPr>
            <a:xfrm>
              <a:off x="0" y="7"/>
              <a:ext cx="19199" cy="2013"/>
            </a:xfrm>
            <a:prstGeom prst="rect">
              <a:avLst/>
            </a:prstGeom>
            <a:solidFill>
              <a:srgbClr val="8489D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36" name="组合 35"/>
            <p:cNvGrpSpPr/>
            <p:nvPr/>
          </p:nvGrpSpPr>
          <p:grpSpPr>
            <a:xfrm>
              <a:off x="1279" y="1271"/>
              <a:ext cx="4916" cy="463"/>
              <a:chOff x="12811" y="631"/>
              <a:chExt cx="4916" cy="463"/>
            </a:xfrm>
          </p:grpSpPr>
          <p:sp>
            <p:nvSpPr>
              <p:cNvPr id="28" name="圆角矩形 27"/>
              <p:cNvSpPr/>
              <p:nvPr>
                <p:custDataLst>
                  <p:tags r:id="rId5"/>
                </p:custDataLst>
              </p:nvPr>
            </p:nvSpPr>
            <p:spPr>
              <a:xfrm>
                <a:off x="13477" y="631"/>
                <a:ext cx="4250" cy="461"/>
              </a:xfrm>
              <a:prstGeom prst="round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200" b="1" dirty="0">
                    <a:solidFill>
                      <a:srgbClr val="8489D3"/>
                    </a:solidFill>
                    <a:latin typeface="HarmonyOS Sans Black" panose="00000A00000000000000" charset="0"/>
                    <a:ea typeface="HarmonyOS Sans SC" panose="00000500000000000000" charset="-122"/>
                    <a:cs typeface="HarmonyOS Sans Black" panose="00000A00000000000000" charset="0"/>
                    <a:sym typeface="+mn-ea"/>
                  </a:rPr>
                  <a:t>Billed in Single Phase</a:t>
                </a:r>
                <a:endParaRPr lang="en-US" altLang="zh-CN" sz="1200" b="1" dirty="0">
                  <a:solidFill>
                    <a:srgbClr val="8489D3"/>
                  </a:solidFill>
                  <a:latin typeface="HarmonyOS Sans Black" panose="00000A00000000000000" charset="0"/>
                  <a:ea typeface="HarmonyOS Sans SC" panose="00000500000000000000" charset="-122"/>
                  <a:cs typeface="HarmonyOS Sans Black" panose="00000A00000000000000" charset="0"/>
                  <a:sym typeface="+mn-ea"/>
                </a:endParaRPr>
              </a:p>
            </p:txBody>
          </p:sp>
          <p:pic>
            <p:nvPicPr>
              <p:cNvPr id="29" name="图片 28" descr="3b343132333731363bc7aeb4fc"/>
              <p:cNvPicPr>
                <a:picLocks noChangeAspect="1"/>
              </p:cNvPicPr>
              <p:nvPr>
                <p:custDataLst>
                  <p:tags r:id="rId6"/>
                </p:custDataLst>
              </p:nvPr>
            </p:nvPicPr>
            <p:blipFill>
              <a:blip r:embed="rId7">
                <a:extLst>
                  <a:ext uri="{96DAC541-7B7A-43D3-8B79-37D633B846F1}">
                    <asvg:svgBlip xmlns:asvg="http://schemas.microsoft.com/office/drawing/2016/SVG/main" r:embed="rId8"/>
                  </a:ext>
                </a:extLst>
              </a:blip>
              <a:stretch>
                <a:fillRect/>
              </a:stretch>
            </p:blipFill>
            <p:spPr>
              <a:xfrm>
                <a:off x="12811" y="640"/>
                <a:ext cx="454" cy="454"/>
              </a:xfrm>
              <a:prstGeom prst="rect">
                <a:avLst/>
              </a:prstGeom>
            </p:spPr>
          </p:pic>
        </p:grpSp>
        <p:grpSp>
          <p:nvGrpSpPr>
            <p:cNvPr id="38" name="组合 37"/>
            <p:cNvGrpSpPr/>
            <p:nvPr/>
          </p:nvGrpSpPr>
          <p:grpSpPr>
            <a:xfrm>
              <a:off x="7218" y="1258"/>
              <a:ext cx="4926" cy="465"/>
              <a:chOff x="12801" y="1355"/>
              <a:chExt cx="4926" cy="465"/>
            </a:xfrm>
          </p:grpSpPr>
          <p:sp>
            <p:nvSpPr>
              <p:cNvPr id="32" name="圆角矩形 31"/>
              <p:cNvSpPr/>
              <p:nvPr>
                <p:custDataLst>
                  <p:tags r:id="rId9"/>
                </p:custDataLst>
              </p:nvPr>
            </p:nvSpPr>
            <p:spPr>
              <a:xfrm>
                <a:off x="13477" y="1355"/>
                <a:ext cx="4250" cy="461"/>
              </a:xfrm>
              <a:prstGeom prst="round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200" b="1">
                    <a:solidFill>
                      <a:schemeClr val="bg1"/>
                    </a:solidFill>
                    <a:latin typeface="HarmonyOS Sans Black" panose="00000A00000000000000" charset="0"/>
                    <a:ea typeface="HarmonyOS Sans SC" panose="00000500000000000000" charset="-122"/>
                    <a:cs typeface="HarmonyOS Sans Black" panose="00000A00000000000000" charset="0"/>
                    <a:sym typeface="+mn-ea"/>
                  </a:rPr>
                  <a:t>Power Export Limit Off</a:t>
                </a:r>
                <a:endParaRPr lang="en-US" altLang="zh-CN" sz="1200" b="1">
                  <a:solidFill>
                    <a:schemeClr val="bg1"/>
                  </a:solidFill>
                  <a:latin typeface="HarmonyOS Sans Black" panose="00000A00000000000000" charset="0"/>
                  <a:ea typeface="HarmonyOS Sans SC" panose="00000500000000000000" charset="-122"/>
                  <a:cs typeface="HarmonyOS Sans Black" panose="00000A00000000000000" charset="0"/>
                  <a:sym typeface="+mn-ea"/>
                </a:endParaRPr>
              </a:p>
            </p:txBody>
          </p:sp>
          <p:pic>
            <p:nvPicPr>
              <p:cNvPr id="33" name="图片 32" descr="3b32303230393735343bb5e7cfdfcbfe"/>
              <p:cNvPicPr>
                <a:picLocks noChangeAspect="1"/>
              </p:cNvPicPr>
              <p:nvPr>
                <p:custDataLst>
                  <p:tags r:id="rId10"/>
                </p:custDataLst>
              </p:nvPr>
            </p:nvPicPr>
            <p:blipFill>
              <a:blip r:embed="rId11">
                <a:extLst>
                  <a:ext uri="{96DAC541-7B7A-43D3-8B79-37D633B846F1}">
                    <asvg:svgBlip xmlns:asvg="http://schemas.microsoft.com/office/drawing/2016/SVG/main" r:embed="rId12"/>
                  </a:ext>
                </a:extLst>
              </a:blip>
              <a:stretch>
                <a:fillRect/>
              </a:stretch>
            </p:blipFill>
            <p:spPr>
              <a:xfrm>
                <a:off x="12801" y="1366"/>
                <a:ext cx="454" cy="454"/>
              </a:xfrm>
              <a:prstGeom prst="rect">
                <a:avLst/>
              </a:prstGeom>
              <a:effectLst/>
            </p:spPr>
          </p:pic>
        </p:grpSp>
        <p:grpSp>
          <p:nvGrpSpPr>
            <p:cNvPr id="39" name="组合 38"/>
            <p:cNvGrpSpPr/>
            <p:nvPr/>
          </p:nvGrpSpPr>
          <p:grpSpPr>
            <a:xfrm>
              <a:off x="13083" y="1258"/>
              <a:ext cx="4916" cy="467"/>
              <a:chOff x="12811" y="2079"/>
              <a:chExt cx="4916" cy="467"/>
            </a:xfrm>
          </p:grpSpPr>
          <p:sp>
            <p:nvSpPr>
              <p:cNvPr id="34" name="圆角矩形 33"/>
              <p:cNvSpPr/>
              <p:nvPr>
                <p:custDataLst>
                  <p:tags r:id="rId13"/>
                </p:custDataLst>
              </p:nvPr>
            </p:nvSpPr>
            <p:spPr>
              <a:xfrm>
                <a:off x="13477" y="2079"/>
                <a:ext cx="4250" cy="461"/>
              </a:xfrm>
              <a:prstGeom prst="round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200" b="1">
                    <a:solidFill>
                      <a:schemeClr val="bg1"/>
                    </a:solidFill>
                    <a:latin typeface="HarmonyOS Sans Black" panose="00000A00000000000000" charset="0"/>
                    <a:ea typeface="HarmonyOS Sans SC" panose="00000500000000000000" charset="-122"/>
                    <a:cs typeface="HarmonyOS Sans Black" panose="00000A00000000000000" charset="0"/>
                    <a:sym typeface="+mn-ea"/>
                  </a:rPr>
                  <a:t>Without Battery Connected</a:t>
                </a:r>
                <a:endParaRPr lang="en-US" altLang="zh-CN" sz="1200" b="1">
                  <a:solidFill>
                    <a:schemeClr val="bg1"/>
                  </a:solidFill>
                  <a:latin typeface="HarmonyOS Sans Black" panose="00000A00000000000000" charset="0"/>
                  <a:ea typeface="HarmonyOS Sans SC" panose="00000500000000000000" charset="-122"/>
                  <a:cs typeface="HarmonyOS Sans Black" panose="00000A00000000000000" charset="0"/>
                  <a:sym typeface="+mn-ea"/>
                </a:endParaRPr>
              </a:p>
            </p:txBody>
          </p:sp>
          <p:pic>
            <p:nvPicPr>
              <p:cNvPr id="35" name="图片 34" descr="3b333634343338353bb3e4b5e7"/>
              <p:cNvPicPr>
                <a:picLocks noChangeAspect="1"/>
              </p:cNvPicPr>
              <p:nvPr>
                <p:custDataLst>
                  <p:tags r:id="rId14"/>
                </p:custDataLst>
              </p:nvPr>
            </p:nvPicPr>
            <p:blipFill>
              <a:blip r:embed="rId15">
                <a:extLst>
                  <a:ext uri="{96DAC541-7B7A-43D3-8B79-37D633B846F1}">
                    <asvg:svgBlip xmlns:asvg="http://schemas.microsoft.com/office/drawing/2016/SVG/main" r:embed="rId16"/>
                  </a:ext>
                </a:extLst>
              </a:blip>
              <a:stretch>
                <a:fillRect/>
              </a:stretch>
            </p:blipFill>
            <p:spPr>
              <a:xfrm rot="16200000">
                <a:off x="12811" y="2092"/>
                <a:ext cx="454" cy="454"/>
              </a:xfrm>
              <a:prstGeom prst="rect">
                <a:avLst/>
              </a:prstGeom>
            </p:spPr>
          </p:pic>
        </p:grpSp>
        <p:sp>
          <p:nvSpPr>
            <p:cNvPr id="16" name="文本框 15"/>
            <p:cNvSpPr txBox="1"/>
            <p:nvPr>
              <p:custDataLst>
                <p:tags r:id="rId17"/>
              </p:custDataLst>
            </p:nvPr>
          </p:nvSpPr>
          <p:spPr>
            <a:xfrm>
              <a:off x="7315" y="-128"/>
              <a:ext cx="4773" cy="1121"/>
            </a:xfrm>
            <a:prstGeom prst="rect">
              <a:avLst/>
            </a:prstGeom>
            <a:noFill/>
          </p:spPr>
          <p:txBody>
            <a:bodyPr wrap="square" rtlCol="0">
              <a:noAutofit/>
            </a:bodyPr>
            <a:lstStyle/>
            <a:p>
              <a:pPr algn="ctr">
                <a:lnSpc>
                  <a:spcPct val="140000"/>
                </a:lnSpc>
              </a:pPr>
              <a:r>
                <a:rPr lang="en-US" altLang="zh-CN" sz="3200">
                  <a:solidFill>
                    <a:schemeClr val="bg1"/>
                  </a:solidFill>
                  <a:latin typeface="HarmonyOS Sans Black" panose="00000A00000000000000" charset="0"/>
                  <a:ea typeface="HarmonyOS Sans SC" panose="00000500000000000000" charset="-122"/>
                  <a:cs typeface="HarmonyOS Sans Black" panose="00000A00000000000000" charset="0"/>
                </a:rPr>
                <a:t>SCENARIO 4</a:t>
              </a:r>
              <a:endParaRPr lang="en-US" altLang="zh-CN" sz="3200">
                <a:solidFill>
                  <a:schemeClr val="bg1"/>
                </a:solidFill>
                <a:latin typeface="HarmonyOS Sans Black" panose="00000A00000000000000" charset="0"/>
                <a:ea typeface="HarmonyOS Sans SC" panose="00000500000000000000" charset="-122"/>
                <a:cs typeface="HarmonyOS Sans Black" panose="00000A00000000000000" charset="0"/>
              </a:endParaRPr>
            </a:p>
          </p:txBody>
        </p:sp>
        <p:cxnSp>
          <p:nvCxnSpPr>
            <p:cNvPr id="19" name="直接连接符 18"/>
            <p:cNvCxnSpPr/>
            <p:nvPr>
              <p:custDataLst>
                <p:tags r:id="rId18"/>
              </p:custDataLst>
            </p:nvPr>
          </p:nvCxnSpPr>
          <p:spPr>
            <a:xfrm>
              <a:off x="4" y="2020"/>
              <a:ext cx="19196" cy="0"/>
            </a:xfrm>
            <a:prstGeom prst="line">
              <a:avLst/>
            </a:prstGeom>
            <a:ln w="38100">
              <a:gradFill>
                <a:gsLst>
                  <a:gs pos="50000">
                    <a:srgbClr val="BB59BC"/>
                  </a:gs>
                  <a:gs pos="100000">
                    <a:srgbClr val="425CCA"/>
                  </a:gs>
                  <a:gs pos="0">
                    <a:srgbClr val="F7CC7E"/>
                  </a:gs>
                </a:gsLst>
                <a:lin ang="2580000" scaled="0"/>
              </a:gradFill>
            </a:ln>
          </p:spPr>
          <p:style>
            <a:lnRef idx="2">
              <a:schemeClr val="accent1"/>
            </a:lnRef>
            <a:fillRef idx="0">
              <a:srgbClr val="FFFFFF"/>
            </a:fillRef>
            <a:effectRef idx="0">
              <a:srgbClr val="FFFFFF"/>
            </a:effectRef>
            <a:fontRef idx="minor">
              <a:schemeClr val="tx1"/>
            </a:fontRef>
          </p:style>
        </p:cxnSp>
      </p:grpSp>
      <p:pic>
        <p:nvPicPr>
          <p:cNvPr id="222" name="图片 221" descr="C:\Users\DELL\Desktop\4-20KW.1.无端子.png4-20KW.1.无端子"/>
          <p:cNvPicPr>
            <a:picLocks noChangeAspect="1"/>
          </p:cNvPicPr>
          <p:nvPr>
            <p:custDataLst>
              <p:tags r:id="rId19"/>
            </p:custDataLst>
          </p:nvPr>
        </p:nvPicPr>
        <p:blipFill>
          <a:blip r:embed="rId20"/>
          <a:srcRect/>
          <a:stretch>
            <a:fillRect/>
          </a:stretch>
        </p:blipFill>
        <p:spPr>
          <a:xfrm flipH="1">
            <a:off x="1276985" y="2748280"/>
            <a:ext cx="1500505" cy="844550"/>
          </a:xfrm>
          <a:prstGeom prst="rect">
            <a:avLst/>
          </a:prstGeom>
          <a:effectLst>
            <a:outerShdw blurRad="152400" dist="50800" dir="8100000" algn="tr" rotWithShape="0">
              <a:prstClr val="black">
                <a:alpha val="18320"/>
              </a:prstClr>
            </a:outerShdw>
          </a:effectLst>
        </p:spPr>
      </p:pic>
      <p:pic>
        <p:nvPicPr>
          <p:cNvPr id="176" name="图形 72"/>
          <p:cNvPicPr>
            <a:picLocks noChangeAspect="1"/>
          </p:cNvPicPr>
          <p:nvPr>
            <p:custDataLst>
              <p:tags r:id="rId21"/>
            </p:custDataLst>
          </p:nvPr>
        </p:nvPicPr>
        <p:blipFill>
          <a:blip r:embed="rId22" cstate="screen">
            <a:extLst>
              <a:ext uri="{96DAC541-7B7A-43D3-8B79-37D633B846F1}">
                <asvg:svgBlip xmlns:asvg="http://schemas.microsoft.com/office/drawing/2016/SVG/main" r:embed="rId23"/>
              </a:ext>
            </a:extLst>
          </a:blip>
          <a:stretch>
            <a:fillRect/>
          </a:stretch>
        </p:blipFill>
        <p:spPr>
          <a:xfrm>
            <a:off x="666750" y="2510790"/>
            <a:ext cx="384175" cy="306070"/>
          </a:xfrm>
          <a:prstGeom prst="rect">
            <a:avLst/>
          </a:prstGeom>
        </p:spPr>
      </p:pic>
      <p:pic>
        <p:nvPicPr>
          <p:cNvPr id="177" name="图形 16"/>
          <p:cNvPicPr>
            <a:picLocks noChangeAspect="1"/>
          </p:cNvPicPr>
          <p:nvPr>
            <p:custDataLst>
              <p:tags r:id="rId24"/>
            </p:custDataLst>
          </p:nvPr>
        </p:nvPicPr>
        <p:blipFill>
          <a:blip r:embed="rId25">
            <a:extLst>
              <a:ext uri="{96DAC541-7B7A-43D3-8B79-37D633B846F1}">
                <asvg:svgBlip xmlns:asvg="http://schemas.microsoft.com/office/drawing/2016/SVG/main" r:embed="rId26"/>
              </a:ext>
            </a:extLst>
          </a:blip>
          <a:stretch>
            <a:fillRect/>
          </a:stretch>
        </p:blipFill>
        <p:spPr>
          <a:xfrm>
            <a:off x="5247640" y="2776855"/>
            <a:ext cx="575310" cy="563880"/>
          </a:xfrm>
          <a:prstGeom prst="rect">
            <a:avLst/>
          </a:prstGeom>
        </p:spPr>
      </p:pic>
      <p:cxnSp>
        <p:nvCxnSpPr>
          <p:cNvPr id="178" name="肘形连接符 177"/>
          <p:cNvCxnSpPr/>
          <p:nvPr>
            <p:custDataLst>
              <p:tags r:id="rId27"/>
            </p:custDataLst>
          </p:nvPr>
        </p:nvCxnSpPr>
        <p:spPr>
          <a:xfrm flipH="1" flipV="1">
            <a:off x="859155" y="2818130"/>
            <a:ext cx="607695" cy="215265"/>
          </a:xfrm>
          <a:prstGeom prst="bentConnector3">
            <a:avLst>
              <a:gd name="adj1" fmla="val 99217"/>
            </a:avLst>
          </a:prstGeom>
          <a:ln w="3175">
            <a:solidFill>
              <a:srgbClr val="0070C0"/>
            </a:solidFill>
            <a:headEnd type="triangle" w="med" len="med"/>
            <a:tailEnd type="none"/>
          </a:ln>
        </p:spPr>
        <p:style>
          <a:lnRef idx="1">
            <a:schemeClr val="accent2"/>
          </a:lnRef>
          <a:fillRef idx="0">
            <a:schemeClr val="accent2"/>
          </a:fillRef>
          <a:effectRef idx="0">
            <a:schemeClr val="accent2"/>
          </a:effectRef>
          <a:fontRef idx="minor">
            <a:schemeClr val="tx1"/>
          </a:fontRef>
        </p:style>
      </p:cxnSp>
      <p:cxnSp>
        <p:nvCxnSpPr>
          <p:cNvPr id="180" name="直线连接符 20"/>
          <p:cNvCxnSpPr/>
          <p:nvPr>
            <p:custDataLst>
              <p:tags r:id="rId28"/>
            </p:custDataLst>
          </p:nvPr>
        </p:nvCxnSpPr>
        <p:spPr>
          <a:xfrm>
            <a:off x="2927985" y="3360420"/>
            <a:ext cx="0" cy="281305"/>
          </a:xfrm>
          <a:prstGeom prst="line">
            <a:avLst/>
          </a:prstGeom>
          <a:ln w="63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81" name="直线连接符 21"/>
          <p:cNvCxnSpPr/>
          <p:nvPr>
            <p:custDataLst>
              <p:tags r:id="rId29"/>
            </p:custDataLst>
          </p:nvPr>
        </p:nvCxnSpPr>
        <p:spPr>
          <a:xfrm>
            <a:off x="3181350" y="3157855"/>
            <a:ext cx="0" cy="484505"/>
          </a:xfrm>
          <a:prstGeom prst="line">
            <a:avLst/>
          </a:prstGeom>
          <a:ln w="63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82" name="直线连接符 22"/>
          <p:cNvCxnSpPr/>
          <p:nvPr>
            <p:custDataLst>
              <p:tags r:id="rId30"/>
            </p:custDataLst>
          </p:nvPr>
        </p:nvCxnSpPr>
        <p:spPr>
          <a:xfrm>
            <a:off x="3437255" y="2952750"/>
            <a:ext cx="0" cy="689610"/>
          </a:xfrm>
          <a:prstGeom prst="line">
            <a:avLst/>
          </a:prstGeom>
          <a:ln w="63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pic>
        <p:nvPicPr>
          <p:cNvPr id="183" name="图片 182" descr="C:/Users/DELL/Desktop/Load icon.pngLoad icon"/>
          <p:cNvPicPr>
            <a:picLocks noChangeAspect="1"/>
          </p:cNvPicPr>
          <p:nvPr>
            <p:custDataLst>
              <p:tags r:id="rId31"/>
            </p:custDataLst>
          </p:nvPr>
        </p:nvPicPr>
        <p:blipFill>
          <a:blip r:embed="rId32"/>
          <a:srcRect/>
          <a:stretch>
            <a:fillRect/>
          </a:stretch>
        </p:blipFill>
        <p:spPr>
          <a:xfrm>
            <a:off x="3025775" y="3641725"/>
            <a:ext cx="337820" cy="337820"/>
          </a:xfrm>
          <a:prstGeom prst="rect">
            <a:avLst/>
          </a:prstGeom>
        </p:spPr>
      </p:pic>
      <p:pic>
        <p:nvPicPr>
          <p:cNvPr id="184" name="图片 183" descr="C:/Users/DELL/Desktop/Load icon.pngLoad icon"/>
          <p:cNvPicPr>
            <a:picLocks noChangeAspect="1"/>
          </p:cNvPicPr>
          <p:nvPr>
            <p:custDataLst>
              <p:tags r:id="rId33"/>
            </p:custDataLst>
          </p:nvPr>
        </p:nvPicPr>
        <p:blipFill>
          <a:blip r:embed="rId32"/>
          <a:srcRect/>
          <a:stretch>
            <a:fillRect/>
          </a:stretch>
        </p:blipFill>
        <p:spPr>
          <a:xfrm>
            <a:off x="3279140" y="3641725"/>
            <a:ext cx="337820" cy="337820"/>
          </a:xfrm>
          <a:prstGeom prst="rect">
            <a:avLst/>
          </a:prstGeom>
        </p:spPr>
      </p:pic>
      <p:pic>
        <p:nvPicPr>
          <p:cNvPr id="185" name="图片 184" descr="C:/Users/DELL/Desktop/Load icon.pngLoad icon"/>
          <p:cNvPicPr>
            <a:picLocks noChangeAspect="1"/>
          </p:cNvPicPr>
          <p:nvPr>
            <p:custDataLst>
              <p:tags r:id="rId34"/>
            </p:custDataLst>
          </p:nvPr>
        </p:nvPicPr>
        <p:blipFill>
          <a:blip r:embed="rId32">
            <a:lum contrast="12000"/>
          </a:blip>
          <a:srcRect/>
          <a:stretch>
            <a:fillRect/>
          </a:stretch>
        </p:blipFill>
        <p:spPr>
          <a:xfrm>
            <a:off x="2767330" y="3641725"/>
            <a:ext cx="337820" cy="337820"/>
          </a:xfrm>
          <a:prstGeom prst="rect">
            <a:avLst/>
          </a:prstGeom>
        </p:spPr>
      </p:pic>
      <p:sp>
        <p:nvSpPr>
          <p:cNvPr id="186" name="文本框 62"/>
          <p:cNvSpPr txBox="1"/>
          <p:nvPr>
            <p:custDataLst>
              <p:tags r:id="rId35"/>
            </p:custDataLst>
          </p:nvPr>
        </p:nvSpPr>
        <p:spPr>
          <a:xfrm>
            <a:off x="2705100" y="3969385"/>
            <a:ext cx="451485" cy="1835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600" dirty="0">
                <a:solidFill>
                  <a:schemeClr val="tx1">
                    <a:lumMod val="75000"/>
                    <a:lumOff val="25000"/>
                  </a:schemeClr>
                </a:solidFill>
                <a:latin typeface="HarmonyOS Sans Black" panose="00000A00000000000000" charset="0"/>
                <a:cs typeface="HarmonyOS Sans Black" panose="00000A00000000000000" charset="0"/>
              </a:rPr>
              <a:t>2.2kW</a:t>
            </a:r>
            <a:endParaRPr kumimoji="1" lang="en-US" altLang="zh-CN" sz="6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87" name="文本框 62"/>
          <p:cNvSpPr txBox="1"/>
          <p:nvPr>
            <p:custDataLst>
              <p:tags r:id="rId36"/>
            </p:custDataLst>
          </p:nvPr>
        </p:nvSpPr>
        <p:spPr>
          <a:xfrm>
            <a:off x="2517775" y="2776855"/>
            <a:ext cx="53594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2.2kW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88" name="文本框 62"/>
          <p:cNvSpPr txBox="1"/>
          <p:nvPr>
            <p:custDataLst>
              <p:tags r:id="rId37"/>
            </p:custDataLst>
          </p:nvPr>
        </p:nvSpPr>
        <p:spPr>
          <a:xfrm>
            <a:off x="1051560" y="2787015"/>
            <a:ext cx="520065"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rgbClr val="FF0000"/>
                </a:solidFill>
                <a:latin typeface="HarmonyOS Sans Black" panose="00000A00000000000000" charset="0"/>
                <a:cs typeface="HarmonyOS Sans Black" panose="00000A00000000000000" charset="0"/>
              </a:rPr>
              <a:t>6.6kW</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189" name="文本框 188"/>
          <p:cNvSpPr txBox="1"/>
          <p:nvPr>
            <p:custDataLst>
              <p:tags r:id="rId38"/>
            </p:custDataLst>
          </p:nvPr>
        </p:nvSpPr>
        <p:spPr>
          <a:xfrm>
            <a:off x="2933065" y="4076065"/>
            <a:ext cx="512445" cy="213995"/>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Loads</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90" name="文本框 62"/>
          <p:cNvSpPr txBox="1"/>
          <p:nvPr>
            <p:custDataLst>
              <p:tags r:id="rId39"/>
            </p:custDataLst>
          </p:nvPr>
        </p:nvSpPr>
        <p:spPr>
          <a:xfrm>
            <a:off x="4913630" y="2814955"/>
            <a:ext cx="325755"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L1</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91" name="文本框 62"/>
          <p:cNvSpPr txBox="1"/>
          <p:nvPr>
            <p:custDataLst>
              <p:tags r:id="rId40"/>
            </p:custDataLst>
          </p:nvPr>
        </p:nvSpPr>
        <p:spPr>
          <a:xfrm>
            <a:off x="4913630" y="3020060"/>
            <a:ext cx="325755"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L2</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92" name="文本框 62"/>
          <p:cNvSpPr txBox="1"/>
          <p:nvPr>
            <p:custDataLst>
              <p:tags r:id="rId41"/>
            </p:custDataLst>
          </p:nvPr>
        </p:nvSpPr>
        <p:spPr>
          <a:xfrm>
            <a:off x="4913630" y="3224530"/>
            <a:ext cx="325755"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L3</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cxnSp>
        <p:nvCxnSpPr>
          <p:cNvPr id="193" name="直线连接符 34"/>
          <p:cNvCxnSpPr/>
          <p:nvPr>
            <p:custDataLst>
              <p:tags r:id="rId42"/>
            </p:custDataLst>
          </p:nvPr>
        </p:nvCxnSpPr>
        <p:spPr>
          <a:xfrm>
            <a:off x="2557780" y="2952750"/>
            <a:ext cx="2387600" cy="0"/>
          </a:xfrm>
          <a:prstGeom prst="line">
            <a:avLst/>
          </a:prstGeom>
          <a:ln w="6350">
            <a:solidFill>
              <a:srgbClr val="FF0000"/>
            </a:solidFill>
            <a:tailEnd type="none"/>
          </a:ln>
        </p:spPr>
        <p:style>
          <a:lnRef idx="2">
            <a:schemeClr val="accent1"/>
          </a:lnRef>
          <a:fillRef idx="0">
            <a:schemeClr val="accent1"/>
          </a:fillRef>
          <a:effectRef idx="1">
            <a:schemeClr val="accent1"/>
          </a:effectRef>
          <a:fontRef idx="minor">
            <a:schemeClr val="tx1"/>
          </a:fontRef>
        </p:style>
      </p:cxnSp>
      <p:cxnSp>
        <p:nvCxnSpPr>
          <p:cNvPr id="194" name="直线连接符 35"/>
          <p:cNvCxnSpPr/>
          <p:nvPr>
            <p:custDataLst>
              <p:tags r:id="rId43"/>
            </p:custDataLst>
          </p:nvPr>
        </p:nvCxnSpPr>
        <p:spPr>
          <a:xfrm>
            <a:off x="2557780" y="3159125"/>
            <a:ext cx="2387600" cy="0"/>
          </a:xfrm>
          <a:prstGeom prst="line">
            <a:avLst/>
          </a:prstGeom>
          <a:ln w="63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5" name="直线连接符 38"/>
          <p:cNvCxnSpPr/>
          <p:nvPr>
            <p:custDataLst>
              <p:tags r:id="rId44"/>
            </p:custDataLst>
          </p:nvPr>
        </p:nvCxnSpPr>
        <p:spPr>
          <a:xfrm>
            <a:off x="2557780" y="3365500"/>
            <a:ext cx="2387600" cy="0"/>
          </a:xfrm>
          <a:prstGeom prst="line">
            <a:avLst/>
          </a:prstGeom>
          <a:ln w="6350">
            <a:solidFill>
              <a:srgbClr val="FF0000"/>
            </a:solidFill>
            <a:headEnd type="none"/>
          </a:ln>
        </p:spPr>
        <p:style>
          <a:lnRef idx="2">
            <a:schemeClr val="accent1"/>
          </a:lnRef>
          <a:fillRef idx="0">
            <a:schemeClr val="accent1"/>
          </a:fillRef>
          <a:effectRef idx="1">
            <a:schemeClr val="accent1"/>
          </a:effectRef>
          <a:fontRef idx="minor">
            <a:schemeClr val="tx1"/>
          </a:fontRef>
        </p:style>
      </p:cxnSp>
      <p:pic>
        <p:nvPicPr>
          <p:cNvPr id="207" name="图片 206" descr="C:\Users\DELL\Desktop\电表.png电表"/>
          <p:cNvPicPr>
            <a:picLocks noChangeAspect="1"/>
          </p:cNvPicPr>
          <p:nvPr>
            <p:custDataLst>
              <p:tags r:id="rId45"/>
            </p:custDataLst>
          </p:nvPr>
        </p:nvPicPr>
        <p:blipFill rotWithShape="1">
          <a:blip r:embed="rId46"/>
          <a:srcRect/>
          <a:stretch>
            <a:fillRect/>
          </a:stretch>
        </p:blipFill>
        <p:spPr>
          <a:xfrm>
            <a:off x="3345815" y="2832735"/>
            <a:ext cx="1094105" cy="615950"/>
          </a:xfrm>
          <a:prstGeom prst="rect">
            <a:avLst/>
          </a:prstGeom>
        </p:spPr>
      </p:pic>
      <p:pic>
        <p:nvPicPr>
          <p:cNvPr id="196" name="图片 195"/>
          <p:cNvPicPr>
            <a:picLocks noChangeAspect="1"/>
          </p:cNvPicPr>
          <p:nvPr>
            <p:custDataLst>
              <p:tags r:id="rId47"/>
            </p:custDataLst>
          </p:nvPr>
        </p:nvPicPr>
        <p:blipFill>
          <a:blip r:embed="rId48" cstate="screen"/>
          <a:stretch>
            <a:fillRect/>
          </a:stretch>
        </p:blipFill>
        <p:spPr>
          <a:xfrm>
            <a:off x="4161155" y="2846705"/>
            <a:ext cx="241935" cy="193675"/>
          </a:xfrm>
          <a:prstGeom prst="rect">
            <a:avLst/>
          </a:prstGeom>
        </p:spPr>
      </p:pic>
      <p:pic>
        <p:nvPicPr>
          <p:cNvPr id="197" name="图片 196"/>
          <p:cNvPicPr>
            <a:picLocks noChangeAspect="1"/>
          </p:cNvPicPr>
          <p:nvPr>
            <p:custDataLst>
              <p:tags r:id="rId49"/>
            </p:custDataLst>
          </p:nvPr>
        </p:nvPicPr>
        <p:blipFill>
          <a:blip r:embed="rId48" cstate="screen"/>
          <a:stretch>
            <a:fillRect/>
          </a:stretch>
        </p:blipFill>
        <p:spPr>
          <a:xfrm>
            <a:off x="4161155" y="3054350"/>
            <a:ext cx="241935" cy="193675"/>
          </a:xfrm>
          <a:prstGeom prst="rect">
            <a:avLst/>
          </a:prstGeom>
        </p:spPr>
      </p:pic>
      <p:pic>
        <p:nvPicPr>
          <p:cNvPr id="198" name="图片 197"/>
          <p:cNvPicPr>
            <a:picLocks noChangeAspect="1"/>
          </p:cNvPicPr>
          <p:nvPr>
            <p:custDataLst>
              <p:tags r:id="rId50"/>
            </p:custDataLst>
          </p:nvPr>
        </p:nvPicPr>
        <p:blipFill>
          <a:blip r:embed="rId48" cstate="screen"/>
          <a:stretch>
            <a:fillRect/>
          </a:stretch>
        </p:blipFill>
        <p:spPr>
          <a:xfrm>
            <a:off x="4161155" y="3263265"/>
            <a:ext cx="241935" cy="193675"/>
          </a:xfrm>
          <a:prstGeom prst="rect">
            <a:avLst/>
          </a:prstGeom>
        </p:spPr>
      </p:pic>
      <p:sp>
        <p:nvSpPr>
          <p:cNvPr id="199" name="文本框 198"/>
          <p:cNvSpPr txBox="1"/>
          <p:nvPr>
            <p:custDataLst>
              <p:tags r:id="rId51"/>
            </p:custDataLst>
          </p:nvPr>
        </p:nvSpPr>
        <p:spPr>
          <a:xfrm>
            <a:off x="2982595" y="3969385"/>
            <a:ext cx="429895" cy="1835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600" dirty="0">
                <a:solidFill>
                  <a:schemeClr val="tx1">
                    <a:lumMod val="75000"/>
                    <a:lumOff val="25000"/>
                  </a:schemeClr>
                </a:solidFill>
                <a:latin typeface="HarmonyOS Sans Black" panose="00000A00000000000000" charset="0"/>
                <a:cs typeface="HarmonyOS Sans Black" panose="00000A00000000000000" charset="0"/>
              </a:rPr>
              <a:t>1.3kW</a:t>
            </a:r>
            <a:endParaRPr kumimoji="1" lang="en-US" altLang="zh-CN" sz="6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00" name="文本框 199"/>
          <p:cNvSpPr txBox="1"/>
          <p:nvPr>
            <p:custDataLst>
              <p:tags r:id="rId52"/>
            </p:custDataLst>
          </p:nvPr>
        </p:nvSpPr>
        <p:spPr>
          <a:xfrm>
            <a:off x="3249930" y="3971290"/>
            <a:ext cx="451485" cy="1835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600" dirty="0">
                <a:solidFill>
                  <a:schemeClr val="tx1">
                    <a:lumMod val="75000"/>
                    <a:lumOff val="25000"/>
                  </a:schemeClr>
                </a:solidFill>
                <a:latin typeface="HarmonyOS Sans Black" panose="00000A00000000000000" charset="0"/>
                <a:cs typeface="HarmonyOS Sans Black" panose="00000A00000000000000" charset="0"/>
              </a:rPr>
              <a:t>0.5kW</a:t>
            </a:r>
            <a:endParaRPr kumimoji="1" lang="en-US" altLang="zh-CN" sz="6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01" name="文本框 62"/>
          <p:cNvSpPr txBox="1"/>
          <p:nvPr>
            <p:custDataLst>
              <p:tags r:id="rId53"/>
            </p:custDataLst>
          </p:nvPr>
        </p:nvSpPr>
        <p:spPr>
          <a:xfrm>
            <a:off x="2489835" y="2981325"/>
            <a:ext cx="53594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2.2kW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02" name="文本框 62"/>
          <p:cNvSpPr txBox="1"/>
          <p:nvPr>
            <p:custDataLst>
              <p:tags r:id="rId54"/>
            </p:custDataLst>
          </p:nvPr>
        </p:nvSpPr>
        <p:spPr>
          <a:xfrm>
            <a:off x="2517775" y="3190240"/>
            <a:ext cx="53594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2.2kW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03" name="文本框 62"/>
          <p:cNvSpPr txBox="1"/>
          <p:nvPr>
            <p:custDataLst>
              <p:tags r:id="rId55"/>
            </p:custDataLst>
          </p:nvPr>
        </p:nvSpPr>
        <p:spPr>
          <a:xfrm>
            <a:off x="4359275" y="2748915"/>
            <a:ext cx="586105"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rgbClr val="FF0000"/>
                </a:solidFill>
                <a:latin typeface="HarmonyOS Sans Black" panose="00000A00000000000000" charset="0"/>
                <a:cs typeface="HarmonyOS Sans Black" panose="00000A00000000000000" charset="0"/>
              </a:rPr>
              <a:t>1.7kW</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204" name="文本框 62"/>
          <p:cNvSpPr txBox="1"/>
          <p:nvPr>
            <p:custDataLst>
              <p:tags r:id="rId56"/>
            </p:custDataLst>
          </p:nvPr>
        </p:nvSpPr>
        <p:spPr>
          <a:xfrm>
            <a:off x="4403090" y="2963545"/>
            <a:ext cx="54229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rgbClr val="FF0000"/>
                </a:solidFill>
                <a:latin typeface="HarmonyOS Sans Black" panose="00000A00000000000000" charset="0"/>
                <a:cs typeface="HarmonyOS Sans Black" panose="00000A00000000000000" charset="0"/>
              </a:rPr>
              <a:t>0.9kW</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205" name="文本框 62"/>
          <p:cNvSpPr txBox="1"/>
          <p:nvPr>
            <p:custDataLst>
              <p:tags r:id="rId57"/>
            </p:custDataLst>
          </p:nvPr>
        </p:nvSpPr>
        <p:spPr>
          <a:xfrm>
            <a:off x="4343400" y="3190240"/>
            <a:ext cx="60198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0kW</a:t>
            </a:r>
            <a:endParaRPr kumimoji="1" lang="en-US" altLang="zh-CN" sz="800" dirty="0">
              <a:solidFill>
                <a:schemeClr val="tx1"/>
              </a:solidFill>
              <a:latin typeface="HarmonyOS Sans Black" panose="00000A00000000000000" charset="0"/>
              <a:cs typeface="HarmonyOS Sans Black" panose="00000A00000000000000" charset="0"/>
            </a:endParaRPr>
          </a:p>
        </p:txBody>
      </p:sp>
      <p:sp>
        <p:nvSpPr>
          <p:cNvPr id="206" name="文本框 205"/>
          <p:cNvSpPr txBox="1"/>
          <p:nvPr>
            <p:custDataLst>
              <p:tags r:id="rId58"/>
            </p:custDataLst>
          </p:nvPr>
        </p:nvSpPr>
        <p:spPr>
          <a:xfrm>
            <a:off x="1707515" y="3643630"/>
            <a:ext cx="639445" cy="337185"/>
          </a:xfrm>
          <a:prstGeom prst="rect">
            <a:avLst/>
          </a:prstGeom>
          <a:noFill/>
        </p:spPr>
        <p:txBody>
          <a:bodyPr wrap="square" rtlCol="0">
            <a:spAutoFit/>
          </a:bodyPr>
          <a:lstStyle/>
          <a:p>
            <a:pPr algn="ctr"/>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Solinteg</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a:p>
            <a:pPr algn="ctr"/>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 6kW</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08" name="文本框 207"/>
          <p:cNvSpPr txBox="1"/>
          <p:nvPr>
            <p:custDataLst>
              <p:tags r:id="rId59"/>
            </p:custDataLst>
          </p:nvPr>
        </p:nvSpPr>
        <p:spPr>
          <a:xfrm>
            <a:off x="657225" y="2282190"/>
            <a:ext cx="349250" cy="213995"/>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PV</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09" name="文本框 208"/>
          <p:cNvSpPr txBox="1"/>
          <p:nvPr>
            <p:custDataLst>
              <p:tags r:id="rId60"/>
            </p:custDataLst>
          </p:nvPr>
        </p:nvSpPr>
        <p:spPr>
          <a:xfrm>
            <a:off x="3695065" y="3383915"/>
            <a:ext cx="515620" cy="213995"/>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Meter</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10" name="文本框 209"/>
          <p:cNvSpPr txBox="1"/>
          <p:nvPr>
            <p:custDataLst>
              <p:tags r:id="rId61"/>
            </p:custDataLst>
          </p:nvPr>
        </p:nvSpPr>
        <p:spPr>
          <a:xfrm>
            <a:off x="5307330" y="3360420"/>
            <a:ext cx="427355" cy="213995"/>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Grid</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15" name="文本框 62"/>
          <p:cNvSpPr txBox="1"/>
          <p:nvPr>
            <p:custDataLst>
              <p:tags r:id="rId62"/>
            </p:custDataLst>
          </p:nvPr>
        </p:nvSpPr>
        <p:spPr>
          <a:xfrm>
            <a:off x="167005" y="2599690"/>
            <a:ext cx="50927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6.6kW</a:t>
            </a:r>
            <a:endParaRPr kumimoji="1" lang="en-US" altLang="zh-CN" sz="800" dirty="0">
              <a:solidFill>
                <a:schemeClr val="tx1"/>
              </a:solidFill>
              <a:latin typeface="HarmonyOS Sans Black" panose="00000A00000000000000" charset="0"/>
              <a:cs typeface="HarmonyOS Sans Black" panose="00000A00000000000000" charset="0"/>
            </a:endParaRPr>
          </a:p>
        </p:txBody>
      </p:sp>
      <p:pic>
        <p:nvPicPr>
          <p:cNvPr id="43" name="图形 72"/>
          <p:cNvPicPr>
            <a:picLocks noChangeAspect="1"/>
          </p:cNvPicPr>
          <p:nvPr>
            <p:custDataLst>
              <p:tags r:id="rId63"/>
            </p:custDataLst>
          </p:nvPr>
        </p:nvPicPr>
        <p:blipFill>
          <a:blip r:embed="rId22" cstate="screen">
            <a:extLst>
              <a:ext uri="{96DAC541-7B7A-43D3-8B79-37D633B846F1}">
                <asvg:svgBlip xmlns:asvg="http://schemas.microsoft.com/office/drawing/2016/SVG/main" r:embed="rId23"/>
              </a:ext>
            </a:extLst>
          </a:blip>
          <a:stretch>
            <a:fillRect/>
          </a:stretch>
        </p:blipFill>
        <p:spPr>
          <a:xfrm>
            <a:off x="6793230" y="2498725"/>
            <a:ext cx="387350" cy="308610"/>
          </a:xfrm>
          <a:prstGeom prst="rect">
            <a:avLst/>
          </a:prstGeom>
        </p:spPr>
      </p:pic>
      <p:pic>
        <p:nvPicPr>
          <p:cNvPr id="44" name="图形 16"/>
          <p:cNvPicPr>
            <a:picLocks noChangeAspect="1"/>
          </p:cNvPicPr>
          <p:nvPr>
            <p:custDataLst>
              <p:tags r:id="rId64"/>
            </p:custDataLst>
          </p:nvPr>
        </p:nvPicPr>
        <p:blipFill>
          <a:blip r:embed="rId25">
            <a:extLst>
              <a:ext uri="{96DAC541-7B7A-43D3-8B79-37D633B846F1}">
                <asvg:svgBlip xmlns:asvg="http://schemas.microsoft.com/office/drawing/2016/SVG/main" r:embed="rId26"/>
              </a:ext>
            </a:extLst>
          </a:blip>
          <a:stretch>
            <a:fillRect/>
          </a:stretch>
        </p:blipFill>
        <p:spPr>
          <a:xfrm>
            <a:off x="11406505" y="2766695"/>
            <a:ext cx="579120" cy="568325"/>
          </a:xfrm>
          <a:prstGeom prst="rect">
            <a:avLst/>
          </a:prstGeom>
        </p:spPr>
      </p:pic>
      <p:cxnSp>
        <p:nvCxnSpPr>
          <p:cNvPr id="47" name="肘形连接符 46"/>
          <p:cNvCxnSpPr>
            <a:stCxn id="43" idx="2"/>
          </p:cNvCxnSpPr>
          <p:nvPr>
            <p:custDataLst>
              <p:tags r:id="rId65"/>
            </p:custDataLst>
          </p:nvPr>
        </p:nvCxnSpPr>
        <p:spPr>
          <a:xfrm rot="16200000" flipH="1">
            <a:off x="7198360" y="2597150"/>
            <a:ext cx="210820" cy="632460"/>
          </a:xfrm>
          <a:prstGeom prst="bentConnector2">
            <a:avLst/>
          </a:prstGeom>
          <a:ln w="6350">
            <a:solidFill>
              <a:srgbClr val="0070C0"/>
            </a:solidFill>
            <a:tailEnd type="triangle"/>
          </a:ln>
        </p:spPr>
        <p:style>
          <a:lnRef idx="1">
            <a:schemeClr val="accent2"/>
          </a:lnRef>
          <a:fillRef idx="0">
            <a:schemeClr val="accent2"/>
          </a:fillRef>
          <a:effectRef idx="0">
            <a:schemeClr val="accent2"/>
          </a:effectRef>
          <a:fontRef idx="minor">
            <a:schemeClr val="tx1"/>
          </a:fontRef>
        </p:style>
      </p:cxnSp>
      <p:cxnSp>
        <p:nvCxnSpPr>
          <p:cNvPr id="77" name="直线连接符 20"/>
          <p:cNvCxnSpPr/>
          <p:nvPr>
            <p:custDataLst>
              <p:tags r:id="rId66"/>
            </p:custDataLst>
          </p:nvPr>
        </p:nvCxnSpPr>
        <p:spPr>
          <a:xfrm>
            <a:off x="9070340" y="3354705"/>
            <a:ext cx="0" cy="283210"/>
          </a:xfrm>
          <a:prstGeom prst="line">
            <a:avLst/>
          </a:prstGeom>
          <a:ln w="63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78" name="直线连接符 21"/>
          <p:cNvCxnSpPr/>
          <p:nvPr>
            <p:custDataLst>
              <p:tags r:id="rId67"/>
            </p:custDataLst>
          </p:nvPr>
        </p:nvCxnSpPr>
        <p:spPr>
          <a:xfrm>
            <a:off x="9325610" y="3150235"/>
            <a:ext cx="0" cy="488315"/>
          </a:xfrm>
          <a:prstGeom prst="line">
            <a:avLst/>
          </a:prstGeom>
          <a:ln w="63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79" name="直线连接符 22"/>
          <p:cNvCxnSpPr/>
          <p:nvPr>
            <p:custDataLst>
              <p:tags r:id="rId68"/>
            </p:custDataLst>
          </p:nvPr>
        </p:nvCxnSpPr>
        <p:spPr>
          <a:xfrm>
            <a:off x="9583420" y="2943860"/>
            <a:ext cx="0" cy="694690"/>
          </a:xfrm>
          <a:prstGeom prst="line">
            <a:avLst/>
          </a:prstGeom>
          <a:ln w="63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pic>
        <p:nvPicPr>
          <p:cNvPr id="84" name="图片 83" descr="C:/Users/DELL/Desktop/Load icon.pngLoad icon"/>
          <p:cNvPicPr>
            <a:picLocks noChangeAspect="1"/>
          </p:cNvPicPr>
          <p:nvPr>
            <p:custDataLst>
              <p:tags r:id="rId69"/>
            </p:custDataLst>
          </p:nvPr>
        </p:nvPicPr>
        <p:blipFill>
          <a:blip r:embed="rId32"/>
          <a:srcRect/>
          <a:stretch>
            <a:fillRect/>
          </a:stretch>
        </p:blipFill>
        <p:spPr>
          <a:xfrm>
            <a:off x="9168765" y="3638550"/>
            <a:ext cx="339725" cy="340360"/>
          </a:xfrm>
          <a:prstGeom prst="rect">
            <a:avLst/>
          </a:prstGeom>
        </p:spPr>
      </p:pic>
      <p:pic>
        <p:nvPicPr>
          <p:cNvPr id="85" name="图片 84" descr="C:/Users/DELL/Desktop/Load icon.pngLoad icon"/>
          <p:cNvPicPr>
            <a:picLocks noChangeAspect="1"/>
          </p:cNvPicPr>
          <p:nvPr>
            <p:custDataLst>
              <p:tags r:id="rId70"/>
            </p:custDataLst>
          </p:nvPr>
        </p:nvPicPr>
        <p:blipFill>
          <a:blip r:embed="rId32"/>
          <a:srcRect/>
          <a:stretch>
            <a:fillRect/>
          </a:stretch>
        </p:blipFill>
        <p:spPr>
          <a:xfrm>
            <a:off x="9424035" y="3638550"/>
            <a:ext cx="339725" cy="340360"/>
          </a:xfrm>
          <a:prstGeom prst="rect">
            <a:avLst/>
          </a:prstGeom>
        </p:spPr>
      </p:pic>
      <p:pic>
        <p:nvPicPr>
          <p:cNvPr id="87" name="图片 86" descr="C:/Users/DELL/Desktop/Load icon.pngLoad icon"/>
          <p:cNvPicPr>
            <a:picLocks noChangeAspect="1"/>
          </p:cNvPicPr>
          <p:nvPr>
            <p:custDataLst>
              <p:tags r:id="rId71"/>
            </p:custDataLst>
          </p:nvPr>
        </p:nvPicPr>
        <p:blipFill>
          <a:blip r:embed="rId32">
            <a:lum contrast="12000"/>
          </a:blip>
          <a:srcRect/>
          <a:stretch>
            <a:fillRect/>
          </a:stretch>
        </p:blipFill>
        <p:spPr>
          <a:xfrm>
            <a:off x="8908415" y="3638550"/>
            <a:ext cx="339725" cy="340360"/>
          </a:xfrm>
          <a:prstGeom prst="rect">
            <a:avLst/>
          </a:prstGeom>
        </p:spPr>
      </p:pic>
      <p:sp>
        <p:nvSpPr>
          <p:cNvPr id="89" name="文本框 62"/>
          <p:cNvSpPr txBox="1"/>
          <p:nvPr>
            <p:custDataLst>
              <p:tags r:id="rId72"/>
            </p:custDataLst>
          </p:nvPr>
        </p:nvSpPr>
        <p:spPr>
          <a:xfrm>
            <a:off x="8846185" y="3968115"/>
            <a:ext cx="454660" cy="1835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600" dirty="0">
                <a:solidFill>
                  <a:schemeClr val="tx1">
                    <a:lumMod val="75000"/>
                    <a:lumOff val="25000"/>
                  </a:schemeClr>
                </a:solidFill>
                <a:latin typeface="HarmonyOS Sans Black" panose="00000A00000000000000" charset="0"/>
                <a:cs typeface="HarmonyOS Sans Black" panose="00000A00000000000000" charset="0"/>
              </a:rPr>
              <a:t>2.2kW</a:t>
            </a:r>
            <a:endParaRPr kumimoji="1" lang="en-US" altLang="zh-CN" sz="6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91" name="文本框 62"/>
          <p:cNvSpPr txBox="1"/>
          <p:nvPr>
            <p:custDataLst>
              <p:tags r:id="rId73"/>
            </p:custDataLst>
          </p:nvPr>
        </p:nvSpPr>
        <p:spPr>
          <a:xfrm>
            <a:off x="8657590" y="2766695"/>
            <a:ext cx="53975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2kW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92" name="文本框 62"/>
          <p:cNvSpPr txBox="1"/>
          <p:nvPr>
            <p:custDataLst>
              <p:tags r:id="rId74"/>
            </p:custDataLst>
          </p:nvPr>
        </p:nvSpPr>
        <p:spPr>
          <a:xfrm>
            <a:off x="7246620" y="2766695"/>
            <a:ext cx="53975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rgbClr val="FF0000"/>
                </a:solidFill>
                <a:latin typeface="HarmonyOS Sans Black" panose="00000A00000000000000" charset="0"/>
                <a:cs typeface="HarmonyOS Sans Black" panose="00000A00000000000000" charset="0"/>
              </a:rPr>
              <a:t>6kW</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93" name="文本框 92"/>
          <p:cNvSpPr txBox="1"/>
          <p:nvPr>
            <p:custDataLst>
              <p:tags r:id="rId75"/>
            </p:custDataLst>
          </p:nvPr>
        </p:nvSpPr>
        <p:spPr>
          <a:xfrm>
            <a:off x="9075420" y="4076065"/>
            <a:ext cx="515620" cy="213995"/>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Loads</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95" name="文本框 62"/>
          <p:cNvSpPr txBox="1"/>
          <p:nvPr>
            <p:custDataLst>
              <p:tags r:id="rId76"/>
            </p:custDataLst>
          </p:nvPr>
        </p:nvSpPr>
        <p:spPr>
          <a:xfrm>
            <a:off x="11069955" y="2794000"/>
            <a:ext cx="328295"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L1</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96" name="文本框 62"/>
          <p:cNvSpPr txBox="1"/>
          <p:nvPr>
            <p:custDataLst>
              <p:tags r:id="rId77"/>
            </p:custDataLst>
          </p:nvPr>
        </p:nvSpPr>
        <p:spPr>
          <a:xfrm>
            <a:off x="11069955" y="2996565"/>
            <a:ext cx="328295"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L2</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97" name="文本框 62"/>
          <p:cNvSpPr txBox="1"/>
          <p:nvPr>
            <p:custDataLst>
              <p:tags r:id="rId78"/>
            </p:custDataLst>
          </p:nvPr>
        </p:nvSpPr>
        <p:spPr>
          <a:xfrm>
            <a:off x="11069955" y="3198495"/>
            <a:ext cx="328295"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L3</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cxnSp>
        <p:nvCxnSpPr>
          <p:cNvPr id="98" name="直线连接符 34"/>
          <p:cNvCxnSpPr/>
          <p:nvPr>
            <p:custDataLst>
              <p:tags r:id="rId79"/>
            </p:custDataLst>
          </p:nvPr>
        </p:nvCxnSpPr>
        <p:spPr>
          <a:xfrm>
            <a:off x="8697595" y="2943860"/>
            <a:ext cx="2404110" cy="0"/>
          </a:xfrm>
          <a:prstGeom prst="line">
            <a:avLst/>
          </a:prstGeom>
          <a:ln w="6350">
            <a:solidFill>
              <a:srgbClr val="FF0000"/>
            </a:solidFill>
            <a:tailEnd type="none"/>
          </a:ln>
        </p:spPr>
        <p:style>
          <a:lnRef idx="2">
            <a:schemeClr val="accent1"/>
          </a:lnRef>
          <a:fillRef idx="0">
            <a:schemeClr val="accent1"/>
          </a:fillRef>
          <a:effectRef idx="1">
            <a:schemeClr val="accent1"/>
          </a:effectRef>
          <a:fontRef idx="minor">
            <a:schemeClr val="tx1"/>
          </a:fontRef>
        </p:style>
      </p:cxnSp>
      <p:cxnSp>
        <p:nvCxnSpPr>
          <p:cNvPr id="99" name="直线连接符 35"/>
          <p:cNvCxnSpPr/>
          <p:nvPr>
            <p:custDataLst>
              <p:tags r:id="rId80"/>
            </p:custDataLst>
          </p:nvPr>
        </p:nvCxnSpPr>
        <p:spPr>
          <a:xfrm>
            <a:off x="8697595" y="3152140"/>
            <a:ext cx="2404110" cy="0"/>
          </a:xfrm>
          <a:prstGeom prst="line">
            <a:avLst/>
          </a:prstGeom>
          <a:ln w="63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0" name="直线连接符 38"/>
          <p:cNvCxnSpPr/>
          <p:nvPr>
            <p:custDataLst>
              <p:tags r:id="rId81"/>
            </p:custDataLst>
          </p:nvPr>
        </p:nvCxnSpPr>
        <p:spPr>
          <a:xfrm>
            <a:off x="8697595" y="3359785"/>
            <a:ext cx="2404110" cy="0"/>
          </a:xfrm>
          <a:prstGeom prst="line">
            <a:avLst/>
          </a:prstGeom>
          <a:ln w="6350">
            <a:solidFill>
              <a:srgbClr val="FF0000"/>
            </a:solidFill>
            <a:headEnd type="none"/>
          </a:ln>
        </p:spPr>
        <p:style>
          <a:lnRef idx="2">
            <a:schemeClr val="accent1"/>
          </a:lnRef>
          <a:fillRef idx="0">
            <a:schemeClr val="accent1"/>
          </a:fillRef>
          <a:effectRef idx="1">
            <a:schemeClr val="accent1"/>
          </a:effectRef>
          <a:fontRef idx="minor">
            <a:schemeClr val="tx1"/>
          </a:fontRef>
        </p:style>
      </p:cxnSp>
      <p:pic>
        <p:nvPicPr>
          <p:cNvPr id="101" name="图片 100"/>
          <p:cNvPicPr>
            <a:picLocks noChangeAspect="1"/>
          </p:cNvPicPr>
          <p:nvPr>
            <p:custDataLst>
              <p:tags r:id="rId82"/>
            </p:custDataLst>
          </p:nvPr>
        </p:nvPicPr>
        <p:blipFill>
          <a:blip r:embed="rId48" cstate="screen"/>
          <a:stretch>
            <a:fillRect/>
          </a:stretch>
        </p:blipFill>
        <p:spPr>
          <a:xfrm>
            <a:off x="10311765" y="2837180"/>
            <a:ext cx="243205" cy="194945"/>
          </a:xfrm>
          <a:prstGeom prst="rect">
            <a:avLst/>
          </a:prstGeom>
        </p:spPr>
      </p:pic>
      <p:pic>
        <p:nvPicPr>
          <p:cNvPr id="102" name="图片 101"/>
          <p:cNvPicPr>
            <a:picLocks noChangeAspect="1"/>
          </p:cNvPicPr>
          <p:nvPr>
            <p:custDataLst>
              <p:tags r:id="rId83"/>
            </p:custDataLst>
          </p:nvPr>
        </p:nvPicPr>
        <p:blipFill>
          <a:blip r:embed="rId48" cstate="screen"/>
          <a:stretch>
            <a:fillRect/>
          </a:stretch>
        </p:blipFill>
        <p:spPr>
          <a:xfrm>
            <a:off x="10311765" y="3046730"/>
            <a:ext cx="243205" cy="194945"/>
          </a:xfrm>
          <a:prstGeom prst="rect">
            <a:avLst/>
          </a:prstGeom>
        </p:spPr>
      </p:pic>
      <p:pic>
        <p:nvPicPr>
          <p:cNvPr id="103" name="图片 102"/>
          <p:cNvPicPr>
            <a:picLocks noChangeAspect="1"/>
          </p:cNvPicPr>
          <p:nvPr>
            <p:custDataLst>
              <p:tags r:id="rId84"/>
            </p:custDataLst>
          </p:nvPr>
        </p:nvPicPr>
        <p:blipFill>
          <a:blip r:embed="rId48" cstate="screen"/>
          <a:stretch>
            <a:fillRect/>
          </a:stretch>
        </p:blipFill>
        <p:spPr>
          <a:xfrm>
            <a:off x="10311765" y="3256280"/>
            <a:ext cx="243205" cy="194945"/>
          </a:xfrm>
          <a:prstGeom prst="rect">
            <a:avLst/>
          </a:prstGeom>
        </p:spPr>
      </p:pic>
      <p:sp>
        <p:nvSpPr>
          <p:cNvPr id="104" name="文本框 103"/>
          <p:cNvSpPr txBox="1"/>
          <p:nvPr>
            <p:custDataLst>
              <p:tags r:id="rId85"/>
            </p:custDataLst>
          </p:nvPr>
        </p:nvSpPr>
        <p:spPr>
          <a:xfrm>
            <a:off x="9116060" y="3968115"/>
            <a:ext cx="457200" cy="1835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600" dirty="0">
                <a:solidFill>
                  <a:schemeClr val="tx1">
                    <a:lumMod val="75000"/>
                    <a:lumOff val="25000"/>
                  </a:schemeClr>
                </a:solidFill>
                <a:latin typeface="HarmonyOS Sans Black" panose="00000A00000000000000" charset="0"/>
                <a:cs typeface="HarmonyOS Sans Black" panose="00000A00000000000000" charset="0"/>
              </a:rPr>
              <a:t>1.3kW</a:t>
            </a:r>
            <a:endParaRPr kumimoji="1" lang="en-US" altLang="zh-CN" sz="6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05" name="文本框 104"/>
          <p:cNvSpPr txBox="1"/>
          <p:nvPr>
            <p:custDataLst>
              <p:tags r:id="rId86"/>
            </p:custDataLst>
          </p:nvPr>
        </p:nvSpPr>
        <p:spPr>
          <a:xfrm>
            <a:off x="9387205" y="3968115"/>
            <a:ext cx="454660" cy="1835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600" dirty="0">
                <a:solidFill>
                  <a:schemeClr val="tx1">
                    <a:lumMod val="75000"/>
                    <a:lumOff val="25000"/>
                  </a:schemeClr>
                </a:solidFill>
                <a:latin typeface="HarmonyOS Sans Black" panose="00000A00000000000000" charset="0"/>
                <a:cs typeface="HarmonyOS Sans Black" panose="00000A00000000000000" charset="0"/>
              </a:rPr>
              <a:t>0.5kW</a:t>
            </a:r>
            <a:endParaRPr kumimoji="1" lang="en-US" altLang="zh-CN" sz="6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07" name="文本框 62"/>
          <p:cNvSpPr txBox="1"/>
          <p:nvPr>
            <p:custDataLst>
              <p:tags r:id="rId87"/>
            </p:custDataLst>
          </p:nvPr>
        </p:nvSpPr>
        <p:spPr>
          <a:xfrm>
            <a:off x="8657590" y="2956560"/>
            <a:ext cx="53975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2kW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08" name="文本框 62"/>
          <p:cNvSpPr txBox="1"/>
          <p:nvPr>
            <p:custDataLst>
              <p:tags r:id="rId88"/>
            </p:custDataLst>
          </p:nvPr>
        </p:nvSpPr>
        <p:spPr>
          <a:xfrm>
            <a:off x="8657590" y="3164840"/>
            <a:ext cx="53975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2kW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09" name="文本框 62"/>
          <p:cNvSpPr txBox="1"/>
          <p:nvPr>
            <p:custDataLst>
              <p:tags r:id="rId89"/>
            </p:custDataLst>
          </p:nvPr>
        </p:nvSpPr>
        <p:spPr>
          <a:xfrm>
            <a:off x="10549890" y="2728595"/>
            <a:ext cx="53594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rgbClr val="FF0000"/>
                </a:solidFill>
                <a:latin typeface="HarmonyOS Sans Black" panose="00000A00000000000000" charset="0"/>
                <a:cs typeface="HarmonyOS Sans Black" panose="00000A00000000000000" charset="0"/>
              </a:rPr>
              <a:t>1.5kW</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110" name="文本框 62"/>
          <p:cNvSpPr txBox="1"/>
          <p:nvPr>
            <p:custDataLst>
              <p:tags r:id="rId90"/>
            </p:custDataLst>
          </p:nvPr>
        </p:nvSpPr>
        <p:spPr>
          <a:xfrm>
            <a:off x="10549890" y="2940050"/>
            <a:ext cx="53975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rgbClr val="FF0000"/>
                </a:solidFill>
                <a:latin typeface="HarmonyOS Sans Black" panose="00000A00000000000000" charset="0"/>
                <a:cs typeface="HarmonyOS Sans Black" panose="00000A00000000000000" charset="0"/>
              </a:rPr>
              <a:t>0.7kW</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111" name="文本框 62"/>
          <p:cNvSpPr txBox="1"/>
          <p:nvPr>
            <p:custDataLst>
              <p:tags r:id="rId91"/>
            </p:custDataLst>
          </p:nvPr>
        </p:nvSpPr>
        <p:spPr>
          <a:xfrm>
            <a:off x="10486390" y="3164840"/>
            <a:ext cx="60579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rgbClr val="FF0000"/>
                </a:solidFill>
                <a:latin typeface="HarmonyOS Sans Black" panose="00000A00000000000000" charset="0"/>
                <a:cs typeface="HarmonyOS Sans Black" panose="00000A00000000000000" charset="0"/>
              </a:rPr>
              <a:t>0.2kW</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112" name="文本框 111"/>
          <p:cNvSpPr txBox="1"/>
          <p:nvPr>
            <p:custDataLst>
              <p:tags r:id="rId92"/>
            </p:custDataLst>
          </p:nvPr>
        </p:nvSpPr>
        <p:spPr>
          <a:xfrm>
            <a:off x="7738110" y="3683000"/>
            <a:ext cx="875665" cy="337185"/>
          </a:xfrm>
          <a:prstGeom prst="rect">
            <a:avLst/>
          </a:prstGeom>
          <a:noFill/>
        </p:spPr>
        <p:txBody>
          <a:bodyPr wrap="square" rtlCol="0">
            <a:spAutoFit/>
          </a:bodyPr>
          <a:lstStyle/>
          <a:p>
            <a:pPr algn="ctr"/>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Other Brand</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a:p>
            <a:pPr algn="ctr"/>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 6kW</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pic>
        <p:nvPicPr>
          <p:cNvPr id="113" name="图片 112" descr="C:\Users\DELL\Desktop\电表.png电表"/>
          <p:cNvPicPr>
            <a:picLocks noChangeAspect="1"/>
          </p:cNvPicPr>
          <p:nvPr>
            <p:custDataLst>
              <p:tags r:id="rId93"/>
            </p:custDataLst>
          </p:nvPr>
        </p:nvPicPr>
        <p:blipFill rotWithShape="1">
          <a:blip r:embed="rId46"/>
          <a:srcRect/>
          <a:stretch>
            <a:fillRect/>
          </a:stretch>
        </p:blipFill>
        <p:spPr>
          <a:xfrm>
            <a:off x="9491345" y="2823210"/>
            <a:ext cx="1101725" cy="621030"/>
          </a:xfrm>
          <a:prstGeom prst="rect">
            <a:avLst/>
          </a:prstGeom>
        </p:spPr>
      </p:pic>
      <p:sp>
        <p:nvSpPr>
          <p:cNvPr id="114" name="文本框 113"/>
          <p:cNvSpPr txBox="1"/>
          <p:nvPr>
            <p:custDataLst>
              <p:tags r:id="rId94"/>
            </p:custDataLst>
          </p:nvPr>
        </p:nvSpPr>
        <p:spPr>
          <a:xfrm>
            <a:off x="6783705" y="2268220"/>
            <a:ext cx="351790" cy="213995"/>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PV</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15" name="文本框 114"/>
          <p:cNvSpPr txBox="1"/>
          <p:nvPr>
            <p:custDataLst>
              <p:tags r:id="rId95"/>
            </p:custDataLst>
          </p:nvPr>
        </p:nvSpPr>
        <p:spPr>
          <a:xfrm>
            <a:off x="9842500" y="3355975"/>
            <a:ext cx="519430" cy="213995"/>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Meter</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16" name="文本框 115"/>
          <p:cNvSpPr txBox="1"/>
          <p:nvPr>
            <p:custDataLst>
              <p:tags r:id="rId96"/>
            </p:custDataLst>
          </p:nvPr>
        </p:nvSpPr>
        <p:spPr>
          <a:xfrm>
            <a:off x="11475085" y="3331845"/>
            <a:ext cx="430530" cy="213995"/>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Grid</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grpSp>
        <p:nvGrpSpPr>
          <p:cNvPr id="117" name="组合 116"/>
          <p:cNvGrpSpPr/>
          <p:nvPr/>
        </p:nvGrpSpPr>
        <p:grpSpPr>
          <a:xfrm>
            <a:off x="7729855" y="2620645"/>
            <a:ext cx="909320" cy="1017905"/>
            <a:chOff x="1848867" y="1798185"/>
            <a:chExt cx="879825" cy="1114538"/>
          </a:xfrm>
        </p:grpSpPr>
        <p:sp>
          <p:nvSpPr>
            <p:cNvPr id="118" name="圆角矩形 117"/>
            <p:cNvSpPr>
              <a:spLocks noChangeAspect="1"/>
            </p:cNvSpPr>
            <p:nvPr>
              <p:custDataLst>
                <p:tags r:id="rId97"/>
              </p:custDataLst>
            </p:nvPr>
          </p:nvSpPr>
          <p:spPr>
            <a:xfrm>
              <a:off x="1848867" y="1798185"/>
              <a:ext cx="879825" cy="1114538"/>
            </a:xfrm>
            <a:prstGeom prst="roundRect">
              <a:avLst>
                <a:gd name="adj" fmla="val 6399"/>
              </a:avLst>
            </a:prstGeom>
            <a:solidFill>
              <a:schemeClr val="bg1">
                <a:lumMod val="95000"/>
              </a:schemeClr>
            </a:solidFill>
            <a:ln>
              <a:solidFill>
                <a:schemeClr val="bg1">
                  <a:lumMod val="85000"/>
                </a:schemeClr>
              </a:solidFill>
            </a:ln>
            <a:effectLst>
              <a:outerShdw blurRad="139540" dist="76200" dir="8100000" algn="tr" rotWithShape="0">
                <a:prstClr val="black">
                  <a:alpha val="11109"/>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9" name="圆角矩形 118"/>
            <p:cNvSpPr/>
            <p:nvPr>
              <p:custDataLst>
                <p:tags r:id="rId98"/>
              </p:custDataLst>
            </p:nvPr>
          </p:nvSpPr>
          <p:spPr>
            <a:xfrm>
              <a:off x="1962907" y="2601497"/>
              <a:ext cx="636325" cy="191085"/>
            </a:xfrm>
            <a:prstGeom prst="roundRect">
              <a:avLst/>
            </a:prstGeom>
            <a:solidFill>
              <a:schemeClr val="tx1">
                <a:lumMod val="75000"/>
                <a:lumOff val="25000"/>
              </a:schemeClr>
            </a:solidFill>
            <a:ln>
              <a:solidFill>
                <a:schemeClr val="tx1"/>
              </a:solidFill>
            </a:ln>
            <a:effectLst>
              <a:innerShdw blurRad="89114" dist="50800" dir="18900000">
                <a:schemeClr val="tx1">
                  <a:lumMod val="50000"/>
                  <a:lumOff val="50000"/>
                  <a:alpha val="36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20" name="椭圆 119"/>
            <p:cNvSpPr/>
            <p:nvPr>
              <p:custDataLst>
                <p:tags r:id="rId99"/>
              </p:custDataLst>
            </p:nvPr>
          </p:nvSpPr>
          <p:spPr>
            <a:xfrm flipH="1">
              <a:off x="2001284" y="2652397"/>
              <a:ext cx="89282" cy="892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21" name="文本框 62"/>
          <p:cNvSpPr txBox="1"/>
          <p:nvPr>
            <p:custDataLst>
              <p:tags r:id="rId100"/>
            </p:custDataLst>
          </p:nvPr>
        </p:nvSpPr>
        <p:spPr>
          <a:xfrm>
            <a:off x="6259830" y="2571115"/>
            <a:ext cx="532765"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6.6kW</a:t>
            </a:r>
            <a:endParaRPr kumimoji="1" lang="en-US" altLang="zh-CN" sz="800" dirty="0">
              <a:solidFill>
                <a:schemeClr val="tx1"/>
              </a:solidFill>
              <a:latin typeface="HarmonyOS Sans Black" panose="00000A00000000000000" charset="0"/>
              <a:cs typeface="HarmonyOS Sans Black" panose="00000A00000000000000" charset="0"/>
            </a:endParaRPr>
          </a:p>
        </p:txBody>
      </p:sp>
      <p:sp>
        <p:nvSpPr>
          <p:cNvPr id="123" name="流程图: 合并 122"/>
          <p:cNvSpPr>
            <a:spLocks noChangeAspect="1"/>
          </p:cNvSpPr>
          <p:nvPr>
            <p:custDataLst>
              <p:tags r:id="rId101"/>
            </p:custDataLst>
          </p:nvPr>
        </p:nvSpPr>
        <p:spPr>
          <a:xfrm rot="16200000" flipH="1">
            <a:off x="11000740" y="3110230"/>
            <a:ext cx="85725" cy="80010"/>
          </a:xfrm>
          <a:prstGeom prst="flowChartMerg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流程图: 合并 123"/>
          <p:cNvSpPr>
            <a:spLocks noChangeAspect="1"/>
          </p:cNvSpPr>
          <p:nvPr>
            <p:custDataLst>
              <p:tags r:id="rId102"/>
            </p:custDataLst>
          </p:nvPr>
        </p:nvSpPr>
        <p:spPr>
          <a:xfrm rot="5400000">
            <a:off x="11000740" y="3319145"/>
            <a:ext cx="85725" cy="80010"/>
          </a:xfrm>
          <a:prstGeom prst="flowChartMerg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951230" y="1421765"/>
            <a:ext cx="10602595" cy="876300"/>
            <a:chOff x="1509" y="2826"/>
            <a:chExt cx="16697" cy="1380"/>
          </a:xfrm>
        </p:grpSpPr>
        <p:sp>
          <p:nvSpPr>
            <p:cNvPr id="12" name="文本框 11"/>
            <p:cNvSpPr txBox="1"/>
            <p:nvPr>
              <p:custDataLst>
                <p:tags r:id="rId103"/>
              </p:custDataLst>
            </p:nvPr>
          </p:nvSpPr>
          <p:spPr>
            <a:xfrm>
              <a:off x="8398" y="2826"/>
              <a:ext cx="2344" cy="1380"/>
            </a:xfrm>
            <a:prstGeom prst="rect">
              <a:avLst/>
            </a:prstGeom>
            <a:noFill/>
          </p:spPr>
          <p:txBody>
            <a:bodyPr wrap="square" rtlCol="0">
              <a:noAutofit/>
            </a:bodyPr>
            <a:lstStyle/>
            <a:p>
              <a:pPr algn="ctr">
                <a:lnSpc>
                  <a:spcPct val="140000"/>
                </a:lnSpc>
              </a:pPr>
              <a:r>
                <a:rPr lang="en-US" altLang="zh-CN" sz="4000" i="1">
                  <a:gradFill>
                    <a:gsLst>
                      <a:gs pos="50000">
                        <a:srgbClr val="BB59BC"/>
                      </a:gs>
                      <a:gs pos="100000">
                        <a:srgbClr val="425CCA"/>
                      </a:gs>
                      <a:gs pos="0">
                        <a:srgbClr val="F7CC7E"/>
                      </a:gs>
                    </a:gsLst>
                    <a:lin ang="2580000" scaled="1"/>
                  </a:gradFill>
                  <a:latin typeface="HarmonyOS Sans Black" panose="00000A00000000000000" charset="0"/>
                  <a:ea typeface="HarmonyOS Sans SC" panose="00000500000000000000" charset="-122"/>
                  <a:cs typeface="HarmonyOS Sans Black" panose="00000A00000000000000" charset="0"/>
                </a:rPr>
                <a:t>VS</a:t>
              </a:r>
              <a:endParaRPr lang="en-US" altLang="zh-CN" sz="4000" i="1">
                <a:gradFill>
                  <a:gsLst>
                    <a:gs pos="50000">
                      <a:srgbClr val="BB59BC"/>
                    </a:gs>
                    <a:gs pos="100000">
                      <a:srgbClr val="425CCA"/>
                    </a:gs>
                    <a:gs pos="0">
                      <a:srgbClr val="F7CC7E"/>
                    </a:gs>
                  </a:gsLst>
                  <a:lin ang="2580000" scaled="1"/>
                </a:gradFill>
                <a:latin typeface="HarmonyOS Sans Black" panose="00000A00000000000000" charset="0"/>
                <a:ea typeface="HarmonyOS Sans SC" panose="00000500000000000000" charset="-122"/>
                <a:cs typeface="HarmonyOS Sans Black" panose="00000A00000000000000" charset="0"/>
              </a:endParaRPr>
            </a:p>
          </p:txBody>
        </p:sp>
        <p:sp>
          <p:nvSpPr>
            <p:cNvPr id="75" name="文本框 74"/>
            <p:cNvSpPr txBox="1"/>
            <p:nvPr>
              <p:custDataLst>
                <p:tags r:id="rId104"/>
              </p:custDataLst>
            </p:nvPr>
          </p:nvSpPr>
          <p:spPr>
            <a:xfrm>
              <a:off x="1509" y="3197"/>
              <a:ext cx="5278" cy="872"/>
            </a:xfrm>
            <a:prstGeom prst="rect">
              <a:avLst/>
            </a:prstGeom>
            <a:noFill/>
          </p:spPr>
          <p:txBody>
            <a:bodyPr wrap="square" rtlCol="0">
              <a:noAutofit/>
            </a:bodyPr>
            <a:lstStyle/>
            <a:p>
              <a:pPr algn="ctr">
                <a:lnSpc>
                  <a:spcPct val="140000"/>
                </a:lnSpc>
              </a:pPr>
              <a:r>
                <a:rPr lang="en-US" altLang="zh-CN" sz="2400" b="1" i="1">
                  <a:solidFill>
                    <a:srgbClr val="8489D3"/>
                  </a:solidFill>
                  <a:effectLst>
                    <a:outerShdw blurRad="50800" dist="38100" dir="18900000" algn="bl" rotWithShape="0">
                      <a:prstClr val="black">
                        <a:alpha val="40000"/>
                      </a:prstClr>
                    </a:outerShdw>
                  </a:effectLst>
                  <a:latin typeface="HarmonyOS Sans Black" panose="00000A00000000000000" charset="0"/>
                  <a:ea typeface="HarmonyOS Sans SC" panose="00000500000000000000" charset="-122"/>
                  <a:cs typeface="HarmonyOS Sans Black" panose="00000A00000000000000" charset="0"/>
                  <a:sym typeface="+mn-ea"/>
                </a:rPr>
                <a:t>110% UNBALANCED</a:t>
              </a:r>
              <a:endParaRPr lang="en-US" altLang="zh-CN" sz="2400" b="1" i="1">
                <a:solidFill>
                  <a:srgbClr val="8489D3"/>
                </a:solidFill>
                <a:effectLst>
                  <a:outerShdw blurRad="50800" dist="38100" dir="18900000" algn="bl" rotWithShape="0">
                    <a:prstClr val="black">
                      <a:alpha val="40000"/>
                    </a:prstClr>
                  </a:outerShdw>
                </a:effectLst>
                <a:latin typeface="HarmonyOS Sans Black" panose="00000A00000000000000" charset="0"/>
                <a:ea typeface="HarmonyOS Sans SC" panose="00000500000000000000" charset="-122"/>
                <a:cs typeface="HarmonyOS Sans Black" panose="00000A00000000000000" charset="0"/>
                <a:sym typeface="+mn-ea"/>
              </a:endParaRPr>
            </a:p>
          </p:txBody>
        </p:sp>
        <p:sp>
          <p:nvSpPr>
            <p:cNvPr id="76" name="文本框 75"/>
            <p:cNvSpPr txBox="1"/>
            <p:nvPr>
              <p:custDataLst>
                <p:tags r:id="rId105"/>
              </p:custDataLst>
            </p:nvPr>
          </p:nvSpPr>
          <p:spPr>
            <a:xfrm>
              <a:off x="11298" y="3197"/>
              <a:ext cx="6908" cy="872"/>
            </a:xfrm>
            <a:prstGeom prst="rect">
              <a:avLst/>
            </a:prstGeom>
            <a:noFill/>
          </p:spPr>
          <p:txBody>
            <a:bodyPr wrap="square" rtlCol="0">
              <a:noAutofit/>
            </a:bodyPr>
            <a:lstStyle/>
            <a:p>
              <a:pPr algn="ctr">
                <a:lnSpc>
                  <a:spcPct val="140000"/>
                </a:lnSpc>
              </a:pPr>
              <a:r>
                <a:rPr lang="en-US" altLang="zh-CN" sz="2400" b="1" i="1">
                  <a:solidFill>
                    <a:schemeClr val="bg1">
                      <a:lumMod val="50000"/>
                    </a:schemeClr>
                  </a:solidFill>
                  <a:effectLst>
                    <a:outerShdw blurRad="50800" dist="38100" dir="18900000" algn="bl" rotWithShape="0">
                      <a:prstClr val="black">
                        <a:alpha val="40000"/>
                      </a:prstClr>
                    </a:outerShdw>
                  </a:effectLst>
                  <a:latin typeface="HarmonyOS Sans Black" panose="00000A00000000000000" charset="0"/>
                  <a:ea typeface="HarmonyOS Sans SC" panose="00000500000000000000" charset="-122"/>
                  <a:cs typeface="HarmonyOS Sans Black" panose="00000A00000000000000" charset="0"/>
                  <a:sym typeface="+mn-ea"/>
                </a:rPr>
                <a:t>100% BALANCED</a:t>
              </a:r>
              <a:endParaRPr lang="en-US" altLang="zh-CN" sz="2400" b="1" i="1">
                <a:solidFill>
                  <a:schemeClr val="bg1">
                    <a:lumMod val="50000"/>
                  </a:schemeClr>
                </a:solidFill>
                <a:effectLst>
                  <a:outerShdw blurRad="50800" dist="38100" dir="18900000" algn="bl" rotWithShape="0">
                    <a:prstClr val="black">
                      <a:alpha val="40000"/>
                    </a:prstClr>
                  </a:outerShdw>
                </a:effectLst>
                <a:latin typeface="HarmonyOS Sans Black" panose="00000A00000000000000" charset="0"/>
                <a:ea typeface="HarmonyOS Sans SC" panose="00000500000000000000" charset="-122"/>
                <a:cs typeface="HarmonyOS Sans Black" panose="00000A00000000000000" charset="0"/>
                <a:sym typeface="+mn-ea"/>
              </a:endParaRPr>
            </a:p>
          </p:txBody>
        </p:sp>
      </p:grpSp>
      <p:grpSp>
        <p:nvGrpSpPr>
          <p:cNvPr id="13" name="组合 12"/>
          <p:cNvGrpSpPr/>
          <p:nvPr/>
        </p:nvGrpSpPr>
        <p:grpSpPr>
          <a:xfrm>
            <a:off x="0" y="6605270"/>
            <a:ext cx="12191365" cy="255270"/>
            <a:chOff x="0" y="10398"/>
            <a:chExt cx="19199" cy="402"/>
          </a:xfrm>
        </p:grpSpPr>
        <p:sp>
          <p:nvSpPr>
            <p:cNvPr id="14" name="任意多边形 37"/>
            <p:cNvSpPr/>
            <p:nvPr>
              <p:custDataLst>
                <p:tags r:id="rId106"/>
              </p:custDataLst>
            </p:nvPr>
          </p:nvSpPr>
          <p:spPr>
            <a:xfrm>
              <a:off x="18353" y="10403"/>
              <a:ext cx="847" cy="397"/>
            </a:xfrm>
            <a:custGeom>
              <a:avLst/>
              <a:gdLst>
                <a:gd name="connsiteX0" fmla="*/ 0 w 847"/>
                <a:gd name="connsiteY0" fmla="*/ 0 h 397"/>
                <a:gd name="connsiteX1" fmla="*/ 847 w 847"/>
                <a:gd name="connsiteY1" fmla="*/ 0 h 397"/>
                <a:gd name="connsiteX2" fmla="*/ 847 w 847"/>
                <a:gd name="connsiteY2" fmla="*/ 203 h 397"/>
                <a:gd name="connsiteX3" fmla="*/ 847 w 847"/>
                <a:gd name="connsiteY3" fmla="*/ 397 h 397"/>
                <a:gd name="connsiteX4" fmla="*/ 0 w 847"/>
                <a:gd name="connsiteY4" fmla="*/ 397 h 397"/>
                <a:gd name="connsiteX5" fmla="*/ 195 w 847"/>
                <a:gd name="connsiteY5" fmla="*/ 200 h 397"/>
                <a:gd name="connsiteX6" fmla="*/ 0 w 847"/>
                <a:gd name="connsiteY6" fmla="*/ 0 h 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 h="397">
                  <a:moveTo>
                    <a:pt x="0" y="0"/>
                  </a:moveTo>
                  <a:lnTo>
                    <a:pt x="847" y="0"/>
                  </a:lnTo>
                  <a:lnTo>
                    <a:pt x="847" y="203"/>
                  </a:lnTo>
                  <a:lnTo>
                    <a:pt x="847" y="397"/>
                  </a:lnTo>
                  <a:lnTo>
                    <a:pt x="0" y="397"/>
                  </a:lnTo>
                  <a:lnTo>
                    <a:pt x="195" y="200"/>
                  </a:lnTo>
                  <a:lnTo>
                    <a:pt x="0" y="0"/>
                  </a:lnTo>
                  <a:close/>
                </a:path>
              </a:pathLst>
            </a:cu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5" name="五边形 14"/>
            <p:cNvSpPr/>
            <p:nvPr>
              <p:custDataLst>
                <p:tags r:id="rId107"/>
              </p:custDataLst>
            </p:nvPr>
          </p:nvSpPr>
          <p:spPr>
            <a:xfrm>
              <a:off x="0" y="10399"/>
              <a:ext cx="18405" cy="397"/>
            </a:xfrm>
            <a:prstGeom prst="homePlate">
              <a:avLst/>
            </a:pr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custDataLst>
                <p:tags r:id="rId108"/>
              </p:custDataLst>
            </p:nvPr>
          </p:nvSpPr>
          <p:spPr>
            <a:xfrm>
              <a:off x="2995"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www.solinteg.com</a:t>
              </a:r>
              <a:endParaRPr lang="en-US" altLang="zh-CN" sz="1000" b="1" dirty="0">
                <a:solidFill>
                  <a:schemeClr val="bg1"/>
                </a:solidFill>
                <a:latin typeface="HarmonyOS Sans Black" panose="00000A00000000000000" charset="0"/>
                <a:cs typeface="HarmonyOS Sans Black" panose="00000A00000000000000" charset="0"/>
              </a:endParaRPr>
            </a:p>
          </p:txBody>
        </p:sp>
        <p:pic>
          <p:nvPicPr>
            <p:cNvPr id="20" name="图片 19" descr="C:\wohxy\pic\部门logo\3811661911493_.pic.jpg3811661911493_.pic"/>
            <p:cNvPicPr>
              <a:picLocks noChangeAspect="1"/>
            </p:cNvPicPr>
            <p:nvPr>
              <p:custDataLst>
                <p:tags r:id="rId109"/>
              </p:custDataLst>
            </p:nvPr>
          </p:nvPicPr>
          <p:blipFill>
            <a:blip r:embed="rId110"/>
            <a:srcRect/>
            <a:stretch>
              <a:fillRect/>
            </a:stretch>
          </p:blipFill>
          <p:spPr>
            <a:xfrm>
              <a:off x="527" y="10510"/>
              <a:ext cx="1293" cy="198"/>
            </a:xfrm>
            <a:prstGeom prst="rect">
              <a:avLst/>
            </a:prstGeom>
          </p:spPr>
        </p:pic>
        <p:pic>
          <p:nvPicPr>
            <p:cNvPr id="21" name="图片 41" descr="3b32313535393938333b57307403"/>
            <p:cNvPicPr>
              <a:picLocks noChangeAspect="1"/>
            </p:cNvPicPr>
            <p:nvPr>
              <p:custDataLst>
                <p:tags r:id="rId111"/>
              </p:custDataLst>
            </p:nvPr>
          </p:nvPicPr>
          <p:blipFill>
            <a:blip r:embed="rId112"/>
            <a:stretch>
              <a:fillRect/>
            </a:stretch>
          </p:blipFill>
          <p:spPr>
            <a:xfrm>
              <a:off x="2797" y="10510"/>
              <a:ext cx="198" cy="198"/>
            </a:xfrm>
            <a:prstGeom prst="rect">
              <a:avLst/>
            </a:prstGeom>
          </p:spPr>
        </p:pic>
        <p:sp>
          <p:nvSpPr>
            <p:cNvPr id="22" name="文本框 21"/>
            <p:cNvSpPr txBox="1"/>
            <p:nvPr>
              <p:custDataLst>
                <p:tags r:id="rId113"/>
              </p:custDataLst>
            </p:nvPr>
          </p:nvSpPr>
          <p:spPr>
            <a:xfrm>
              <a:off x="14551" y="10399"/>
              <a:ext cx="3728" cy="398"/>
            </a:xfrm>
            <a:prstGeom prst="rect">
              <a:avLst/>
            </a:prstGeom>
            <a:noFill/>
          </p:spPr>
          <p:txBody>
            <a:bodyPr wrap="none" rtlCol="0">
              <a:noAutofit/>
            </a:bodyPr>
            <a:lstStyle/>
            <a:p>
              <a:pPr algn="r"/>
              <a:r>
                <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How Solinteg Unbalanced Output benefits your life?</a:t>
              </a:r>
              <a:endPar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endParaRPr>
            </a:p>
          </p:txBody>
        </p:sp>
        <p:sp>
          <p:nvSpPr>
            <p:cNvPr id="24" name="文本框 23"/>
            <p:cNvSpPr txBox="1"/>
            <p:nvPr>
              <p:custDataLst>
                <p:tags r:id="rId114"/>
              </p:custDataLst>
            </p:nvPr>
          </p:nvSpPr>
          <p:spPr>
            <a:xfrm>
              <a:off x="18703" y="10398"/>
              <a:ext cx="403" cy="398"/>
            </a:xfrm>
            <a:prstGeom prst="rect">
              <a:avLst/>
            </a:prstGeom>
            <a:noFill/>
          </p:spPr>
          <p:txBody>
            <a:bodyPr wrap="none" rtlCol="0">
              <a:noAutofit/>
            </a:bodyPr>
            <a:lstStyle/>
            <a:p>
              <a:pPr algn="r"/>
              <a:r>
                <a:rPr lang="en-US" altLang="zh-CN" sz="10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sym typeface="+mn-ea"/>
                </a:rPr>
                <a:t>07</a:t>
              </a:r>
              <a:endParaRPr lang="en-US" altLang="zh-CN" sz="10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sym typeface="+mn-ea"/>
              </a:endParaRPr>
            </a:p>
          </p:txBody>
        </p:sp>
        <p:pic>
          <p:nvPicPr>
            <p:cNvPr id="30" name="图片 6" descr="343435383135363b333633323734363b4fe1606f"/>
            <p:cNvPicPr>
              <a:picLocks noChangeAspect="1"/>
            </p:cNvPicPr>
            <p:nvPr>
              <p:custDataLst>
                <p:tags r:id="rId115"/>
              </p:custDataLst>
            </p:nvPr>
          </p:nvPicPr>
          <p:blipFill>
            <a:blip r:embed="rId116"/>
            <a:stretch>
              <a:fillRect/>
            </a:stretch>
          </p:blipFill>
          <p:spPr>
            <a:xfrm>
              <a:off x="6195" y="10510"/>
              <a:ext cx="198" cy="198"/>
            </a:xfrm>
            <a:prstGeom prst="rect">
              <a:avLst/>
            </a:prstGeom>
          </p:spPr>
        </p:pic>
        <p:sp>
          <p:nvSpPr>
            <p:cNvPr id="31" name="文本框 30"/>
            <p:cNvSpPr txBox="1"/>
            <p:nvPr>
              <p:custDataLst>
                <p:tags r:id="rId117"/>
              </p:custDataLst>
            </p:nvPr>
          </p:nvSpPr>
          <p:spPr>
            <a:xfrm>
              <a:off x="6413"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academy@solinteg.com</a:t>
              </a:r>
              <a:endParaRPr lang="en-US" altLang="zh-CN" sz="1000" b="1" dirty="0">
                <a:solidFill>
                  <a:schemeClr val="bg1"/>
                </a:solidFill>
                <a:latin typeface="HarmonyOS Sans Black" panose="00000A00000000000000" charset="0"/>
                <a:cs typeface="HarmonyOS Sans Black" panose="00000A00000000000000" charset="0"/>
              </a:endParaRPr>
            </a:p>
          </p:txBody>
        </p:sp>
      </p:grpSp>
      <p:sp>
        <p:nvSpPr>
          <p:cNvPr id="235" name="文本框 234"/>
          <p:cNvSpPr txBox="1"/>
          <p:nvPr>
            <p:custDataLst>
              <p:tags r:id="rId118"/>
            </p:custDataLst>
          </p:nvPr>
        </p:nvSpPr>
        <p:spPr>
          <a:xfrm>
            <a:off x="7733665" y="5782945"/>
            <a:ext cx="4365625" cy="760095"/>
          </a:xfrm>
          <a:prstGeom prst="rect">
            <a:avLst/>
          </a:prstGeom>
          <a:noFill/>
        </p:spPr>
        <p:txBody>
          <a:bodyPr wrap="square" rtlCol="0">
            <a:noAutofit/>
          </a:bodyPr>
          <a:lstStyle/>
          <a:p>
            <a:pPr>
              <a:lnSpc>
                <a:spcPct val="140000"/>
              </a:lnSpc>
            </a:pPr>
            <a:r>
              <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Note：</a:t>
            </a:r>
            <a:endPar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endParaRPr>
          </a:p>
          <a:p>
            <a:pPr>
              <a:lnSpc>
                <a:spcPct val="140000"/>
              </a:lnSpc>
            </a:pPr>
            <a:r>
              <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1. Compared when both systems will work stable for 4h a day</a:t>
            </a:r>
            <a:r>
              <a:rPr lang="en-US"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a:t>
            </a:r>
            <a:endPar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endParaRPr>
          </a:p>
          <a:p>
            <a:pPr>
              <a:lnSpc>
                <a:spcPct val="140000"/>
              </a:lnSpc>
            </a:pPr>
            <a:r>
              <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2. For both scenarios, the</a:t>
            </a:r>
            <a:r>
              <a:rPr lang="en-US"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 battery</a:t>
            </a:r>
            <a:r>
              <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 charging and discharging power limitation is 2kW.</a:t>
            </a:r>
            <a:endPar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endParaRPr>
          </a:p>
          <a:p>
            <a:pPr>
              <a:lnSpc>
                <a:spcPct val="140000"/>
              </a:lnSpc>
            </a:pPr>
            <a:r>
              <a:rPr lang="en-US"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3. Electricity price: for purchasing 0.3USD/kWh, for selling 0.1USD/kWh.</a:t>
            </a:r>
            <a:endParaRPr lang="en-US"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endParaRPr>
          </a:p>
        </p:txBody>
      </p:sp>
      <p:sp>
        <p:nvSpPr>
          <p:cNvPr id="25" name="圆角矩形 24"/>
          <p:cNvSpPr/>
          <p:nvPr/>
        </p:nvSpPr>
        <p:spPr>
          <a:xfrm>
            <a:off x="775335" y="4740275"/>
            <a:ext cx="4320000" cy="398780"/>
          </a:xfrm>
          <a:prstGeom prst="roundRect">
            <a:avLst>
              <a:gd name="adj" fmla="val 50000"/>
            </a:avLst>
          </a:prstGeom>
          <a:gradFill>
            <a:gsLst>
              <a:gs pos="50000">
                <a:srgbClr val="BB59BC"/>
              </a:gs>
              <a:gs pos="100000">
                <a:srgbClr val="425CCA"/>
              </a:gs>
              <a:gs pos="0">
                <a:srgbClr val="F7CC7E"/>
              </a:gs>
            </a:gsLst>
            <a:lin ang="258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a:latin typeface="HarmonyOS Sans Black" panose="00000A00000000000000" charset="0"/>
                <a:ea typeface="HarmonyOS Sans SC" panose="00000500000000000000" charset="-122"/>
                <a:cs typeface="HarmonyOS Sans Black" panose="00000A00000000000000" charset="0"/>
              </a:rPr>
              <a:t>10% more PV power generation</a:t>
            </a:r>
            <a:endParaRPr lang="en-US" altLang="zh-CN" sz="1600">
              <a:latin typeface="HarmonyOS Sans Black" panose="00000A00000000000000" charset="0"/>
              <a:ea typeface="HarmonyOS Sans SC" panose="00000500000000000000" charset="-122"/>
              <a:cs typeface="HarmonyOS Sans Black" panose="00000A00000000000000" charset="0"/>
            </a:endParaRPr>
          </a:p>
        </p:txBody>
      </p:sp>
      <p:sp>
        <p:nvSpPr>
          <p:cNvPr id="27" name="圆角矩形 26"/>
          <p:cNvSpPr/>
          <p:nvPr>
            <p:custDataLst>
              <p:tags r:id="rId119"/>
            </p:custDataLst>
          </p:nvPr>
        </p:nvSpPr>
        <p:spPr>
          <a:xfrm>
            <a:off x="7109460" y="4740275"/>
            <a:ext cx="4320000" cy="398780"/>
          </a:xfrm>
          <a:prstGeom prst="roundRect">
            <a:avLst>
              <a:gd name="adj" fmla="val 50000"/>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a:latin typeface="HarmonyOS Sans Black" panose="00000A00000000000000" charset="0"/>
                <a:cs typeface="HarmonyOS Sans Black" panose="00000A00000000000000" charset="0"/>
              </a:rPr>
              <a:t>10% PV power wasted</a:t>
            </a:r>
            <a:endParaRPr lang="en-US" altLang="zh-CN" sz="1600">
              <a:latin typeface="HarmonyOS Sans Black" panose="00000A00000000000000" charset="0"/>
              <a:cs typeface="HarmonyOS Sans Black" panose="00000A00000000000000" charset="0"/>
            </a:endParaRPr>
          </a:p>
        </p:txBody>
      </p:sp>
      <p:sp>
        <p:nvSpPr>
          <p:cNvPr id="37" name="圆角矩形 36"/>
          <p:cNvSpPr/>
          <p:nvPr>
            <p:custDataLst>
              <p:tags r:id="rId120"/>
            </p:custDataLst>
          </p:nvPr>
        </p:nvSpPr>
        <p:spPr>
          <a:xfrm>
            <a:off x="775335" y="5194935"/>
            <a:ext cx="4320000" cy="398780"/>
          </a:xfrm>
          <a:prstGeom prst="roundRect">
            <a:avLst>
              <a:gd name="adj" fmla="val 50000"/>
            </a:avLst>
          </a:prstGeom>
          <a:gradFill>
            <a:gsLst>
              <a:gs pos="50000">
                <a:srgbClr val="BB59BC"/>
              </a:gs>
              <a:gs pos="100000">
                <a:srgbClr val="425CCA"/>
              </a:gs>
              <a:gs pos="0">
                <a:srgbClr val="F7CC7E"/>
              </a:gs>
            </a:gsLst>
            <a:lin ang="258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a:latin typeface="HarmonyOS Sans Black" panose="00000A00000000000000" charset="0"/>
                <a:ea typeface="HarmonyOS Sans SC" panose="00000500000000000000" charset="-122"/>
                <a:cs typeface="HarmonyOS Sans Black" panose="00000A00000000000000" charset="0"/>
              </a:rPr>
              <a:t>60% more revenue</a:t>
            </a:r>
            <a:endParaRPr lang="en-US" altLang="zh-CN" sz="1600">
              <a:latin typeface="HarmonyOS Sans Black" panose="00000A00000000000000" charset="0"/>
              <a:ea typeface="HarmonyOS Sans SC" panose="00000500000000000000" charset="-122"/>
              <a:cs typeface="HarmonyOS Sans Black" panose="00000A00000000000000" charset="0"/>
            </a:endParaRPr>
          </a:p>
        </p:txBody>
      </p:sp>
      <p:sp>
        <p:nvSpPr>
          <p:cNvPr id="40" name="圆角矩形 39"/>
          <p:cNvSpPr/>
          <p:nvPr>
            <p:custDataLst>
              <p:tags r:id="rId121"/>
            </p:custDataLst>
          </p:nvPr>
        </p:nvSpPr>
        <p:spPr>
          <a:xfrm>
            <a:off x="7109460" y="5194935"/>
            <a:ext cx="4320000" cy="398780"/>
          </a:xfrm>
          <a:prstGeom prst="roundRect">
            <a:avLst>
              <a:gd name="adj" fmla="val 50000"/>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a:latin typeface="HarmonyOS Sans Black" panose="00000A00000000000000" charset="0"/>
                <a:cs typeface="HarmonyOS Sans Black" panose="00000A00000000000000" charset="0"/>
              </a:rPr>
              <a:t>292kWh more grid power used</a:t>
            </a:r>
            <a:endParaRPr lang="en-US" altLang="zh-CN" sz="1600">
              <a:latin typeface="HarmonyOS Sans Black" panose="00000A00000000000000" charset="0"/>
              <a:cs typeface="HarmonyOS Sans Black" panose="00000A00000000000000" charset="0"/>
            </a:endParaRPr>
          </a:p>
        </p:txBody>
      </p:sp>
      <p:sp>
        <p:nvSpPr>
          <p:cNvPr id="2" name="流程图: 合并 1"/>
          <p:cNvSpPr>
            <a:spLocks noChangeAspect="1"/>
          </p:cNvSpPr>
          <p:nvPr>
            <p:custDataLst>
              <p:tags r:id="rId122"/>
            </p:custDataLst>
          </p:nvPr>
        </p:nvSpPr>
        <p:spPr>
          <a:xfrm rot="16200000">
            <a:off x="4851400" y="3119755"/>
            <a:ext cx="85090" cy="79375"/>
          </a:xfrm>
          <a:prstGeom prst="flowChartMerg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流程图: 合并 2"/>
          <p:cNvSpPr>
            <a:spLocks noChangeAspect="1"/>
          </p:cNvSpPr>
          <p:nvPr>
            <p:custDataLst>
              <p:tags r:id="rId123"/>
            </p:custDataLst>
          </p:nvPr>
        </p:nvSpPr>
        <p:spPr>
          <a:xfrm rot="16200000">
            <a:off x="4851400" y="2913380"/>
            <a:ext cx="85090" cy="79375"/>
          </a:xfrm>
          <a:prstGeom prst="flowChartMerg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流程图: 合并 3"/>
          <p:cNvSpPr>
            <a:spLocks noChangeAspect="1"/>
          </p:cNvSpPr>
          <p:nvPr>
            <p:custDataLst>
              <p:tags r:id="rId124"/>
            </p:custDataLst>
          </p:nvPr>
        </p:nvSpPr>
        <p:spPr>
          <a:xfrm rot="16200000" flipH="1">
            <a:off x="11000740" y="2903220"/>
            <a:ext cx="85725" cy="80010"/>
          </a:xfrm>
          <a:prstGeom prst="flowChartMerg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25"/>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5" name="组合 4"/>
          <p:cNvGrpSpPr/>
          <p:nvPr/>
        </p:nvGrpSpPr>
        <p:grpSpPr>
          <a:xfrm>
            <a:off x="0" y="4445"/>
            <a:ext cx="12192000" cy="6606540"/>
            <a:chOff x="0" y="7"/>
            <a:chExt cx="19200" cy="10404"/>
          </a:xfrm>
        </p:grpSpPr>
        <p:sp>
          <p:nvSpPr>
            <p:cNvPr id="6" name="矩形 5"/>
            <p:cNvSpPr/>
            <p:nvPr>
              <p:custDataLst>
                <p:tags r:id="rId1"/>
              </p:custDataLst>
            </p:nvPr>
          </p:nvSpPr>
          <p:spPr>
            <a:xfrm>
              <a:off x="9600" y="7"/>
              <a:ext cx="9600" cy="10404"/>
            </a:xfrm>
            <a:prstGeom prst="rect">
              <a:avLst/>
            </a:prstGeom>
            <a:solidFill>
              <a:schemeClr val="bg1">
                <a:lumMod val="85000"/>
                <a:alpha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矩形 6"/>
            <p:cNvSpPr/>
            <p:nvPr>
              <p:custDataLst>
                <p:tags r:id="rId2"/>
              </p:custDataLst>
            </p:nvPr>
          </p:nvSpPr>
          <p:spPr>
            <a:xfrm>
              <a:off x="0" y="7"/>
              <a:ext cx="9600" cy="10404"/>
            </a:xfrm>
            <a:prstGeom prst="rect">
              <a:avLst/>
            </a:prstGeom>
            <a:gradFill>
              <a:gsLst>
                <a:gs pos="50000">
                  <a:srgbClr val="BB59BC">
                    <a:alpha val="40000"/>
                  </a:srgbClr>
                </a:gs>
                <a:gs pos="100000">
                  <a:srgbClr val="425CCA"/>
                </a:gs>
                <a:gs pos="0">
                  <a:srgbClr val="F7CC7E"/>
                </a:gs>
              </a:gsLst>
              <a:lin ang="258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17" name="直接连接符 16"/>
            <p:cNvCxnSpPr/>
            <p:nvPr>
              <p:custDataLst>
                <p:tags r:id="rId3"/>
              </p:custDataLst>
            </p:nvPr>
          </p:nvCxnSpPr>
          <p:spPr>
            <a:xfrm>
              <a:off x="9622" y="7"/>
              <a:ext cx="0" cy="10403"/>
            </a:xfrm>
            <a:prstGeom prst="line">
              <a:avLst/>
            </a:prstGeom>
            <a:ln w="38100">
              <a:gradFill>
                <a:gsLst>
                  <a:gs pos="50000">
                    <a:srgbClr val="BB59BC">
                      <a:alpha val="30000"/>
                    </a:srgbClr>
                  </a:gs>
                  <a:gs pos="100000">
                    <a:srgbClr val="425CCA"/>
                  </a:gs>
                  <a:gs pos="0">
                    <a:srgbClr val="F7CC7E"/>
                  </a:gs>
                </a:gsLst>
                <a:lin ang="2580000" scaled="0"/>
              </a:gradFill>
            </a:ln>
          </p:spPr>
          <p:style>
            <a:lnRef idx="3">
              <a:schemeClr val="accent1"/>
            </a:lnRef>
            <a:fillRef idx="0">
              <a:srgbClr val="FFFFFF"/>
            </a:fillRef>
            <a:effectRef idx="0">
              <a:srgbClr val="FFFFFF"/>
            </a:effectRef>
            <a:fontRef idx="minor">
              <a:schemeClr val="tx1"/>
            </a:fontRef>
          </p:style>
        </p:cxnSp>
      </p:grpSp>
      <p:grpSp>
        <p:nvGrpSpPr>
          <p:cNvPr id="8" name="组合 7"/>
          <p:cNvGrpSpPr/>
          <p:nvPr/>
        </p:nvGrpSpPr>
        <p:grpSpPr>
          <a:xfrm>
            <a:off x="0" y="-81280"/>
            <a:ext cx="12192000" cy="1363980"/>
            <a:chOff x="0" y="-128"/>
            <a:chExt cx="19200" cy="2148"/>
          </a:xfrm>
        </p:grpSpPr>
        <p:sp>
          <p:nvSpPr>
            <p:cNvPr id="9" name="矩形 8"/>
            <p:cNvSpPr/>
            <p:nvPr>
              <p:custDataLst>
                <p:tags r:id="rId4"/>
              </p:custDataLst>
            </p:nvPr>
          </p:nvSpPr>
          <p:spPr>
            <a:xfrm>
              <a:off x="0" y="7"/>
              <a:ext cx="19199" cy="2013"/>
            </a:xfrm>
            <a:prstGeom prst="rect">
              <a:avLst/>
            </a:prstGeom>
            <a:solidFill>
              <a:srgbClr val="8489D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36" name="组合 35"/>
            <p:cNvGrpSpPr/>
            <p:nvPr/>
          </p:nvGrpSpPr>
          <p:grpSpPr>
            <a:xfrm>
              <a:off x="1279" y="1271"/>
              <a:ext cx="4916" cy="463"/>
              <a:chOff x="12811" y="631"/>
              <a:chExt cx="4916" cy="463"/>
            </a:xfrm>
          </p:grpSpPr>
          <p:sp>
            <p:nvSpPr>
              <p:cNvPr id="28" name="圆角矩形 27"/>
              <p:cNvSpPr/>
              <p:nvPr>
                <p:custDataLst>
                  <p:tags r:id="rId5"/>
                </p:custDataLst>
              </p:nvPr>
            </p:nvSpPr>
            <p:spPr>
              <a:xfrm>
                <a:off x="13477" y="631"/>
                <a:ext cx="4250" cy="461"/>
              </a:xfrm>
              <a:prstGeom prst="roundRect">
                <a:avLst/>
              </a:prstGeom>
              <a:gradFill>
                <a:gsLst>
                  <a:gs pos="50000">
                    <a:srgbClr val="BB59BC"/>
                  </a:gs>
                  <a:gs pos="100000">
                    <a:srgbClr val="425CCA"/>
                  </a:gs>
                  <a:gs pos="0">
                    <a:srgbClr val="F7CC7E"/>
                  </a:gs>
                </a:gsLst>
                <a:lin ang="258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200" b="1" dirty="0">
                    <a:solidFill>
                      <a:schemeClr val="bg1"/>
                    </a:solidFill>
                    <a:latin typeface="HarmonyOS Sans Black" panose="00000A00000000000000" charset="0"/>
                    <a:ea typeface="HarmonyOS Sans SC" panose="00000500000000000000" charset="-122"/>
                    <a:cs typeface="HarmonyOS Sans Black" panose="00000A00000000000000" charset="0"/>
                    <a:sym typeface="+mn-ea"/>
                  </a:rPr>
                  <a:t>Billed in Total</a:t>
                </a:r>
                <a:endParaRPr lang="en-US" altLang="zh-CN" sz="1200" b="1" dirty="0">
                  <a:solidFill>
                    <a:schemeClr val="bg1"/>
                  </a:solidFill>
                  <a:latin typeface="HarmonyOS Sans Black" panose="00000A00000000000000" charset="0"/>
                  <a:ea typeface="HarmonyOS Sans SC" panose="00000500000000000000" charset="-122"/>
                  <a:cs typeface="HarmonyOS Sans Black" panose="00000A00000000000000" charset="0"/>
                  <a:sym typeface="+mn-ea"/>
                </a:endParaRPr>
              </a:p>
            </p:txBody>
          </p:sp>
          <p:pic>
            <p:nvPicPr>
              <p:cNvPr id="29" name="图片 28" descr="3b343132333731363bc7aeb4fc"/>
              <p:cNvPicPr>
                <a:picLocks noChangeAspect="1"/>
              </p:cNvPicPr>
              <p:nvPr>
                <p:custDataLst>
                  <p:tags r:id="rId6"/>
                </p:custDataLst>
              </p:nvPr>
            </p:nvPicPr>
            <p:blipFill>
              <a:blip r:embed="rId7">
                <a:extLst>
                  <a:ext uri="{96DAC541-7B7A-43D3-8B79-37D633B846F1}">
                    <asvg:svgBlip xmlns:asvg="http://schemas.microsoft.com/office/drawing/2016/SVG/main" r:embed="rId8"/>
                  </a:ext>
                </a:extLst>
              </a:blip>
              <a:stretch>
                <a:fillRect/>
              </a:stretch>
            </p:blipFill>
            <p:spPr>
              <a:xfrm>
                <a:off x="12811" y="640"/>
                <a:ext cx="454" cy="454"/>
              </a:xfrm>
              <a:prstGeom prst="rect">
                <a:avLst/>
              </a:prstGeom>
            </p:spPr>
          </p:pic>
        </p:grpSp>
        <p:grpSp>
          <p:nvGrpSpPr>
            <p:cNvPr id="38" name="组合 37"/>
            <p:cNvGrpSpPr/>
            <p:nvPr/>
          </p:nvGrpSpPr>
          <p:grpSpPr>
            <a:xfrm>
              <a:off x="7218" y="1258"/>
              <a:ext cx="4926" cy="465"/>
              <a:chOff x="12801" y="1355"/>
              <a:chExt cx="4926" cy="465"/>
            </a:xfrm>
          </p:grpSpPr>
          <p:sp>
            <p:nvSpPr>
              <p:cNvPr id="32" name="圆角矩形 31"/>
              <p:cNvSpPr/>
              <p:nvPr>
                <p:custDataLst>
                  <p:tags r:id="rId9"/>
                </p:custDataLst>
              </p:nvPr>
            </p:nvSpPr>
            <p:spPr>
              <a:xfrm>
                <a:off x="13477" y="1355"/>
                <a:ext cx="4250" cy="461"/>
              </a:xfrm>
              <a:prstGeom prst="roundRect">
                <a:avLst/>
              </a:prstGeom>
              <a:gradFill>
                <a:gsLst>
                  <a:gs pos="50000">
                    <a:srgbClr val="BB59BC"/>
                  </a:gs>
                  <a:gs pos="100000">
                    <a:srgbClr val="425CCA"/>
                  </a:gs>
                  <a:gs pos="0">
                    <a:srgbClr val="F7CC7E"/>
                  </a:gs>
                </a:gsLst>
                <a:lin ang="258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1200" b="1" dirty="0">
                    <a:solidFill>
                      <a:schemeClr val="bg1"/>
                    </a:solidFill>
                    <a:latin typeface="HarmonyOS Sans Black" panose="00000A00000000000000" charset="0"/>
                    <a:ea typeface="HarmonyOS Sans SC" panose="00000500000000000000" charset="-122"/>
                    <a:cs typeface="HarmonyOS Sans Black" panose="00000A00000000000000" charset="0"/>
                    <a:sym typeface="+mn-ea"/>
                  </a:rPr>
                  <a:t>Power Export Limit On</a:t>
                </a:r>
                <a:endParaRPr lang="en-US" altLang="zh-CN" sz="1200" b="1" dirty="0">
                  <a:solidFill>
                    <a:schemeClr val="bg1"/>
                  </a:solidFill>
                  <a:latin typeface="HarmonyOS Sans Black" panose="00000A00000000000000" charset="0"/>
                  <a:ea typeface="HarmonyOS Sans SC" panose="00000500000000000000" charset="-122"/>
                  <a:cs typeface="HarmonyOS Sans Black" panose="00000A00000000000000" charset="0"/>
                  <a:sym typeface="+mn-ea"/>
                </a:endParaRPr>
              </a:p>
            </p:txBody>
          </p:sp>
          <p:pic>
            <p:nvPicPr>
              <p:cNvPr id="33" name="图片 32" descr="3b32303230393735343bb5e7cfdfcbfe"/>
              <p:cNvPicPr>
                <a:picLocks noChangeAspect="1"/>
              </p:cNvPicPr>
              <p:nvPr>
                <p:custDataLst>
                  <p:tags r:id="rId10"/>
                </p:custDataLst>
              </p:nvPr>
            </p:nvPicPr>
            <p:blipFill>
              <a:blip r:embed="rId11">
                <a:extLst>
                  <a:ext uri="{96DAC541-7B7A-43D3-8B79-37D633B846F1}">
                    <asvg:svgBlip xmlns:asvg="http://schemas.microsoft.com/office/drawing/2016/SVG/main" r:embed="rId12"/>
                  </a:ext>
                </a:extLst>
              </a:blip>
              <a:stretch>
                <a:fillRect/>
              </a:stretch>
            </p:blipFill>
            <p:spPr>
              <a:xfrm>
                <a:off x="12801" y="1366"/>
                <a:ext cx="454" cy="454"/>
              </a:xfrm>
              <a:prstGeom prst="rect">
                <a:avLst/>
              </a:prstGeom>
              <a:effectLst/>
            </p:spPr>
          </p:pic>
        </p:grpSp>
        <p:grpSp>
          <p:nvGrpSpPr>
            <p:cNvPr id="39" name="组合 38"/>
            <p:cNvGrpSpPr/>
            <p:nvPr/>
          </p:nvGrpSpPr>
          <p:grpSpPr>
            <a:xfrm>
              <a:off x="13083" y="1258"/>
              <a:ext cx="4916" cy="467"/>
              <a:chOff x="12811" y="2079"/>
              <a:chExt cx="4916" cy="467"/>
            </a:xfrm>
          </p:grpSpPr>
          <p:sp>
            <p:nvSpPr>
              <p:cNvPr id="34" name="圆角矩形 33"/>
              <p:cNvSpPr/>
              <p:nvPr>
                <p:custDataLst>
                  <p:tags r:id="rId13"/>
                </p:custDataLst>
              </p:nvPr>
            </p:nvSpPr>
            <p:spPr>
              <a:xfrm>
                <a:off x="13477" y="2079"/>
                <a:ext cx="4250" cy="461"/>
              </a:xfrm>
              <a:prstGeom prst="roundRect">
                <a:avLst/>
              </a:prstGeom>
              <a:gradFill>
                <a:gsLst>
                  <a:gs pos="50000">
                    <a:srgbClr val="BB59BC"/>
                  </a:gs>
                  <a:gs pos="100000">
                    <a:srgbClr val="425CCA"/>
                  </a:gs>
                  <a:gs pos="0">
                    <a:srgbClr val="F7CC7E"/>
                  </a:gs>
                </a:gsLst>
                <a:lin ang="258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1200" b="1" dirty="0">
                    <a:solidFill>
                      <a:schemeClr val="bg1"/>
                    </a:solidFill>
                    <a:latin typeface="HarmonyOS Sans Black" panose="00000A00000000000000" charset="0"/>
                    <a:ea typeface="HarmonyOS Sans SC" panose="00000500000000000000" charset="-122"/>
                    <a:cs typeface="HarmonyOS Sans Black" panose="00000A00000000000000" charset="0"/>
                    <a:sym typeface="+mn-ea"/>
                  </a:rPr>
                  <a:t>With Battery Connected</a:t>
                </a:r>
                <a:endParaRPr lang="en-US" altLang="zh-CN" sz="1200" b="1" dirty="0">
                  <a:solidFill>
                    <a:schemeClr val="bg1"/>
                  </a:solidFill>
                  <a:latin typeface="HarmonyOS Sans Black" panose="00000A00000000000000" charset="0"/>
                  <a:ea typeface="HarmonyOS Sans SC" panose="00000500000000000000" charset="-122"/>
                  <a:cs typeface="HarmonyOS Sans Black" panose="00000A00000000000000" charset="0"/>
                  <a:sym typeface="+mn-ea"/>
                </a:endParaRPr>
              </a:p>
            </p:txBody>
          </p:sp>
          <p:pic>
            <p:nvPicPr>
              <p:cNvPr id="35" name="图片 34" descr="3b333634343338353bb3e4b5e7"/>
              <p:cNvPicPr>
                <a:picLocks noChangeAspect="1"/>
              </p:cNvPicPr>
              <p:nvPr>
                <p:custDataLst>
                  <p:tags r:id="rId14"/>
                </p:custDataLst>
              </p:nvPr>
            </p:nvPicPr>
            <p:blipFill>
              <a:blip r:embed="rId15">
                <a:extLst>
                  <a:ext uri="{96DAC541-7B7A-43D3-8B79-37D633B846F1}">
                    <asvg:svgBlip xmlns:asvg="http://schemas.microsoft.com/office/drawing/2016/SVG/main" r:embed="rId16"/>
                  </a:ext>
                </a:extLst>
              </a:blip>
              <a:stretch>
                <a:fillRect/>
              </a:stretch>
            </p:blipFill>
            <p:spPr>
              <a:xfrm rot="16200000">
                <a:off x="12811" y="2092"/>
                <a:ext cx="454" cy="454"/>
              </a:xfrm>
              <a:prstGeom prst="rect">
                <a:avLst/>
              </a:prstGeom>
            </p:spPr>
          </p:pic>
        </p:grpSp>
        <p:sp>
          <p:nvSpPr>
            <p:cNvPr id="16" name="文本框 15"/>
            <p:cNvSpPr txBox="1"/>
            <p:nvPr>
              <p:custDataLst>
                <p:tags r:id="rId17"/>
              </p:custDataLst>
            </p:nvPr>
          </p:nvSpPr>
          <p:spPr>
            <a:xfrm>
              <a:off x="7315" y="-128"/>
              <a:ext cx="4773" cy="1121"/>
            </a:xfrm>
            <a:prstGeom prst="rect">
              <a:avLst/>
            </a:prstGeom>
            <a:noFill/>
          </p:spPr>
          <p:txBody>
            <a:bodyPr wrap="square" rtlCol="0">
              <a:noAutofit/>
            </a:bodyPr>
            <a:lstStyle/>
            <a:p>
              <a:pPr algn="ctr">
                <a:lnSpc>
                  <a:spcPct val="140000"/>
                </a:lnSpc>
              </a:pPr>
              <a:r>
                <a:rPr lang="en-US" altLang="zh-CN" sz="3200">
                  <a:solidFill>
                    <a:schemeClr val="bg1"/>
                  </a:solidFill>
                  <a:latin typeface="HarmonyOS Sans Black" panose="00000A00000000000000" charset="0"/>
                  <a:ea typeface="HarmonyOS Sans SC" panose="00000500000000000000" charset="-122"/>
                  <a:cs typeface="HarmonyOS Sans Black" panose="00000A00000000000000" charset="0"/>
                </a:rPr>
                <a:t>SCENARIO 5</a:t>
              </a:r>
              <a:endParaRPr lang="en-US" altLang="zh-CN" sz="3200">
                <a:solidFill>
                  <a:schemeClr val="bg1"/>
                </a:solidFill>
                <a:latin typeface="HarmonyOS Sans Black" panose="00000A00000000000000" charset="0"/>
                <a:ea typeface="HarmonyOS Sans SC" panose="00000500000000000000" charset="-122"/>
                <a:cs typeface="HarmonyOS Sans Black" panose="00000A00000000000000" charset="0"/>
              </a:endParaRPr>
            </a:p>
          </p:txBody>
        </p:sp>
        <p:cxnSp>
          <p:nvCxnSpPr>
            <p:cNvPr id="19" name="直接连接符 18"/>
            <p:cNvCxnSpPr/>
            <p:nvPr>
              <p:custDataLst>
                <p:tags r:id="rId18"/>
              </p:custDataLst>
            </p:nvPr>
          </p:nvCxnSpPr>
          <p:spPr>
            <a:xfrm>
              <a:off x="4" y="2020"/>
              <a:ext cx="19196" cy="0"/>
            </a:xfrm>
            <a:prstGeom prst="line">
              <a:avLst/>
            </a:prstGeom>
            <a:ln w="38100">
              <a:gradFill>
                <a:gsLst>
                  <a:gs pos="50000">
                    <a:srgbClr val="BB59BC"/>
                  </a:gs>
                  <a:gs pos="100000">
                    <a:srgbClr val="425CCA"/>
                  </a:gs>
                  <a:gs pos="0">
                    <a:srgbClr val="F7CC7E"/>
                  </a:gs>
                </a:gsLst>
                <a:lin ang="2580000" scaled="0"/>
              </a:gradFill>
            </a:ln>
          </p:spPr>
          <p:style>
            <a:lnRef idx="2">
              <a:schemeClr val="accent1"/>
            </a:lnRef>
            <a:fillRef idx="0">
              <a:srgbClr val="FFFFFF"/>
            </a:fillRef>
            <a:effectRef idx="0">
              <a:srgbClr val="FFFFFF"/>
            </a:effectRef>
            <a:fontRef idx="minor">
              <a:schemeClr val="tx1"/>
            </a:fontRef>
          </p:style>
        </p:cxnSp>
      </p:grpSp>
      <p:pic>
        <p:nvPicPr>
          <p:cNvPr id="222" name="图片 221" descr="C:\Users\DELL\Desktop\4-20KW.1.无端子.png4-20KW.1.无端子"/>
          <p:cNvPicPr>
            <a:picLocks noChangeAspect="1"/>
          </p:cNvPicPr>
          <p:nvPr>
            <p:custDataLst>
              <p:tags r:id="rId19"/>
            </p:custDataLst>
          </p:nvPr>
        </p:nvPicPr>
        <p:blipFill>
          <a:blip r:embed="rId20"/>
          <a:srcRect/>
          <a:stretch>
            <a:fillRect/>
          </a:stretch>
        </p:blipFill>
        <p:spPr>
          <a:xfrm flipH="1">
            <a:off x="1276985" y="2748280"/>
            <a:ext cx="1500505" cy="844550"/>
          </a:xfrm>
          <a:prstGeom prst="rect">
            <a:avLst/>
          </a:prstGeom>
          <a:effectLst>
            <a:outerShdw blurRad="152400" dist="50800" dir="8100000" algn="tr" rotWithShape="0">
              <a:prstClr val="black">
                <a:alpha val="18320"/>
              </a:prstClr>
            </a:outerShdw>
          </a:effectLst>
        </p:spPr>
      </p:pic>
      <p:pic>
        <p:nvPicPr>
          <p:cNvPr id="176" name="图形 72"/>
          <p:cNvPicPr>
            <a:picLocks noChangeAspect="1"/>
          </p:cNvPicPr>
          <p:nvPr>
            <p:custDataLst>
              <p:tags r:id="rId21"/>
            </p:custDataLst>
          </p:nvPr>
        </p:nvPicPr>
        <p:blipFill>
          <a:blip r:embed="rId22" cstate="screen">
            <a:extLst>
              <a:ext uri="{96DAC541-7B7A-43D3-8B79-37D633B846F1}">
                <asvg:svgBlip xmlns:asvg="http://schemas.microsoft.com/office/drawing/2016/SVG/main" r:embed="rId23"/>
              </a:ext>
            </a:extLst>
          </a:blip>
          <a:stretch>
            <a:fillRect/>
          </a:stretch>
        </p:blipFill>
        <p:spPr>
          <a:xfrm>
            <a:off x="666750" y="2510790"/>
            <a:ext cx="384175" cy="306070"/>
          </a:xfrm>
          <a:prstGeom prst="rect">
            <a:avLst/>
          </a:prstGeom>
        </p:spPr>
      </p:pic>
      <p:pic>
        <p:nvPicPr>
          <p:cNvPr id="177" name="图形 16"/>
          <p:cNvPicPr>
            <a:picLocks noChangeAspect="1"/>
          </p:cNvPicPr>
          <p:nvPr>
            <p:custDataLst>
              <p:tags r:id="rId24"/>
            </p:custDataLst>
          </p:nvPr>
        </p:nvPicPr>
        <p:blipFill>
          <a:blip r:embed="rId25">
            <a:extLst>
              <a:ext uri="{96DAC541-7B7A-43D3-8B79-37D633B846F1}">
                <asvg:svgBlip xmlns:asvg="http://schemas.microsoft.com/office/drawing/2016/SVG/main" r:embed="rId26"/>
              </a:ext>
            </a:extLst>
          </a:blip>
          <a:stretch>
            <a:fillRect/>
          </a:stretch>
        </p:blipFill>
        <p:spPr>
          <a:xfrm>
            <a:off x="5247640" y="2776855"/>
            <a:ext cx="575310" cy="563880"/>
          </a:xfrm>
          <a:prstGeom prst="rect">
            <a:avLst/>
          </a:prstGeom>
        </p:spPr>
      </p:pic>
      <p:cxnSp>
        <p:nvCxnSpPr>
          <p:cNvPr id="178" name="肘形连接符 177"/>
          <p:cNvCxnSpPr/>
          <p:nvPr>
            <p:custDataLst>
              <p:tags r:id="rId27"/>
            </p:custDataLst>
          </p:nvPr>
        </p:nvCxnSpPr>
        <p:spPr>
          <a:xfrm flipH="1" flipV="1">
            <a:off x="859155" y="2818130"/>
            <a:ext cx="607695" cy="215265"/>
          </a:xfrm>
          <a:prstGeom prst="bentConnector3">
            <a:avLst>
              <a:gd name="adj1" fmla="val 99217"/>
            </a:avLst>
          </a:prstGeom>
          <a:ln w="3175">
            <a:solidFill>
              <a:srgbClr val="0070C0"/>
            </a:solidFill>
            <a:headEnd type="triangle" w="med" len="med"/>
            <a:tailEnd type="none"/>
          </a:ln>
        </p:spPr>
        <p:style>
          <a:lnRef idx="1">
            <a:schemeClr val="accent2"/>
          </a:lnRef>
          <a:fillRef idx="0">
            <a:schemeClr val="accent2"/>
          </a:fillRef>
          <a:effectRef idx="0">
            <a:schemeClr val="accent2"/>
          </a:effectRef>
          <a:fontRef idx="minor">
            <a:schemeClr val="tx1"/>
          </a:fontRef>
        </p:style>
      </p:cxnSp>
      <p:cxnSp>
        <p:nvCxnSpPr>
          <p:cNvPr id="179" name="肘形连接符 178"/>
          <p:cNvCxnSpPr/>
          <p:nvPr>
            <p:custDataLst>
              <p:tags r:id="rId28"/>
            </p:custDataLst>
          </p:nvPr>
        </p:nvCxnSpPr>
        <p:spPr>
          <a:xfrm flipH="1">
            <a:off x="873760" y="3239135"/>
            <a:ext cx="593090" cy="224155"/>
          </a:xfrm>
          <a:prstGeom prst="bentConnector3">
            <a:avLst>
              <a:gd name="adj1" fmla="val 98625"/>
            </a:avLst>
          </a:prstGeom>
          <a:ln w="6350">
            <a:solidFill>
              <a:srgbClr val="0070C0"/>
            </a:solidFill>
            <a:headEnd type="none"/>
            <a:tailEnd type="none"/>
          </a:ln>
        </p:spPr>
        <p:style>
          <a:lnRef idx="1">
            <a:schemeClr val="accent2"/>
          </a:lnRef>
          <a:fillRef idx="0">
            <a:schemeClr val="accent2"/>
          </a:fillRef>
          <a:effectRef idx="0">
            <a:schemeClr val="accent2"/>
          </a:effectRef>
          <a:fontRef idx="minor">
            <a:schemeClr val="tx1"/>
          </a:fontRef>
        </p:style>
      </p:cxnSp>
      <p:cxnSp>
        <p:nvCxnSpPr>
          <p:cNvPr id="180" name="直线连接符 20"/>
          <p:cNvCxnSpPr/>
          <p:nvPr>
            <p:custDataLst>
              <p:tags r:id="rId29"/>
            </p:custDataLst>
          </p:nvPr>
        </p:nvCxnSpPr>
        <p:spPr>
          <a:xfrm>
            <a:off x="2927985" y="3360420"/>
            <a:ext cx="0" cy="281305"/>
          </a:xfrm>
          <a:prstGeom prst="line">
            <a:avLst/>
          </a:prstGeom>
          <a:ln w="63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81" name="直线连接符 21"/>
          <p:cNvCxnSpPr/>
          <p:nvPr>
            <p:custDataLst>
              <p:tags r:id="rId30"/>
            </p:custDataLst>
          </p:nvPr>
        </p:nvCxnSpPr>
        <p:spPr>
          <a:xfrm>
            <a:off x="3181350" y="3157855"/>
            <a:ext cx="0" cy="484505"/>
          </a:xfrm>
          <a:prstGeom prst="line">
            <a:avLst/>
          </a:prstGeom>
          <a:ln w="63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82" name="直线连接符 22"/>
          <p:cNvCxnSpPr/>
          <p:nvPr>
            <p:custDataLst>
              <p:tags r:id="rId31"/>
            </p:custDataLst>
          </p:nvPr>
        </p:nvCxnSpPr>
        <p:spPr>
          <a:xfrm>
            <a:off x="3437255" y="2952750"/>
            <a:ext cx="0" cy="689610"/>
          </a:xfrm>
          <a:prstGeom prst="line">
            <a:avLst/>
          </a:prstGeom>
          <a:ln w="63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pic>
        <p:nvPicPr>
          <p:cNvPr id="183" name="图片 182" descr="C:/Users/DELL/Desktop/Load icon.pngLoad icon"/>
          <p:cNvPicPr>
            <a:picLocks noChangeAspect="1"/>
          </p:cNvPicPr>
          <p:nvPr>
            <p:custDataLst>
              <p:tags r:id="rId32"/>
            </p:custDataLst>
          </p:nvPr>
        </p:nvPicPr>
        <p:blipFill>
          <a:blip r:embed="rId33"/>
          <a:srcRect/>
          <a:stretch>
            <a:fillRect/>
          </a:stretch>
        </p:blipFill>
        <p:spPr>
          <a:xfrm>
            <a:off x="3025775" y="3641725"/>
            <a:ext cx="337820" cy="337820"/>
          </a:xfrm>
          <a:prstGeom prst="rect">
            <a:avLst/>
          </a:prstGeom>
        </p:spPr>
      </p:pic>
      <p:pic>
        <p:nvPicPr>
          <p:cNvPr id="184" name="图片 183" descr="C:/Users/DELL/Desktop/Load icon.pngLoad icon"/>
          <p:cNvPicPr>
            <a:picLocks noChangeAspect="1"/>
          </p:cNvPicPr>
          <p:nvPr>
            <p:custDataLst>
              <p:tags r:id="rId34"/>
            </p:custDataLst>
          </p:nvPr>
        </p:nvPicPr>
        <p:blipFill>
          <a:blip r:embed="rId33"/>
          <a:srcRect/>
          <a:stretch>
            <a:fillRect/>
          </a:stretch>
        </p:blipFill>
        <p:spPr>
          <a:xfrm>
            <a:off x="3279140" y="3641725"/>
            <a:ext cx="337820" cy="337820"/>
          </a:xfrm>
          <a:prstGeom prst="rect">
            <a:avLst/>
          </a:prstGeom>
        </p:spPr>
      </p:pic>
      <p:pic>
        <p:nvPicPr>
          <p:cNvPr id="185" name="图片 184" descr="C:/Users/DELL/Desktop/Load icon.pngLoad icon"/>
          <p:cNvPicPr>
            <a:picLocks noChangeAspect="1"/>
          </p:cNvPicPr>
          <p:nvPr>
            <p:custDataLst>
              <p:tags r:id="rId35"/>
            </p:custDataLst>
          </p:nvPr>
        </p:nvPicPr>
        <p:blipFill>
          <a:blip r:embed="rId33">
            <a:lum contrast="12000"/>
          </a:blip>
          <a:srcRect/>
          <a:stretch>
            <a:fillRect/>
          </a:stretch>
        </p:blipFill>
        <p:spPr>
          <a:xfrm>
            <a:off x="2767330" y="3641725"/>
            <a:ext cx="337820" cy="337820"/>
          </a:xfrm>
          <a:prstGeom prst="rect">
            <a:avLst/>
          </a:prstGeom>
        </p:spPr>
      </p:pic>
      <p:sp>
        <p:nvSpPr>
          <p:cNvPr id="186" name="文本框 62"/>
          <p:cNvSpPr txBox="1"/>
          <p:nvPr>
            <p:custDataLst>
              <p:tags r:id="rId36"/>
            </p:custDataLst>
          </p:nvPr>
        </p:nvSpPr>
        <p:spPr>
          <a:xfrm>
            <a:off x="2705100" y="3969385"/>
            <a:ext cx="451485" cy="1835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600" dirty="0">
                <a:solidFill>
                  <a:schemeClr val="tx1">
                    <a:lumMod val="75000"/>
                    <a:lumOff val="25000"/>
                  </a:schemeClr>
                </a:solidFill>
                <a:latin typeface="HarmonyOS Sans Black" panose="00000A00000000000000" charset="0"/>
                <a:cs typeface="HarmonyOS Sans Black" panose="00000A00000000000000" charset="0"/>
              </a:rPr>
              <a:t>2.2kW</a:t>
            </a:r>
            <a:endParaRPr kumimoji="1" lang="en-US" altLang="zh-CN" sz="6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87" name="文本框 62"/>
          <p:cNvSpPr txBox="1"/>
          <p:nvPr>
            <p:custDataLst>
              <p:tags r:id="rId37"/>
            </p:custDataLst>
          </p:nvPr>
        </p:nvSpPr>
        <p:spPr>
          <a:xfrm>
            <a:off x="2517775" y="2776855"/>
            <a:ext cx="53594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0.5kW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88" name="文本框 62"/>
          <p:cNvSpPr txBox="1"/>
          <p:nvPr>
            <p:custDataLst>
              <p:tags r:id="rId38"/>
            </p:custDataLst>
          </p:nvPr>
        </p:nvSpPr>
        <p:spPr>
          <a:xfrm>
            <a:off x="1076325" y="3210560"/>
            <a:ext cx="520065"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rgbClr val="FF0000"/>
                </a:solidFill>
                <a:latin typeface="HarmonyOS Sans Black" panose="00000A00000000000000" charset="0"/>
                <a:cs typeface="HarmonyOS Sans Black" panose="00000A00000000000000" charset="0"/>
              </a:rPr>
              <a:t>2kW</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189" name="文本框 188"/>
          <p:cNvSpPr txBox="1"/>
          <p:nvPr>
            <p:custDataLst>
              <p:tags r:id="rId39"/>
            </p:custDataLst>
          </p:nvPr>
        </p:nvSpPr>
        <p:spPr>
          <a:xfrm>
            <a:off x="2933065" y="4076065"/>
            <a:ext cx="512445" cy="213995"/>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Loads</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90" name="文本框 62"/>
          <p:cNvSpPr txBox="1"/>
          <p:nvPr>
            <p:custDataLst>
              <p:tags r:id="rId40"/>
            </p:custDataLst>
          </p:nvPr>
        </p:nvSpPr>
        <p:spPr>
          <a:xfrm>
            <a:off x="4913630" y="2814955"/>
            <a:ext cx="325755"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L1</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91" name="文本框 62"/>
          <p:cNvSpPr txBox="1"/>
          <p:nvPr>
            <p:custDataLst>
              <p:tags r:id="rId41"/>
            </p:custDataLst>
          </p:nvPr>
        </p:nvSpPr>
        <p:spPr>
          <a:xfrm>
            <a:off x="4913630" y="3020060"/>
            <a:ext cx="325755"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L2</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92" name="文本框 62"/>
          <p:cNvSpPr txBox="1"/>
          <p:nvPr>
            <p:custDataLst>
              <p:tags r:id="rId42"/>
            </p:custDataLst>
          </p:nvPr>
        </p:nvSpPr>
        <p:spPr>
          <a:xfrm>
            <a:off x="4913630" y="3224530"/>
            <a:ext cx="325755"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L3</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cxnSp>
        <p:nvCxnSpPr>
          <p:cNvPr id="193" name="直线连接符 34"/>
          <p:cNvCxnSpPr/>
          <p:nvPr>
            <p:custDataLst>
              <p:tags r:id="rId43"/>
            </p:custDataLst>
          </p:nvPr>
        </p:nvCxnSpPr>
        <p:spPr>
          <a:xfrm>
            <a:off x="2557780" y="2952750"/>
            <a:ext cx="2387600" cy="0"/>
          </a:xfrm>
          <a:prstGeom prst="line">
            <a:avLst/>
          </a:prstGeom>
          <a:ln w="6350">
            <a:solidFill>
              <a:srgbClr val="FF0000"/>
            </a:solidFill>
            <a:tailEnd type="none"/>
          </a:ln>
        </p:spPr>
        <p:style>
          <a:lnRef idx="2">
            <a:schemeClr val="accent1"/>
          </a:lnRef>
          <a:fillRef idx="0">
            <a:schemeClr val="accent1"/>
          </a:fillRef>
          <a:effectRef idx="1">
            <a:schemeClr val="accent1"/>
          </a:effectRef>
          <a:fontRef idx="minor">
            <a:schemeClr val="tx1"/>
          </a:fontRef>
        </p:style>
      </p:cxnSp>
      <p:cxnSp>
        <p:nvCxnSpPr>
          <p:cNvPr id="194" name="直线连接符 35"/>
          <p:cNvCxnSpPr/>
          <p:nvPr>
            <p:custDataLst>
              <p:tags r:id="rId44"/>
            </p:custDataLst>
          </p:nvPr>
        </p:nvCxnSpPr>
        <p:spPr>
          <a:xfrm>
            <a:off x="2557780" y="3159125"/>
            <a:ext cx="2387600" cy="0"/>
          </a:xfrm>
          <a:prstGeom prst="line">
            <a:avLst/>
          </a:prstGeom>
          <a:ln w="63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5" name="直线连接符 38"/>
          <p:cNvCxnSpPr/>
          <p:nvPr>
            <p:custDataLst>
              <p:tags r:id="rId45"/>
            </p:custDataLst>
          </p:nvPr>
        </p:nvCxnSpPr>
        <p:spPr>
          <a:xfrm>
            <a:off x="2557780" y="3365500"/>
            <a:ext cx="2387600" cy="0"/>
          </a:xfrm>
          <a:prstGeom prst="line">
            <a:avLst/>
          </a:prstGeom>
          <a:ln w="6350">
            <a:solidFill>
              <a:srgbClr val="FF0000"/>
            </a:solidFill>
            <a:headEnd type="none"/>
          </a:ln>
        </p:spPr>
        <p:style>
          <a:lnRef idx="2">
            <a:schemeClr val="accent1"/>
          </a:lnRef>
          <a:fillRef idx="0">
            <a:schemeClr val="accent1"/>
          </a:fillRef>
          <a:effectRef idx="1">
            <a:schemeClr val="accent1"/>
          </a:effectRef>
          <a:fontRef idx="minor">
            <a:schemeClr val="tx1"/>
          </a:fontRef>
        </p:style>
      </p:cxnSp>
      <p:pic>
        <p:nvPicPr>
          <p:cNvPr id="207" name="图片 206" descr="C:\Users\DELL\Desktop\电表.png电表"/>
          <p:cNvPicPr>
            <a:picLocks noChangeAspect="1"/>
          </p:cNvPicPr>
          <p:nvPr>
            <p:custDataLst>
              <p:tags r:id="rId46"/>
            </p:custDataLst>
          </p:nvPr>
        </p:nvPicPr>
        <p:blipFill rotWithShape="1">
          <a:blip r:embed="rId47"/>
          <a:srcRect/>
          <a:stretch>
            <a:fillRect/>
          </a:stretch>
        </p:blipFill>
        <p:spPr>
          <a:xfrm>
            <a:off x="3345815" y="2832735"/>
            <a:ext cx="1094105" cy="615950"/>
          </a:xfrm>
          <a:prstGeom prst="rect">
            <a:avLst/>
          </a:prstGeom>
        </p:spPr>
      </p:pic>
      <p:pic>
        <p:nvPicPr>
          <p:cNvPr id="196" name="图片 195"/>
          <p:cNvPicPr>
            <a:picLocks noChangeAspect="1"/>
          </p:cNvPicPr>
          <p:nvPr>
            <p:custDataLst>
              <p:tags r:id="rId48"/>
            </p:custDataLst>
          </p:nvPr>
        </p:nvPicPr>
        <p:blipFill>
          <a:blip r:embed="rId49" cstate="screen"/>
          <a:stretch>
            <a:fillRect/>
          </a:stretch>
        </p:blipFill>
        <p:spPr>
          <a:xfrm>
            <a:off x="4161155" y="2846705"/>
            <a:ext cx="241935" cy="193675"/>
          </a:xfrm>
          <a:prstGeom prst="rect">
            <a:avLst/>
          </a:prstGeom>
        </p:spPr>
      </p:pic>
      <p:pic>
        <p:nvPicPr>
          <p:cNvPr id="197" name="图片 196"/>
          <p:cNvPicPr>
            <a:picLocks noChangeAspect="1"/>
          </p:cNvPicPr>
          <p:nvPr>
            <p:custDataLst>
              <p:tags r:id="rId50"/>
            </p:custDataLst>
          </p:nvPr>
        </p:nvPicPr>
        <p:blipFill>
          <a:blip r:embed="rId49" cstate="screen"/>
          <a:stretch>
            <a:fillRect/>
          </a:stretch>
        </p:blipFill>
        <p:spPr>
          <a:xfrm>
            <a:off x="4161155" y="3054350"/>
            <a:ext cx="241935" cy="193675"/>
          </a:xfrm>
          <a:prstGeom prst="rect">
            <a:avLst/>
          </a:prstGeom>
        </p:spPr>
      </p:pic>
      <p:pic>
        <p:nvPicPr>
          <p:cNvPr id="198" name="图片 197"/>
          <p:cNvPicPr>
            <a:picLocks noChangeAspect="1"/>
          </p:cNvPicPr>
          <p:nvPr>
            <p:custDataLst>
              <p:tags r:id="rId51"/>
            </p:custDataLst>
          </p:nvPr>
        </p:nvPicPr>
        <p:blipFill>
          <a:blip r:embed="rId49" cstate="screen"/>
          <a:stretch>
            <a:fillRect/>
          </a:stretch>
        </p:blipFill>
        <p:spPr>
          <a:xfrm>
            <a:off x="4161155" y="3263265"/>
            <a:ext cx="241935" cy="193675"/>
          </a:xfrm>
          <a:prstGeom prst="rect">
            <a:avLst/>
          </a:prstGeom>
        </p:spPr>
      </p:pic>
      <p:sp>
        <p:nvSpPr>
          <p:cNvPr id="199" name="文本框 198"/>
          <p:cNvSpPr txBox="1"/>
          <p:nvPr>
            <p:custDataLst>
              <p:tags r:id="rId52"/>
            </p:custDataLst>
          </p:nvPr>
        </p:nvSpPr>
        <p:spPr>
          <a:xfrm>
            <a:off x="2982595" y="3969385"/>
            <a:ext cx="429895" cy="1835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600" dirty="0">
                <a:solidFill>
                  <a:schemeClr val="tx1">
                    <a:lumMod val="75000"/>
                    <a:lumOff val="25000"/>
                  </a:schemeClr>
                </a:solidFill>
                <a:latin typeface="HarmonyOS Sans Black" panose="00000A00000000000000" charset="0"/>
                <a:cs typeface="HarmonyOS Sans Black" panose="00000A00000000000000" charset="0"/>
              </a:rPr>
              <a:t>1.3kW</a:t>
            </a:r>
            <a:endParaRPr kumimoji="1" lang="en-US" altLang="zh-CN" sz="6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00" name="文本框 199"/>
          <p:cNvSpPr txBox="1"/>
          <p:nvPr>
            <p:custDataLst>
              <p:tags r:id="rId53"/>
            </p:custDataLst>
          </p:nvPr>
        </p:nvSpPr>
        <p:spPr>
          <a:xfrm>
            <a:off x="3249930" y="3971290"/>
            <a:ext cx="451485" cy="1835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600" dirty="0">
                <a:solidFill>
                  <a:schemeClr val="tx1">
                    <a:lumMod val="75000"/>
                    <a:lumOff val="25000"/>
                  </a:schemeClr>
                </a:solidFill>
                <a:latin typeface="HarmonyOS Sans Black" panose="00000A00000000000000" charset="0"/>
                <a:cs typeface="HarmonyOS Sans Black" panose="00000A00000000000000" charset="0"/>
              </a:rPr>
              <a:t>0.5kW</a:t>
            </a:r>
            <a:endParaRPr kumimoji="1" lang="en-US" altLang="zh-CN" sz="6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01" name="文本框 62"/>
          <p:cNvSpPr txBox="1"/>
          <p:nvPr>
            <p:custDataLst>
              <p:tags r:id="rId54"/>
            </p:custDataLst>
          </p:nvPr>
        </p:nvSpPr>
        <p:spPr>
          <a:xfrm>
            <a:off x="2489835" y="2981325"/>
            <a:ext cx="53594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1.3kW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02" name="文本框 62"/>
          <p:cNvSpPr txBox="1"/>
          <p:nvPr>
            <p:custDataLst>
              <p:tags r:id="rId55"/>
            </p:custDataLst>
          </p:nvPr>
        </p:nvSpPr>
        <p:spPr>
          <a:xfrm>
            <a:off x="2517775" y="3190240"/>
            <a:ext cx="53594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2.2kW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03" name="文本框 62"/>
          <p:cNvSpPr txBox="1"/>
          <p:nvPr>
            <p:custDataLst>
              <p:tags r:id="rId56"/>
            </p:custDataLst>
          </p:nvPr>
        </p:nvSpPr>
        <p:spPr>
          <a:xfrm>
            <a:off x="4359275" y="2748915"/>
            <a:ext cx="586105"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0kW</a:t>
            </a:r>
            <a:endParaRPr kumimoji="1" lang="en-US" altLang="zh-CN" sz="800" dirty="0">
              <a:solidFill>
                <a:schemeClr val="bg1">
                  <a:lumMod val="50000"/>
                </a:schemeClr>
              </a:solidFill>
              <a:latin typeface="HarmonyOS Sans Black" panose="00000A00000000000000" charset="0"/>
              <a:cs typeface="HarmonyOS Sans Black" panose="00000A00000000000000" charset="0"/>
            </a:endParaRPr>
          </a:p>
        </p:txBody>
      </p:sp>
      <p:sp>
        <p:nvSpPr>
          <p:cNvPr id="204" name="文本框 62"/>
          <p:cNvSpPr txBox="1"/>
          <p:nvPr>
            <p:custDataLst>
              <p:tags r:id="rId57"/>
            </p:custDataLst>
          </p:nvPr>
        </p:nvSpPr>
        <p:spPr>
          <a:xfrm>
            <a:off x="4403090" y="2963545"/>
            <a:ext cx="54229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0kW</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205" name="文本框 62"/>
          <p:cNvSpPr txBox="1"/>
          <p:nvPr>
            <p:custDataLst>
              <p:tags r:id="rId58"/>
            </p:custDataLst>
          </p:nvPr>
        </p:nvSpPr>
        <p:spPr>
          <a:xfrm>
            <a:off x="4343400" y="3190240"/>
            <a:ext cx="60198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0kW</a:t>
            </a:r>
            <a:endParaRPr kumimoji="1" lang="en-US" altLang="zh-CN" sz="800" dirty="0">
              <a:solidFill>
                <a:schemeClr val="tx1"/>
              </a:solidFill>
              <a:latin typeface="HarmonyOS Sans Black" panose="00000A00000000000000" charset="0"/>
              <a:cs typeface="HarmonyOS Sans Black" panose="00000A00000000000000" charset="0"/>
            </a:endParaRPr>
          </a:p>
        </p:txBody>
      </p:sp>
      <p:sp>
        <p:nvSpPr>
          <p:cNvPr id="206" name="文本框 205"/>
          <p:cNvSpPr txBox="1"/>
          <p:nvPr>
            <p:custDataLst>
              <p:tags r:id="rId59"/>
            </p:custDataLst>
          </p:nvPr>
        </p:nvSpPr>
        <p:spPr>
          <a:xfrm>
            <a:off x="1707515" y="3643630"/>
            <a:ext cx="639445" cy="337185"/>
          </a:xfrm>
          <a:prstGeom prst="rect">
            <a:avLst/>
          </a:prstGeom>
          <a:noFill/>
        </p:spPr>
        <p:txBody>
          <a:bodyPr wrap="square" rtlCol="0">
            <a:spAutoFit/>
          </a:bodyPr>
          <a:lstStyle/>
          <a:p>
            <a:pPr algn="ctr"/>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Solinteg</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a:p>
            <a:pPr algn="ctr"/>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 6kW</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08" name="文本框 207"/>
          <p:cNvSpPr txBox="1"/>
          <p:nvPr>
            <p:custDataLst>
              <p:tags r:id="rId60"/>
            </p:custDataLst>
          </p:nvPr>
        </p:nvSpPr>
        <p:spPr>
          <a:xfrm>
            <a:off x="657225" y="2282190"/>
            <a:ext cx="349250" cy="213995"/>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PV</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09" name="文本框 208"/>
          <p:cNvSpPr txBox="1"/>
          <p:nvPr>
            <p:custDataLst>
              <p:tags r:id="rId61"/>
            </p:custDataLst>
          </p:nvPr>
        </p:nvSpPr>
        <p:spPr>
          <a:xfrm>
            <a:off x="3695065" y="3383915"/>
            <a:ext cx="515620" cy="213995"/>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Meter</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10" name="文本框 209"/>
          <p:cNvSpPr txBox="1"/>
          <p:nvPr>
            <p:custDataLst>
              <p:tags r:id="rId62"/>
            </p:custDataLst>
          </p:nvPr>
        </p:nvSpPr>
        <p:spPr>
          <a:xfrm>
            <a:off x="5307330" y="3360420"/>
            <a:ext cx="427355" cy="213995"/>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Grid</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15" name="文本框 62"/>
          <p:cNvSpPr txBox="1"/>
          <p:nvPr>
            <p:custDataLst>
              <p:tags r:id="rId63"/>
            </p:custDataLst>
          </p:nvPr>
        </p:nvSpPr>
        <p:spPr>
          <a:xfrm>
            <a:off x="167005" y="2599690"/>
            <a:ext cx="50927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6kW</a:t>
            </a:r>
            <a:endParaRPr kumimoji="1" lang="en-US" altLang="zh-CN" sz="800" dirty="0">
              <a:solidFill>
                <a:schemeClr val="tx1"/>
              </a:solidFill>
              <a:latin typeface="HarmonyOS Sans Black" panose="00000A00000000000000" charset="0"/>
              <a:cs typeface="HarmonyOS Sans Black" panose="00000A00000000000000" charset="0"/>
            </a:endParaRPr>
          </a:p>
        </p:txBody>
      </p:sp>
      <p:pic>
        <p:nvPicPr>
          <p:cNvPr id="216" name="图片 215" descr="C:/Users/DELL/Desktop/564b203e12ac53bbcffde62f03115ca.png564b203e12ac53bbcffde62f03115ca"/>
          <p:cNvPicPr>
            <a:picLocks noChangeAspect="1"/>
          </p:cNvPicPr>
          <p:nvPr>
            <p:custDataLst>
              <p:tags r:id="rId64"/>
            </p:custDataLst>
          </p:nvPr>
        </p:nvPicPr>
        <p:blipFill>
          <a:blip r:embed="rId65"/>
          <a:srcRect t="499" b="499"/>
          <a:stretch>
            <a:fillRect/>
          </a:stretch>
        </p:blipFill>
        <p:spPr>
          <a:xfrm flipH="1">
            <a:off x="668020" y="3477260"/>
            <a:ext cx="408305" cy="770255"/>
          </a:xfrm>
          <a:prstGeom prst="rect">
            <a:avLst/>
          </a:prstGeom>
        </p:spPr>
      </p:pic>
      <p:sp>
        <p:nvSpPr>
          <p:cNvPr id="219" name="文本框 218"/>
          <p:cNvSpPr txBox="1"/>
          <p:nvPr>
            <p:custDataLst>
              <p:tags r:id="rId66"/>
            </p:custDataLst>
          </p:nvPr>
        </p:nvSpPr>
        <p:spPr>
          <a:xfrm>
            <a:off x="567055" y="4247515"/>
            <a:ext cx="611505" cy="213995"/>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Battery</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29" name="文本框 62"/>
          <p:cNvSpPr txBox="1"/>
          <p:nvPr>
            <p:custDataLst>
              <p:tags r:id="rId67"/>
            </p:custDataLst>
          </p:nvPr>
        </p:nvSpPr>
        <p:spPr>
          <a:xfrm>
            <a:off x="1187450" y="2785110"/>
            <a:ext cx="43942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rgbClr val="FF0000"/>
                </a:solidFill>
                <a:latin typeface="HarmonyOS Sans Black" panose="00000A00000000000000" charset="0"/>
                <a:cs typeface="HarmonyOS Sans Black" panose="00000A00000000000000" charset="0"/>
              </a:rPr>
              <a:t>6kW</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230" name="流程图: 合并 229"/>
          <p:cNvSpPr>
            <a:spLocks noChangeAspect="1"/>
          </p:cNvSpPr>
          <p:nvPr>
            <p:custDataLst>
              <p:tags r:id="rId68"/>
            </p:custDataLst>
          </p:nvPr>
        </p:nvSpPr>
        <p:spPr>
          <a:xfrm rot="5400000" flipH="1">
            <a:off x="1367155" y="3199765"/>
            <a:ext cx="85090" cy="79375"/>
          </a:xfrm>
          <a:prstGeom prst="flowChartMerg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3" name="图形 72"/>
          <p:cNvPicPr>
            <a:picLocks noChangeAspect="1"/>
          </p:cNvPicPr>
          <p:nvPr>
            <p:custDataLst>
              <p:tags r:id="rId69"/>
            </p:custDataLst>
          </p:nvPr>
        </p:nvPicPr>
        <p:blipFill>
          <a:blip r:embed="rId22" cstate="screen">
            <a:extLst>
              <a:ext uri="{96DAC541-7B7A-43D3-8B79-37D633B846F1}">
                <asvg:svgBlip xmlns:asvg="http://schemas.microsoft.com/office/drawing/2016/SVG/main" r:embed="rId23"/>
              </a:ext>
            </a:extLst>
          </a:blip>
          <a:stretch>
            <a:fillRect/>
          </a:stretch>
        </p:blipFill>
        <p:spPr>
          <a:xfrm>
            <a:off x="6793230" y="2498725"/>
            <a:ext cx="387350" cy="308610"/>
          </a:xfrm>
          <a:prstGeom prst="rect">
            <a:avLst/>
          </a:prstGeom>
        </p:spPr>
      </p:pic>
      <p:pic>
        <p:nvPicPr>
          <p:cNvPr id="44" name="图形 16"/>
          <p:cNvPicPr>
            <a:picLocks noChangeAspect="1"/>
          </p:cNvPicPr>
          <p:nvPr>
            <p:custDataLst>
              <p:tags r:id="rId70"/>
            </p:custDataLst>
          </p:nvPr>
        </p:nvPicPr>
        <p:blipFill>
          <a:blip r:embed="rId25">
            <a:extLst>
              <a:ext uri="{96DAC541-7B7A-43D3-8B79-37D633B846F1}">
                <asvg:svgBlip xmlns:asvg="http://schemas.microsoft.com/office/drawing/2016/SVG/main" r:embed="rId26"/>
              </a:ext>
            </a:extLst>
          </a:blip>
          <a:stretch>
            <a:fillRect/>
          </a:stretch>
        </p:blipFill>
        <p:spPr>
          <a:xfrm>
            <a:off x="11406505" y="2766695"/>
            <a:ext cx="579120" cy="568325"/>
          </a:xfrm>
          <a:prstGeom prst="rect">
            <a:avLst/>
          </a:prstGeom>
        </p:spPr>
      </p:pic>
      <p:cxnSp>
        <p:nvCxnSpPr>
          <p:cNvPr id="47" name="肘形连接符 46"/>
          <p:cNvCxnSpPr>
            <a:stCxn id="43" idx="2"/>
          </p:cNvCxnSpPr>
          <p:nvPr>
            <p:custDataLst>
              <p:tags r:id="rId71"/>
            </p:custDataLst>
          </p:nvPr>
        </p:nvCxnSpPr>
        <p:spPr>
          <a:xfrm rot="16200000" flipH="1">
            <a:off x="7198360" y="2597150"/>
            <a:ext cx="210820" cy="632460"/>
          </a:xfrm>
          <a:prstGeom prst="bentConnector2">
            <a:avLst/>
          </a:prstGeom>
          <a:ln w="6350">
            <a:solidFill>
              <a:srgbClr val="0070C0"/>
            </a:solidFill>
            <a:tailEnd type="triangle"/>
          </a:ln>
        </p:spPr>
        <p:style>
          <a:lnRef idx="1">
            <a:schemeClr val="accent2"/>
          </a:lnRef>
          <a:fillRef idx="0">
            <a:schemeClr val="accent2"/>
          </a:fillRef>
          <a:effectRef idx="0">
            <a:schemeClr val="accent2"/>
          </a:effectRef>
          <a:fontRef idx="minor">
            <a:schemeClr val="tx1"/>
          </a:fontRef>
        </p:style>
      </p:cxnSp>
      <p:cxnSp>
        <p:nvCxnSpPr>
          <p:cNvPr id="72" name="肘形连接符 71"/>
          <p:cNvCxnSpPr/>
          <p:nvPr>
            <p:custDataLst>
              <p:tags r:id="rId72"/>
            </p:custDataLst>
          </p:nvPr>
        </p:nvCxnSpPr>
        <p:spPr>
          <a:xfrm flipV="1">
            <a:off x="6985635" y="3227070"/>
            <a:ext cx="621030" cy="223520"/>
          </a:xfrm>
          <a:prstGeom prst="bentConnector3">
            <a:avLst>
              <a:gd name="adj1" fmla="val 550"/>
            </a:avLst>
          </a:prstGeom>
          <a:ln w="6350">
            <a:solidFill>
              <a:srgbClr val="0070C0"/>
            </a:solidFill>
            <a:headEnd type="none"/>
            <a:tailEnd type="none"/>
          </a:ln>
        </p:spPr>
        <p:style>
          <a:lnRef idx="1">
            <a:schemeClr val="accent2"/>
          </a:lnRef>
          <a:fillRef idx="0">
            <a:schemeClr val="accent2"/>
          </a:fillRef>
          <a:effectRef idx="0">
            <a:schemeClr val="accent2"/>
          </a:effectRef>
          <a:fontRef idx="minor">
            <a:schemeClr val="tx1"/>
          </a:fontRef>
        </p:style>
      </p:cxnSp>
      <p:cxnSp>
        <p:nvCxnSpPr>
          <p:cNvPr id="77" name="直线连接符 20"/>
          <p:cNvCxnSpPr/>
          <p:nvPr>
            <p:custDataLst>
              <p:tags r:id="rId73"/>
            </p:custDataLst>
          </p:nvPr>
        </p:nvCxnSpPr>
        <p:spPr>
          <a:xfrm>
            <a:off x="9070340" y="3354705"/>
            <a:ext cx="0" cy="283210"/>
          </a:xfrm>
          <a:prstGeom prst="line">
            <a:avLst/>
          </a:prstGeom>
          <a:ln w="63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78" name="直线连接符 21"/>
          <p:cNvCxnSpPr/>
          <p:nvPr>
            <p:custDataLst>
              <p:tags r:id="rId74"/>
            </p:custDataLst>
          </p:nvPr>
        </p:nvCxnSpPr>
        <p:spPr>
          <a:xfrm>
            <a:off x="9325610" y="3150235"/>
            <a:ext cx="0" cy="488315"/>
          </a:xfrm>
          <a:prstGeom prst="line">
            <a:avLst/>
          </a:prstGeom>
          <a:ln w="63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79" name="直线连接符 22"/>
          <p:cNvCxnSpPr/>
          <p:nvPr>
            <p:custDataLst>
              <p:tags r:id="rId75"/>
            </p:custDataLst>
          </p:nvPr>
        </p:nvCxnSpPr>
        <p:spPr>
          <a:xfrm>
            <a:off x="9583420" y="2943860"/>
            <a:ext cx="0" cy="694690"/>
          </a:xfrm>
          <a:prstGeom prst="line">
            <a:avLst/>
          </a:prstGeom>
          <a:ln w="63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pic>
        <p:nvPicPr>
          <p:cNvPr id="84" name="图片 83" descr="C:/Users/DELL/Desktop/Load icon.pngLoad icon"/>
          <p:cNvPicPr>
            <a:picLocks noChangeAspect="1"/>
          </p:cNvPicPr>
          <p:nvPr>
            <p:custDataLst>
              <p:tags r:id="rId76"/>
            </p:custDataLst>
          </p:nvPr>
        </p:nvPicPr>
        <p:blipFill>
          <a:blip r:embed="rId33"/>
          <a:srcRect/>
          <a:stretch>
            <a:fillRect/>
          </a:stretch>
        </p:blipFill>
        <p:spPr>
          <a:xfrm>
            <a:off x="9168765" y="3638550"/>
            <a:ext cx="339725" cy="340360"/>
          </a:xfrm>
          <a:prstGeom prst="rect">
            <a:avLst/>
          </a:prstGeom>
        </p:spPr>
      </p:pic>
      <p:pic>
        <p:nvPicPr>
          <p:cNvPr id="85" name="图片 84" descr="C:/Users/DELL/Desktop/Load icon.pngLoad icon"/>
          <p:cNvPicPr>
            <a:picLocks noChangeAspect="1"/>
          </p:cNvPicPr>
          <p:nvPr>
            <p:custDataLst>
              <p:tags r:id="rId77"/>
            </p:custDataLst>
          </p:nvPr>
        </p:nvPicPr>
        <p:blipFill>
          <a:blip r:embed="rId33"/>
          <a:srcRect/>
          <a:stretch>
            <a:fillRect/>
          </a:stretch>
        </p:blipFill>
        <p:spPr>
          <a:xfrm>
            <a:off x="9424035" y="3638550"/>
            <a:ext cx="339725" cy="340360"/>
          </a:xfrm>
          <a:prstGeom prst="rect">
            <a:avLst/>
          </a:prstGeom>
        </p:spPr>
      </p:pic>
      <p:pic>
        <p:nvPicPr>
          <p:cNvPr id="87" name="图片 86" descr="C:/Users/DELL/Desktop/Load icon.pngLoad icon"/>
          <p:cNvPicPr>
            <a:picLocks noChangeAspect="1"/>
          </p:cNvPicPr>
          <p:nvPr>
            <p:custDataLst>
              <p:tags r:id="rId78"/>
            </p:custDataLst>
          </p:nvPr>
        </p:nvPicPr>
        <p:blipFill>
          <a:blip r:embed="rId33">
            <a:lum contrast="12000"/>
          </a:blip>
          <a:srcRect/>
          <a:stretch>
            <a:fillRect/>
          </a:stretch>
        </p:blipFill>
        <p:spPr>
          <a:xfrm>
            <a:off x="8908415" y="3638550"/>
            <a:ext cx="339725" cy="340360"/>
          </a:xfrm>
          <a:prstGeom prst="rect">
            <a:avLst/>
          </a:prstGeom>
        </p:spPr>
      </p:pic>
      <p:sp>
        <p:nvSpPr>
          <p:cNvPr id="89" name="文本框 62"/>
          <p:cNvSpPr txBox="1"/>
          <p:nvPr>
            <p:custDataLst>
              <p:tags r:id="rId79"/>
            </p:custDataLst>
          </p:nvPr>
        </p:nvSpPr>
        <p:spPr>
          <a:xfrm>
            <a:off x="8846185" y="3968115"/>
            <a:ext cx="454660" cy="1835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600" dirty="0">
                <a:solidFill>
                  <a:schemeClr val="tx1">
                    <a:lumMod val="75000"/>
                    <a:lumOff val="25000"/>
                  </a:schemeClr>
                </a:solidFill>
                <a:latin typeface="HarmonyOS Sans Black" panose="00000A00000000000000" charset="0"/>
                <a:cs typeface="HarmonyOS Sans Black" panose="00000A00000000000000" charset="0"/>
              </a:rPr>
              <a:t>2.2kW</a:t>
            </a:r>
            <a:endParaRPr kumimoji="1" lang="en-US" altLang="zh-CN" sz="6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91" name="文本框 62"/>
          <p:cNvSpPr txBox="1"/>
          <p:nvPr>
            <p:custDataLst>
              <p:tags r:id="rId80"/>
            </p:custDataLst>
          </p:nvPr>
        </p:nvSpPr>
        <p:spPr>
          <a:xfrm>
            <a:off x="8657590" y="2766695"/>
            <a:ext cx="53975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0.5kW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92" name="文本框 62"/>
          <p:cNvSpPr txBox="1"/>
          <p:nvPr>
            <p:custDataLst>
              <p:tags r:id="rId81"/>
            </p:custDataLst>
          </p:nvPr>
        </p:nvSpPr>
        <p:spPr>
          <a:xfrm>
            <a:off x="7246620" y="2766695"/>
            <a:ext cx="53975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rgbClr val="FF0000"/>
                </a:solidFill>
                <a:latin typeface="HarmonyOS Sans Black" panose="00000A00000000000000" charset="0"/>
                <a:cs typeface="HarmonyOS Sans Black" panose="00000A00000000000000" charset="0"/>
              </a:rPr>
              <a:t>3.5kW</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93" name="文本框 92"/>
          <p:cNvSpPr txBox="1"/>
          <p:nvPr>
            <p:custDataLst>
              <p:tags r:id="rId82"/>
            </p:custDataLst>
          </p:nvPr>
        </p:nvSpPr>
        <p:spPr>
          <a:xfrm>
            <a:off x="9075420" y="4076065"/>
            <a:ext cx="515620" cy="213995"/>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Loads</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95" name="文本框 62"/>
          <p:cNvSpPr txBox="1"/>
          <p:nvPr>
            <p:custDataLst>
              <p:tags r:id="rId83"/>
            </p:custDataLst>
          </p:nvPr>
        </p:nvSpPr>
        <p:spPr>
          <a:xfrm>
            <a:off x="11069955" y="2794000"/>
            <a:ext cx="328295"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L1</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96" name="文本框 62"/>
          <p:cNvSpPr txBox="1"/>
          <p:nvPr>
            <p:custDataLst>
              <p:tags r:id="rId84"/>
            </p:custDataLst>
          </p:nvPr>
        </p:nvSpPr>
        <p:spPr>
          <a:xfrm>
            <a:off x="11069955" y="2996565"/>
            <a:ext cx="328295"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L2</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97" name="文本框 62"/>
          <p:cNvSpPr txBox="1"/>
          <p:nvPr>
            <p:custDataLst>
              <p:tags r:id="rId85"/>
            </p:custDataLst>
          </p:nvPr>
        </p:nvSpPr>
        <p:spPr>
          <a:xfrm>
            <a:off x="11069955" y="3198495"/>
            <a:ext cx="328295"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L3</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cxnSp>
        <p:nvCxnSpPr>
          <p:cNvPr id="98" name="直线连接符 34"/>
          <p:cNvCxnSpPr/>
          <p:nvPr>
            <p:custDataLst>
              <p:tags r:id="rId86"/>
            </p:custDataLst>
          </p:nvPr>
        </p:nvCxnSpPr>
        <p:spPr>
          <a:xfrm>
            <a:off x="8697595" y="2943860"/>
            <a:ext cx="2404110" cy="0"/>
          </a:xfrm>
          <a:prstGeom prst="line">
            <a:avLst/>
          </a:prstGeom>
          <a:ln w="6350">
            <a:solidFill>
              <a:srgbClr val="FF0000"/>
            </a:solidFill>
            <a:tailEnd type="none"/>
          </a:ln>
        </p:spPr>
        <p:style>
          <a:lnRef idx="2">
            <a:schemeClr val="accent1"/>
          </a:lnRef>
          <a:fillRef idx="0">
            <a:schemeClr val="accent1"/>
          </a:fillRef>
          <a:effectRef idx="1">
            <a:schemeClr val="accent1"/>
          </a:effectRef>
          <a:fontRef idx="minor">
            <a:schemeClr val="tx1"/>
          </a:fontRef>
        </p:style>
      </p:cxnSp>
      <p:cxnSp>
        <p:nvCxnSpPr>
          <p:cNvPr id="99" name="直线连接符 35"/>
          <p:cNvCxnSpPr/>
          <p:nvPr>
            <p:custDataLst>
              <p:tags r:id="rId87"/>
            </p:custDataLst>
          </p:nvPr>
        </p:nvCxnSpPr>
        <p:spPr>
          <a:xfrm>
            <a:off x="8697595" y="3152140"/>
            <a:ext cx="2404110" cy="0"/>
          </a:xfrm>
          <a:prstGeom prst="line">
            <a:avLst/>
          </a:prstGeom>
          <a:ln w="63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0" name="直线连接符 38"/>
          <p:cNvCxnSpPr/>
          <p:nvPr>
            <p:custDataLst>
              <p:tags r:id="rId88"/>
            </p:custDataLst>
          </p:nvPr>
        </p:nvCxnSpPr>
        <p:spPr>
          <a:xfrm>
            <a:off x="8697595" y="3359785"/>
            <a:ext cx="2404110" cy="0"/>
          </a:xfrm>
          <a:prstGeom prst="line">
            <a:avLst/>
          </a:prstGeom>
          <a:ln w="6350">
            <a:solidFill>
              <a:srgbClr val="FF0000"/>
            </a:solidFill>
            <a:headEnd type="none"/>
          </a:ln>
        </p:spPr>
        <p:style>
          <a:lnRef idx="2">
            <a:schemeClr val="accent1"/>
          </a:lnRef>
          <a:fillRef idx="0">
            <a:schemeClr val="accent1"/>
          </a:fillRef>
          <a:effectRef idx="1">
            <a:schemeClr val="accent1"/>
          </a:effectRef>
          <a:fontRef idx="minor">
            <a:schemeClr val="tx1"/>
          </a:fontRef>
        </p:style>
      </p:cxnSp>
      <p:pic>
        <p:nvPicPr>
          <p:cNvPr id="101" name="图片 100"/>
          <p:cNvPicPr>
            <a:picLocks noChangeAspect="1"/>
          </p:cNvPicPr>
          <p:nvPr>
            <p:custDataLst>
              <p:tags r:id="rId89"/>
            </p:custDataLst>
          </p:nvPr>
        </p:nvPicPr>
        <p:blipFill>
          <a:blip r:embed="rId49" cstate="screen"/>
          <a:stretch>
            <a:fillRect/>
          </a:stretch>
        </p:blipFill>
        <p:spPr>
          <a:xfrm>
            <a:off x="10311765" y="2837180"/>
            <a:ext cx="243205" cy="194945"/>
          </a:xfrm>
          <a:prstGeom prst="rect">
            <a:avLst/>
          </a:prstGeom>
        </p:spPr>
      </p:pic>
      <p:pic>
        <p:nvPicPr>
          <p:cNvPr id="102" name="图片 101"/>
          <p:cNvPicPr>
            <a:picLocks noChangeAspect="1"/>
          </p:cNvPicPr>
          <p:nvPr>
            <p:custDataLst>
              <p:tags r:id="rId90"/>
            </p:custDataLst>
          </p:nvPr>
        </p:nvPicPr>
        <p:blipFill>
          <a:blip r:embed="rId49" cstate="screen"/>
          <a:stretch>
            <a:fillRect/>
          </a:stretch>
        </p:blipFill>
        <p:spPr>
          <a:xfrm>
            <a:off x="10311765" y="3046730"/>
            <a:ext cx="243205" cy="194945"/>
          </a:xfrm>
          <a:prstGeom prst="rect">
            <a:avLst/>
          </a:prstGeom>
        </p:spPr>
      </p:pic>
      <p:pic>
        <p:nvPicPr>
          <p:cNvPr id="103" name="图片 102"/>
          <p:cNvPicPr>
            <a:picLocks noChangeAspect="1"/>
          </p:cNvPicPr>
          <p:nvPr>
            <p:custDataLst>
              <p:tags r:id="rId91"/>
            </p:custDataLst>
          </p:nvPr>
        </p:nvPicPr>
        <p:blipFill>
          <a:blip r:embed="rId49" cstate="screen"/>
          <a:stretch>
            <a:fillRect/>
          </a:stretch>
        </p:blipFill>
        <p:spPr>
          <a:xfrm>
            <a:off x="10311765" y="3256280"/>
            <a:ext cx="243205" cy="194945"/>
          </a:xfrm>
          <a:prstGeom prst="rect">
            <a:avLst/>
          </a:prstGeom>
        </p:spPr>
      </p:pic>
      <p:sp>
        <p:nvSpPr>
          <p:cNvPr id="104" name="文本框 103"/>
          <p:cNvSpPr txBox="1"/>
          <p:nvPr>
            <p:custDataLst>
              <p:tags r:id="rId92"/>
            </p:custDataLst>
          </p:nvPr>
        </p:nvSpPr>
        <p:spPr>
          <a:xfrm>
            <a:off x="9116060" y="3968115"/>
            <a:ext cx="457200" cy="1835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600" dirty="0">
                <a:solidFill>
                  <a:schemeClr val="tx1">
                    <a:lumMod val="75000"/>
                    <a:lumOff val="25000"/>
                  </a:schemeClr>
                </a:solidFill>
                <a:latin typeface="HarmonyOS Sans Black" panose="00000A00000000000000" charset="0"/>
                <a:cs typeface="HarmonyOS Sans Black" panose="00000A00000000000000" charset="0"/>
              </a:rPr>
              <a:t>1.3kW</a:t>
            </a:r>
            <a:endParaRPr kumimoji="1" lang="en-US" altLang="zh-CN" sz="6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05" name="文本框 104"/>
          <p:cNvSpPr txBox="1"/>
          <p:nvPr>
            <p:custDataLst>
              <p:tags r:id="rId93"/>
            </p:custDataLst>
          </p:nvPr>
        </p:nvSpPr>
        <p:spPr>
          <a:xfrm>
            <a:off x="9387205" y="3968115"/>
            <a:ext cx="454660" cy="1835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600" dirty="0">
                <a:solidFill>
                  <a:schemeClr val="tx1">
                    <a:lumMod val="75000"/>
                    <a:lumOff val="25000"/>
                  </a:schemeClr>
                </a:solidFill>
                <a:latin typeface="HarmonyOS Sans Black" panose="00000A00000000000000" charset="0"/>
                <a:cs typeface="HarmonyOS Sans Black" panose="00000A00000000000000" charset="0"/>
              </a:rPr>
              <a:t>0.5kW</a:t>
            </a:r>
            <a:endParaRPr kumimoji="1" lang="en-US" altLang="zh-CN" sz="6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07" name="文本框 62"/>
          <p:cNvSpPr txBox="1"/>
          <p:nvPr>
            <p:custDataLst>
              <p:tags r:id="rId94"/>
            </p:custDataLst>
          </p:nvPr>
        </p:nvSpPr>
        <p:spPr>
          <a:xfrm>
            <a:off x="8657590" y="2956560"/>
            <a:ext cx="53975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0.5kW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08" name="文本框 62"/>
          <p:cNvSpPr txBox="1"/>
          <p:nvPr>
            <p:custDataLst>
              <p:tags r:id="rId95"/>
            </p:custDataLst>
          </p:nvPr>
        </p:nvSpPr>
        <p:spPr>
          <a:xfrm>
            <a:off x="8657590" y="3164840"/>
            <a:ext cx="53975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0.5kW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09" name="文本框 62"/>
          <p:cNvSpPr txBox="1"/>
          <p:nvPr>
            <p:custDataLst>
              <p:tags r:id="rId96"/>
            </p:custDataLst>
          </p:nvPr>
        </p:nvSpPr>
        <p:spPr>
          <a:xfrm>
            <a:off x="10549890" y="2728595"/>
            <a:ext cx="53594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0kW</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110" name="文本框 62"/>
          <p:cNvSpPr txBox="1"/>
          <p:nvPr>
            <p:custDataLst>
              <p:tags r:id="rId97"/>
            </p:custDataLst>
          </p:nvPr>
        </p:nvSpPr>
        <p:spPr>
          <a:xfrm>
            <a:off x="10549890" y="2940050"/>
            <a:ext cx="53975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rgbClr val="FF0000"/>
                </a:solidFill>
                <a:latin typeface="HarmonyOS Sans Black" panose="00000A00000000000000" charset="0"/>
                <a:cs typeface="HarmonyOS Sans Black" panose="00000A00000000000000" charset="0"/>
              </a:rPr>
              <a:t>0.8kW</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111" name="文本框 62"/>
          <p:cNvSpPr txBox="1"/>
          <p:nvPr>
            <p:custDataLst>
              <p:tags r:id="rId98"/>
            </p:custDataLst>
          </p:nvPr>
        </p:nvSpPr>
        <p:spPr>
          <a:xfrm>
            <a:off x="10486390" y="3164840"/>
            <a:ext cx="60579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rgbClr val="FF0000"/>
                </a:solidFill>
                <a:latin typeface="HarmonyOS Sans Black" panose="00000A00000000000000" charset="0"/>
                <a:cs typeface="HarmonyOS Sans Black" panose="00000A00000000000000" charset="0"/>
              </a:rPr>
              <a:t>1.7kW</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112" name="文本框 111"/>
          <p:cNvSpPr txBox="1"/>
          <p:nvPr>
            <p:custDataLst>
              <p:tags r:id="rId99"/>
            </p:custDataLst>
          </p:nvPr>
        </p:nvSpPr>
        <p:spPr>
          <a:xfrm>
            <a:off x="7738110" y="3683000"/>
            <a:ext cx="875665" cy="337185"/>
          </a:xfrm>
          <a:prstGeom prst="rect">
            <a:avLst/>
          </a:prstGeom>
          <a:noFill/>
        </p:spPr>
        <p:txBody>
          <a:bodyPr wrap="square" rtlCol="0">
            <a:spAutoFit/>
          </a:bodyPr>
          <a:lstStyle/>
          <a:p>
            <a:pPr algn="ctr"/>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Other Brand</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a:p>
            <a:pPr algn="ctr"/>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 6kW</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pic>
        <p:nvPicPr>
          <p:cNvPr id="113" name="图片 112" descr="C:\Users\DELL\Desktop\电表.png电表"/>
          <p:cNvPicPr>
            <a:picLocks noChangeAspect="1"/>
          </p:cNvPicPr>
          <p:nvPr>
            <p:custDataLst>
              <p:tags r:id="rId100"/>
            </p:custDataLst>
          </p:nvPr>
        </p:nvPicPr>
        <p:blipFill rotWithShape="1">
          <a:blip r:embed="rId47"/>
          <a:srcRect/>
          <a:stretch>
            <a:fillRect/>
          </a:stretch>
        </p:blipFill>
        <p:spPr>
          <a:xfrm>
            <a:off x="9491345" y="2823210"/>
            <a:ext cx="1101725" cy="621030"/>
          </a:xfrm>
          <a:prstGeom prst="rect">
            <a:avLst/>
          </a:prstGeom>
        </p:spPr>
      </p:pic>
      <p:sp>
        <p:nvSpPr>
          <p:cNvPr id="114" name="文本框 113"/>
          <p:cNvSpPr txBox="1"/>
          <p:nvPr>
            <p:custDataLst>
              <p:tags r:id="rId101"/>
            </p:custDataLst>
          </p:nvPr>
        </p:nvSpPr>
        <p:spPr>
          <a:xfrm>
            <a:off x="6783705" y="2268220"/>
            <a:ext cx="351790" cy="213995"/>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PV</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15" name="文本框 114"/>
          <p:cNvSpPr txBox="1"/>
          <p:nvPr>
            <p:custDataLst>
              <p:tags r:id="rId102"/>
            </p:custDataLst>
          </p:nvPr>
        </p:nvSpPr>
        <p:spPr>
          <a:xfrm>
            <a:off x="9842500" y="3355975"/>
            <a:ext cx="519430" cy="213995"/>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Meter</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16" name="文本框 115"/>
          <p:cNvSpPr txBox="1"/>
          <p:nvPr>
            <p:custDataLst>
              <p:tags r:id="rId103"/>
            </p:custDataLst>
          </p:nvPr>
        </p:nvSpPr>
        <p:spPr>
          <a:xfrm>
            <a:off x="11475085" y="3331845"/>
            <a:ext cx="430530" cy="213995"/>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Grid</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grpSp>
        <p:nvGrpSpPr>
          <p:cNvPr id="117" name="组合 116"/>
          <p:cNvGrpSpPr/>
          <p:nvPr/>
        </p:nvGrpSpPr>
        <p:grpSpPr>
          <a:xfrm>
            <a:off x="7729855" y="2620645"/>
            <a:ext cx="909320" cy="1017905"/>
            <a:chOff x="1848867" y="1798185"/>
            <a:chExt cx="879825" cy="1114538"/>
          </a:xfrm>
        </p:grpSpPr>
        <p:sp>
          <p:nvSpPr>
            <p:cNvPr id="118" name="圆角矩形 117"/>
            <p:cNvSpPr>
              <a:spLocks noChangeAspect="1"/>
            </p:cNvSpPr>
            <p:nvPr>
              <p:custDataLst>
                <p:tags r:id="rId104"/>
              </p:custDataLst>
            </p:nvPr>
          </p:nvSpPr>
          <p:spPr>
            <a:xfrm>
              <a:off x="1848867" y="1798185"/>
              <a:ext cx="879825" cy="1114538"/>
            </a:xfrm>
            <a:prstGeom prst="roundRect">
              <a:avLst>
                <a:gd name="adj" fmla="val 6399"/>
              </a:avLst>
            </a:prstGeom>
            <a:solidFill>
              <a:schemeClr val="bg1">
                <a:lumMod val="95000"/>
              </a:schemeClr>
            </a:solidFill>
            <a:ln>
              <a:solidFill>
                <a:schemeClr val="bg1">
                  <a:lumMod val="85000"/>
                </a:schemeClr>
              </a:solidFill>
            </a:ln>
            <a:effectLst>
              <a:outerShdw blurRad="139540" dist="76200" dir="8100000" algn="tr" rotWithShape="0">
                <a:prstClr val="black">
                  <a:alpha val="11109"/>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9" name="圆角矩形 118"/>
            <p:cNvSpPr/>
            <p:nvPr>
              <p:custDataLst>
                <p:tags r:id="rId105"/>
              </p:custDataLst>
            </p:nvPr>
          </p:nvSpPr>
          <p:spPr>
            <a:xfrm>
              <a:off x="1962907" y="2601497"/>
              <a:ext cx="636325" cy="191085"/>
            </a:xfrm>
            <a:prstGeom prst="roundRect">
              <a:avLst/>
            </a:prstGeom>
            <a:solidFill>
              <a:schemeClr val="tx1">
                <a:lumMod val="75000"/>
                <a:lumOff val="25000"/>
              </a:schemeClr>
            </a:solidFill>
            <a:ln>
              <a:solidFill>
                <a:schemeClr val="tx1"/>
              </a:solidFill>
            </a:ln>
            <a:effectLst>
              <a:innerShdw blurRad="89114" dist="50800" dir="18900000">
                <a:schemeClr val="tx1">
                  <a:lumMod val="50000"/>
                  <a:lumOff val="50000"/>
                  <a:alpha val="36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20" name="椭圆 119"/>
            <p:cNvSpPr/>
            <p:nvPr>
              <p:custDataLst>
                <p:tags r:id="rId106"/>
              </p:custDataLst>
            </p:nvPr>
          </p:nvSpPr>
          <p:spPr>
            <a:xfrm flipH="1">
              <a:off x="2001284" y="2652397"/>
              <a:ext cx="89282" cy="892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21" name="文本框 62"/>
          <p:cNvSpPr txBox="1"/>
          <p:nvPr>
            <p:custDataLst>
              <p:tags r:id="rId107"/>
            </p:custDataLst>
          </p:nvPr>
        </p:nvSpPr>
        <p:spPr>
          <a:xfrm>
            <a:off x="6259830" y="2571115"/>
            <a:ext cx="532765"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6kW</a:t>
            </a:r>
            <a:endParaRPr kumimoji="1" lang="en-US" altLang="zh-CN" sz="800" dirty="0">
              <a:solidFill>
                <a:schemeClr val="tx1"/>
              </a:solidFill>
              <a:latin typeface="HarmonyOS Sans Black" panose="00000A00000000000000" charset="0"/>
              <a:cs typeface="HarmonyOS Sans Black" panose="00000A00000000000000" charset="0"/>
            </a:endParaRPr>
          </a:p>
        </p:txBody>
      </p:sp>
      <p:sp>
        <p:nvSpPr>
          <p:cNvPr id="124" name="流程图: 合并 123"/>
          <p:cNvSpPr>
            <a:spLocks noChangeAspect="1"/>
          </p:cNvSpPr>
          <p:nvPr>
            <p:custDataLst>
              <p:tags r:id="rId108"/>
            </p:custDataLst>
          </p:nvPr>
        </p:nvSpPr>
        <p:spPr>
          <a:xfrm rot="5400000">
            <a:off x="11000740" y="3319145"/>
            <a:ext cx="85725" cy="80010"/>
          </a:xfrm>
          <a:prstGeom prst="flowChartMerg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3" name="文本框 172"/>
          <p:cNvSpPr txBox="1"/>
          <p:nvPr>
            <p:custDataLst>
              <p:tags r:id="rId109"/>
            </p:custDataLst>
          </p:nvPr>
        </p:nvSpPr>
        <p:spPr>
          <a:xfrm>
            <a:off x="6692900" y="3741420"/>
            <a:ext cx="615315" cy="213995"/>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Battery</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26" name="流程图: 合并 225"/>
          <p:cNvSpPr>
            <a:spLocks noChangeAspect="1"/>
          </p:cNvSpPr>
          <p:nvPr>
            <p:custDataLst>
              <p:tags r:id="rId110"/>
            </p:custDataLst>
          </p:nvPr>
        </p:nvSpPr>
        <p:spPr>
          <a:xfrm rot="5400000">
            <a:off x="7508240" y="3185795"/>
            <a:ext cx="85725" cy="80010"/>
          </a:xfrm>
          <a:prstGeom prst="flowChartMerg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7" name="文本框 62"/>
          <p:cNvSpPr txBox="1"/>
          <p:nvPr>
            <p:custDataLst>
              <p:tags r:id="rId111"/>
            </p:custDataLst>
          </p:nvPr>
        </p:nvSpPr>
        <p:spPr>
          <a:xfrm>
            <a:off x="7246620" y="3210560"/>
            <a:ext cx="539750" cy="213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rgbClr val="FF0000"/>
                </a:solidFill>
                <a:latin typeface="HarmonyOS Sans Black" panose="00000A00000000000000" charset="0"/>
                <a:cs typeface="HarmonyOS Sans Black" panose="00000A00000000000000" charset="0"/>
              </a:rPr>
              <a:t>2kW</a:t>
            </a:r>
            <a:endParaRPr kumimoji="1" lang="en-US" altLang="zh-CN" sz="800" dirty="0">
              <a:solidFill>
                <a:srgbClr val="FF0000"/>
              </a:solidFill>
              <a:latin typeface="HarmonyOS Sans Black" panose="00000A00000000000000" charset="0"/>
              <a:cs typeface="HarmonyOS Sans Black" panose="00000A00000000000000" charset="0"/>
            </a:endParaRPr>
          </a:p>
        </p:txBody>
      </p:sp>
      <p:pic>
        <p:nvPicPr>
          <p:cNvPr id="228" name="图片 227" descr="3b32313533393136373bb5e7b3d8"/>
          <p:cNvPicPr>
            <a:picLocks noChangeAspect="1"/>
          </p:cNvPicPr>
          <p:nvPr>
            <p:custDataLst>
              <p:tags r:id="rId112"/>
            </p:custDataLst>
          </p:nvPr>
        </p:nvPicPr>
        <p:blipFill>
          <a:blip r:embed="rId113">
            <a:extLst>
              <a:ext uri="{96DAC541-7B7A-43D3-8B79-37D633B846F1}">
                <asvg:svgBlip xmlns:asvg="http://schemas.microsoft.com/office/drawing/2016/SVG/main" r:embed="rId114"/>
              </a:ext>
            </a:extLst>
          </a:blip>
          <a:stretch>
            <a:fillRect/>
          </a:stretch>
        </p:blipFill>
        <p:spPr>
          <a:xfrm rot="16200000" flipH="1" flipV="1">
            <a:off x="6834505" y="3461385"/>
            <a:ext cx="310515" cy="310515"/>
          </a:xfrm>
          <a:prstGeom prst="rect">
            <a:avLst/>
          </a:prstGeom>
        </p:spPr>
      </p:pic>
      <p:grpSp>
        <p:nvGrpSpPr>
          <p:cNvPr id="11" name="组合 10"/>
          <p:cNvGrpSpPr/>
          <p:nvPr/>
        </p:nvGrpSpPr>
        <p:grpSpPr>
          <a:xfrm>
            <a:off x="951230" y="1421765"/>
            <a:ext cx="10602595" cy="876300"/>
            <a:chOff x="1509" y="2826"/>
            <a:chExt cx="16697" cy="1380"/>
          </a:xfrm>
        </p:grpSpPr>
        <p:sp>
          <p:nvSpPr>
            <p:cNvPr id="12" name="文本框 11"/>
            <p:cNvSpPr txBox="1"/>
            <p:nvPr>
              <p:custDataLst>
                <p:tags r:id="rId115"/>
              </p:custDataLst>
            </p:nvPr>
          </p:nvSpPr>
          <p:spPr>
            <a:xfrm>
              <a:off x="8398" y="2826"/>
              <a:ext cx="2344" cy="1380"/>
            </a:xfrm>
            <a:prstGeom prst="rect">
              <a:avLst/>
            </a:prstGeom>
            <a:noFill/>
          </p:spPr>
          <p:txBody>
            <a:bodyPr wrap="square" rtlCol="0">
              <a:noAutofit/>
            </a:bodyPr>
            <a:lstStyle/>
            <a:p>
              <a:pPr algn="ctr">
                <a:lnSpc>
                  <a:spcPct val="140000"/>
                </a:lnSpc>
              </a:pPr>
              <a:r>
                <a:rPr lang="en-US" altLang="zh-CN" sz="4000" i="1">
                  <a:gradFill>
                    <a:gsLst>
                      <a:gs pos="50000">
                        <a:srgbClr val="BB59BC"/>
                      </a:gs>
                      <a:gs pos="100000">
                        <a:srgbClr val="425CCA"/>
                      </a:gs>
                      <a:gs pos="0">
                        <a:srgbClr val="F7CC7E"/>
                      </a:gs>
                    </a:gsLst>
                    <a:lin ang="2580000" scaled="1"/>
                  </a:gradFill>
                  <a:latin typeface="HarmonyOS Sans Black" panose="00000A00000000000000" charset="0"/>
                  <a:ea typeface="HarmonyOS Sans SC" panose="00000500000000000000" charset="-122"/>
                  <a:cs typeface="HarmonyOS Sans Black" panose="00000A00000000000000" charset="0"/>
                </a:rPr>
                <a:t>VS</a:t>
              </a:r>
              <a:endParaRPr lang="en-US" altLang="zh-CN" sz="4000" i="1">
                <a:gradFill>
                  <a:gsLst>
                    <a:gs pos="50000">
                      <a:srgbClr val="BB59BC"/>
                    </a:gs>
                    <a:gs pos="100000">
                      <a:srgbClr val="425CCA"/>
                    </a:gs>
                    <a:gs pos="0">
                      <a:srgbClr val="F7CC7E"/>
                    </a:gs>
                  </a:gsLst>
                  <a:lin ang="2580000" scaled="1"/>
                </a:gradFill>
                <a:latin typeface="HarmonyOS Sans Black" panose="00000A00000000000000" charset="0"/>
                <a:ea typeface="HarmonyOS Sans SC" panose="00000500000000000000" charset="-122"/>
                <a:cs typeface="HarmonyOS Sans Black" panose="00000A00000000000000" charset="0"/>
              </a:endParaRPr>
            </a:p>
          </p:txBody>
        </p:sp>
        <p:sp>
          <p:nvSpPr>
            <p:cNvPr id="75" name="文本框 74"/>
            <p:cNvSpPr txBox="1"/>
            <p:nvPr>
              <p:custDataLst>
                <p:tags r:id="rId116"/>
              </p:custDataLst>
            </p:nvPr>
          </p:nvSpPr>
          <p:spPr>
            <a:xfrm>
              <a:off x="1509" y="3197"/>
              <a:ext cx="5278" cy="872"/>
            </a:xfrm>
            <a:prstGeom prst="rect">
              <a:avLst/>
            </a:prstGeom>
            <a:noFill/>
          </p:spPr>
          <p:txBody>
            <a:bodyPr wrap="square" rtlCol="0">
              <a:noAutofit/>
            </a:bodyPr>
            <a:lstStyle/>
            <a:p>
              <a:pPr algn="ctr">
                <a:lnSpc>
                  <a:spcPct val="140000"/>
                </a:lnSpc>
              </a:pPr>
              <a:r>
                <a:rPr lang="en-US" altLang="zh-CN" sz="2400" b="1" i="1">
                  <a:solidFill>
                    <a:srgbClr val="8489D3"/>
                  </a:solidFill>
                  <a:effectLst>
                    <a:outerShdw blurRad="50800" dist="38100" dir="18900000" algn="bl" rotWithShape="0">
                      <a:prstClr val="black">
                        <a:alpha val="40000"/>
                      </a:prstClr>
                    </a:outerShdw>
                  </a:effectLst>
                  <a:latin typeface="HarmonyOS Sans Black" panose="00000A00000000000000" charset="0"/>
                  <a:ea typeface="HarmonyOS Sans SC" panose="00000500000000000000" charset="-122"/>
                  <a:cs typeface="HarmonyOS Sans Black" panose="00000A00000000000000" charset="0"/>
                  <a:sym typeface="+mn-ea"/>
                </a:rPr>
                <a:t>110% UNBALANCED</a:t>
              </a:r>
              <a:endParaRPr lang="en-US" altLang="zh-CN" sz="2400" b="1" i="1">
                <a:solidFill>
                  <a:srgbClr val="8489D3"/>
                </a:solidFill>
                <a:effectLst>
                  <a:outerShdw blurRad="50800" dist="38100" dir="18900000" algn="bl" rotWithShape="0">
                    <a:prstClr val="black">
                      <a:alpha val="40000"/>
                    </a:prstClr>
                  </a:outerShdw>
                </a:effectLst>
                <a:latin typeface="HarmonyOS Sans Black" panose="00000A00000000000000" charset="0"/>
                <a:ea typeface="HarmonyOS Sans SC" panose="00000500000000000000" charset="-122"/>
                <a:cs typeface="HarmonyOS Sans Black" panose="00000A00000000000000" charset="0"/>
                <a:sym typeface="+mn-ea"/>
              </a:endParaRPr>
            </a:p>
          </p:txBody>
        </p:sp>
        <p:sp>
          <p:nvSpPr>
            <p:cNvPr id="76" name="文本框 75"/>
            <p:cNvSpPr txBox="1"/>
            <p:nvPr>
              <p:custDataLst>
                <p:tags r:id="rId117"/>
              </p:custDataLst>
            </p:nvPr>
          </p:nvSpPr>
          <p:spPr>
            <a:xfrm>
              <a:off x="11298" y="3197"/>
              <a:ext cx="6908" cy="872"/>
            </a:xfrm>
            <a:prstGeom prst="rect">
              <a:avLst/>
            </a:prstGeom>
            <a:noFill/>
          </p:spPr>
          <p:txBody>
            <a:bodyPr wrap="square" rtlCol="0">
              <a:noAutofit/>
            </a:bodyPr>
            <a:lstStyle/>
            <a:p>
              <a:pPr algn="ctr">
                <a:lnSpc>
                  <a:spcPct val="140000"/>
                </a:lnSpc>
              </a:pPr>
              <a:r>
                <a:rPr lang="en-US" altLang="zh-CN" sz="2400" b="1" i="1">
                  <a:solidFill>
                    <a:schemeClr val="bg1">
                      <a:lumMod val="50000"/>
                    </a:schemeClr>
                  </a:solidFill>
                  <a:effectLst>
                    <a:outerShdw blurRad="50800" dist="38100" dir="18900000" algn="bl" rotWithShape="0">
                      <a:prstClr val="black">
                        <a:alpha val="40000"/>
                      </a:prstClr>
                    </a:outerShdw>
                  </a:effectLst>
                  <a:latin typeface="HarmonyOS Sans Black" panose="00000A00000000000000" charset="0"/>
                  <a:ea typeface="HarmonyOS Sans SC" panose="00000500000000000000" charset="-122"/>
                  <a:cs typeface="HarmonyOS Sans Black" panose="00000A00000000000000" charset="0"/>
                  <a:sym typeface="+mn-ea"/>
                </a:rPr>
                <a:t>100% BALANCED</a:t>
              </a:r>
              <a:endParaRPr lang="en-US" altLang="zh-CN" sz="2400" b="1" i="1">
                <a:solidFill>
                  <a:schemeClr val="bg1">
                    <a:lumMod val="50000"/>
                  </a:schemeClr>
                </a:solidFill>
                <a:effectLst>
                  <a:outerShdw blurRad="50800" dist="38100" dir="18900000" algn="bl" rotWithShape="0">
                    <a:prstClr val="black">
                      <a:alpha val="40000"/>
                    </a:prstClr>
                  </a:outerShdw>
                </a:effectLst>
                <a:latin typeface="HarmonyOS Sans Black" panose="00000A00000000000000" charset="0"/>
                <a:ea typeface="HarmonyOS Sans SC" panose="00000500000000000000" charset="-122"/>
                <a:cs typeface="HarmonyOS Sans Black" panose="00000A00000000000000" charset="0"/>
                <a:sym typeface="+mn-ea"/>
              </a:endParaRPr>
            </a:p>
          </p:txBody>
        </p:sp>
      </p:grpSp>
      <p:grpSp>
        <p:nvGrpSpPr>
          <p:cNvPr id="13" name="组合 12"/>
          <p:cNvGrpSpPr/>
          <p:nvPr/>
        </p:nvGrpSpPr>
        <p:grpSpPr>
          <a:xfrm>
            <a:off x="0" y="6605270"/>
            <a:ext cx="12191365" cy="255270"/>
            <a:chOff x="0" y="10398"/>
            <a:chExt cx="19199" cy="402"/>
          </a:xfrm>
        </p:grpSpPr>
        <p:sp>
          <p:nvSpPr>
            <p:cNvPr id="14" name="任意多边形 37"/>
            <p:cNvSpPr/>
            <p:nvPr>
              <p:custDataLst>
                <p:tags r:id="rId118"/>
              </p:custDataLst>
            </p:nvPr>
          </p:nvSpPr>
          <p:spPr>
            <a:xfrm>
              <a:off x="18353" y="10403"/>
              <a:ext cx="847" cy="397"/>
            </a:xfrm>
            <a:custGeom>
              <a:avLst/>
              <a:gdLst>
                <a:gd name="connsiteX0" fmla="*/ 0 w 847"/>
                <a:gd name="connsiteY0" fmla="*/ 0 h 397"/>
                <a:gd name="connsiteX1" fmla="*/ 847 w 847"/>
                <a:gd name="connsiteY1" fmla="*/ 0 h 397"/>
                <a:gd name="connsiteX2" fmla="*/ 847 w 847"/>
                <a:gd name="connsiteY2" fmla="*/ 203 h 397"/>
                <a:gd name="connsiteX3" fmla="*/ 847 w 847"/>
                <a:gd name="connsiteY3" fmla="*/ 397 h 397"/>
                <a:gd name="connsiteX4" fmla="*/ 0 w 847"/>
                <a:gd name="connsiteY4" fmla="*/ 397 h 397"/>
                <a:gd name="connsiteX5" fmla="*/ 195 w 847"/>
                <a:gd name="connsiteY5" fmla="*/ 200 h 397"/>
                <a:gd name="connsiteX6" fmla="*/ 0 w 847"/>
                <a:gd name="connsiteY6" fmla="*/ 0 h 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 h="397">
                  <a:moveTo>
                    <a:pt x="0" y="0"/>
                  </a:moveTo>
                  <a:lnTo>
                    <a:pt x="847" y="0"/>
                  </a:lnTo>
                  <a:lnTo>
                    <a:pt x="847" y="203"/>
                  </a:lnTo>
                  <a:lnTo>
                    <a:pt x="847" y="397"/>
                  </a:lnTo>
                  <a:lnTo>
                    <a:pt x="0" y="397"/>
                  </a:lnTo>
                  <a:lnTo>
                    <a:pt x="195" y="200"/>
                  </a:lnTo>
                  <a:lnTo>
                    <a:pt x="0" y="0"/>
                  </a:lnTo>
                  <a:close/>
                </a:path>
              </a:pathLst>
            </a:cu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5" name="五边形 14"/>
            <p:cNvSpPr/>
            <p:nvPr>
              <p:custDataLst>
                <p:tags r:id="rId119"/>
              </p:custDataLst>
            </p:nvPr>
          </p:nvSpPr>
          <p:spPr>
            <a:xfrm>
              <a:off x="0" y="10399"/>
              <a:ext cx="18405" cy="397"/>
            </a:xfrm>
            <a:prstGeom prst="homePlate">
              <a:avLst/>
            </a:pr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custDataLst>
                <p:tags r:id="rId120"/>
              </p:custDataLst>
            </p:nvPr>
          </p:nvSpPr>
          <p:spPr>
            <a:xfrm>
              <a:off x="2995"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www.solinteg.com</a:t>
              </a:r>
              <a:endParaRPr lang="en-US" altLang="zh-CN" sz="1000" b="1" dirty="0">
                <a:solidFill>
                  <a:schemeClr val="bg1"/>
                </a:solidFill>
                <a:latin typeface="HarmonyOS Sans Black" panose="00000A00000000000000" charset="0"/>
                <a:cs typeface="HarmonyOS Sans Black" panose="00000A00000000000000" charset="0"/>
              </a:endParaRPr>
            </a:p>
          </p:txBody>
        </p:sp>
        <p:pic>
          <p:nvPicPr>
            <p:cNvPr id="20" name="图片 19" descr="C:\wohxy\pic\部门logo\3811661911493_.pic.jpg3811661911493_.pic"/>
            <p:cNvPicPr>
              <a:picLocks noChangeAspect="1"/>
            </p:cNvPicPr>
            <p:nvPr>
              <p:custDataLst>
                <p:tags r:id="rId121"/>
              </p:custDataLst>
            </p:nvPr>
          </p:nvPicPr>
          <p:blipFill>
            <a:blip r:embed="rId122"/>
            <a:srcRect/>
            <a:stretch>
              <a:fillRect/>
            </a:stretch>
          </p:blipFill>
          <p:spPr>
            <a:xfrm>
              <a:off x="527" y="10510"/>
              <a:ext cx="1293" cy="198"/>
            </a:xfrm>
            <a:prstGeom prst="rect">
              <a:avLst/>
            </a:prstGeom>
          </p:spPr>
        </p:pic>
        <p:pic>
          <p:nvPicPr>
            <p:cNvPr id="21" name="图片 41" descr="3b32313535393938333b57307403"/>
            <p:cNvPicPr>
              <a:picLocks noChangeAspect="1"/>
            </p:cNvPicPr>
            <p:nvPr>
              <p:custDataLst>
                <p:tags r:id="rId123"/>
              </p:custDataLst>
            </p:nvPr>
          </p:nvPicPr>
          <p:blipFill>
            <a:blip r:embed="rId124"/>
            <a:stretch>
              <a:fillRect/>
            </a:stretch>
          </p:blipFill>
          <p:spPr>
            <a:xfrm>
              <a:off x="2797" y="10510"/>
              <a:ext cx="198" cy="198"/>
            </a:xfrm>
            <a:prstGeom prst="rect">
              <a:avLst/>
            </a:prstGeom>
          </p:spPr>
        </p:pic>
        <p:sp>
          <p:nvSpPr>
            <p:cNvPr id="22" name="文本框 21"/>
            <p:cNvSpPr txBox="1"/>
            <p:nvPr>
              <p:custDataLst>
                <p:tags r:id="rId125"/>
              </p:custDataLst>
            </p:nvPr>
          </p:nvSpPr>
          <p:spPr>
            <a:xfrm>
              <a:off x="14551" y="10399"/>
              <a:ext cx="3728" cy="398"/>
            </a:xfrm>
            <a:prstGeom prst="rect">
              <a:avLst/>
            </a:prstGeom>
            <a:noFill/>
          </p:spPr>
          <p:txBody>
            <a:bodyPr wrap="none" rtlCol="0">
              <a:noAutofit/>
            </a:bodyPr>
            <a:lstStyle/>
            <a:p>
              <a:pPr algn="r"/>
              <a:r>
                <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How Solinteg Unbalanced Output benefits your life?</a:t>
              </a:r>
              <a:endPar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endParaRPr>
            </a:p>
          </p:txBody>
        </p:sp>
        <p:sp>
          <p:nvSpPr>
            <p:cNvPr id="24" name="文本框 23"/>
            <p:cNvSpPr txBox="1"/>
            <p:nvPr>
              <p:custDataLst>
                <p:tags r:id="rId126"/>
              </p:custDataLst>
            </p:nvPr>
          </p:nvSpPr>
          <p:spPr>
            <a:xfrm>
              <a:off x="18703" y="10398"/>
              <a:ext cx="403" cy="398"/>
            </a:xfrm>
            <a:prstGeom prst="rect">
              <a:avLst/>
            </a:prstGeom>
            <a:noFill/>
          </p:spPr>
          <p:txBody>
            <a:bodyPr wrap="none" rtlCol="0">
              <a:noAutofit/>
            </a:bodyPr>
            <a:lstStyle/>
            <a:p>
              <a:pPr algn="r"/>
              <a:r>
                <a:rPr lang="en-US" altLang="zh-CN" sz="10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sym typeface="+mn-ea"/>
                </a:rPr>
                <a:t>08</a:t>
              </a:r>
              <a:endParaRPr lang="en-US" altLang="zh-CN" sz="10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sym typeface="+mn-ea"/>
              </a:endParaRPr>
            </a:p>
          </p:txBody>
        </p:sp>
        <p:pic>
          <p:nvPicPr>
            <p:cNvPr id="30" name="图片 6" descr="343435383135363b333633323734363b4fe1606f"/>
            <p:cNvPicPr>
              <a:picLocks noChangeAspect="1"/>
            </p:cNvPicPr>
            <p:nvPr>
              <p:custDataLst>
                <p:tags r:id="rId127"/>
              </p:custDataLst>
            </p:nvPr>
          </p:nvPicPr>
          <p:blipFill>
            <a:blip r:embed="rId128"/>
            <a:stretch>
              <a:fillRect/>
            </a:stretch>
          </p:blipFill>
          <p:spPr>
            <a:xfrm>
              <a:off x="6195" y="10510"/>
              <a:ext cx="198" cy="198"/>
            </a:xfrm>
            <a:prstGeom prst="rect">
              <a:avLst/>
            </a:prstGeom>
          </p:spPr>
        </p:pic>
        <p:sp>
          <p:nvSpPr>
            <p:cNvPr id="31" name="文本框 30"/>
            <p:cNvSpPr txBox="1"/>
            <p:nvPr>
              <p:custDataLst>
                <p:tags r:id="rId129"/>
              </p:custDataLst>
            </p:nvPr>
          </p:nvSpPr>
          <p:spPr>
            <a:xfrm>
              <a:off x="6413"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academy@solinteg.com</a:t>
              </a:r>
              <a:endParaRPr lang="en-US" altLang="zh-CN" sz="1000" b="1" dirty="0">
                <a:solidFill>
                  <a:schemeClr val="bg1"/>
                </a:solidFill>
                <a:latin typeface="HarmonyOS Sans Black" panose="00000A00000000000000" charset="0"/>
                <a:cs typeface="HarmonyOS Sans Black" panose="00000A00000000000000" charset="0"/>
              </a:endParaRPr>
            </a:p>
          </p:txBody>
        </p:sp>
      </p:grpSp>
      <p:sp>
        <p:nvSpPr>
          <p:cNvPr id="235" name="文本框 234"/>
          <p:cNvSpPr txBox="1"/>
          <p:nvPr>
            <p:custDataLst>
              <p:tags r:id="rId130"/>
            </p:custDataLst>
          </p:nvPr>
        </p:nvSpPr>
        <p:spPr>
          <a:xfrm>
            <a:off x="7733665" y="5782945"/>
            <a:ext cx="4365625" cy="760095"/>
          </a:xfrm>
          <a:prstGeom prst="rect">
            <a:avLst/>
          </a:prstGeom>
          <a:noFill/>
        </p:spPr>
        <p:txBody>
          <a:bodyPr wrap="square" rtlCol="0">
            <a:noAutofit/>
          </a:bodyPr>
          <a:lstStyle/>
          <a:p>
            <a:pPr>
              <a:lnSpc>
                <a:spcPct val="140000"/>
              </a:lnSpc>
            </a:pPr>
            <a:r>
              <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Note：</a:t>
            </a:r>
            <a:endPar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endParaRPr>
          </a:p>
          <a:p>
            <a:pPr>
              <a:lnSpc>
                <a:spcPct val="140000"/>
              </a:lnSpc>
            </a:pPr>
            <a:r>
              <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1. Compared when both systems will work stable for 4h a day</a:t>
            </a:r>
            <a:r>
              <a:rPr lang="en-US"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a:t>
            </a:r>
            <a:endPar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endParaRPr>
          </a:p>
          <a:p>
            <a:pPr>
              <a:lnSpc>
                <a:spcPct val="140000"/>
              </a:lnSpc>
            </a:pPr>
            <a:r>
              <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2. For both scenarios, the</a:t>
            </a:r>
            <a:r>
              <a:rPr lang="en-US"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 battery</a:t>
            </a:r>
            <a:r>
              <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 charging and discharging power limitation is 2kW.</a:t>
            </a:r>
            <a:endPar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endParaRPr>
          </a:p>
          <a:p>
            <a:pPr>
              <a:lnSpc>
                <a:spcPct val="140000"/>
              </a:lnSpc>
            </a:pPr>
            <a:r>
              <a:rPr lang="en-US"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3. Electricity price: for purchasing 0.3USD/kWh, for selling 0.1USD/kWh.</a:t>
            </a:r>
            <a:endParaRPr lang="en-US"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endParaRPr>
          </a:p>
        </p:txBody>
      </p:sp>
      <p:sp>
        <p:nvSpPr>
          <p:cNvPr id="25" name="圆角矩形 24"/>
          <p:cNvSpPr/>
          <p:nvPr/>
        </p:nvSpPr>
        <p:spPr>
          <a:xfrm>
            <a:off x="775335" y="4740275"/>
            <a:ext cx="4320000" cy="398780"/>
          </a:xfrm>
          <a:prstGeom prst="roundRect">
            <a:avLst>
              <a:gd name="adj" fmla="val 50000"/>
            </a:avLst>
          </a:prstGeom>
          <a:gradFill>
            <a:gsLst>
              <a:gs pos="50000">
                <a:srgbClr val="BB59BC"/>
              </a:gs>
              <a:gs pos="100000">
                <a:srgbClr val="425CCA"/>
              </a:gs>
              <a:gs pos="0">
                <a:srgbClr val="F7CC7E"/>
              </a:gs>
            </a:gsLst>
            <a:lin ang="258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a:latin typeface="HarmonyOS Sans Black" panose="00000A00000000000000" charset="0"/>
                <a:ea typeface="HarmonyOS Sans SC" panose="00000500000000000000" charset="-122"/>
                <a:cs typeface="HarmonyOS Sans Black" panose="00000A00000000000000" charset="0"/>
                <a:sym typeface="+mn-ea"/>
              </a:rPr>
              <a:t>100% energy independence</a:t>
            </a:r>
            <a:endParaRPr lang="en-US" altLang="zh-CN" sz="1600">
              <a:latin typeface="HarmonyOS Sans Black" panose="00000A00000000000000" charset="0"/>
              <a:ea typeface="HarmonyOS Sans SC" panose="00000500000000000000" charset="-122"/>
              <a:cs typeface="HarmonyOS Sans Black" panose="00000A00000000000000" charset="0"/>
            </a:endParaRPr>
          </a:p>
        </p:txBody>
      </p:sp>
      <p:sp>
        <p:nvSpPr>
          <p:cNvPr id="27" name="圆角矩形 26"/>
          <p:cNvSpPr/>
          <p:nvPr>
            <p:custDataLst>
              <p:tags r:id="rId131"/>
            </p:custDataLst>
          </p:nvPr>
        </p:nvSpPr>
        <p:spPr>
          <a:xfrm>
            <a:off x="7109460" y="4740275"/>
            <a:ext cx="4320000" cy="398780"/>
          </a:xfrm>
          <a:prstGeom prst="roundRect">
            <a:avLst>
              <a:gd name="adj" fmla="val 50000"/>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a:latin typeface="HarmonyOS Sans Black" panose="00000A00000000000000" charset="0"/>
                <a:cs typeface="HarmonyOS Sans Black" panose="00000A00000000000000" charset="0"/>
                <a:sym typeface="+mn-ea"/>
              </a:rPr>
              <a:t>1095USD more electricity bill a year</a:t>
            </a:r>
            <a:endParaRPr lang="en-US" altLang="zh-CN" sz="1600">
              <a:latin typeface="HarmonyOS Sans Black" panose="00000A00000000000000" charset="0"/>
              <a:cs typeface="HarmonyOS Sans Black" panose="00000A00000000000000" charset="0"/>
            </a:endParaRPr>
          </a:p>
        </p:txBody>
      </p:sp>
      <p:sp>
        <p:nvSpPr>
          <p:cNvPr id="37" name="圆角矩形 36"/>
          <p:cNvSpPr/>
          <p:nvPr>
            <p:custDataLst>
              <p:tags r:id="rId132"/>
            </p:custDataLst>
          </p:nvPr>
        </p:nvSpPr>
        <p:spPr>
          <a:xfrm>
            <a:off x="775335" y="5194935"/>
            <a:ext cx="4320000" cy="398780"/>
          </a:xfrm>
          <a:prstGeom prst="roundRect">
            <a:avLst>
              <a:gd name="adj" fmla="val 50000"/>
            </a:avLst>
          </a:prstGeom>
          <a:gradFill>
            <a:gsLst>
              <a:gs pos="50000">
                <a:srgbClr val="BB59BC"/>
              </a:gs>
              <a:gs pos="100000">
                <a:srgbClr val="425CCA"/>
              </a:gs>
              <a:gs pos="0">
                <a:srgbClr val="F7CC7E"/>
              </a:gs>
            </a:gsLst>
            <a:lin ang="258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a:latin typeface="HarmonyOS Sans Black" panose="00000A00000000000000" charset="0"/>
                <a:ea typeface="HarmonyOS Sans SC" panose="00000500000000000000" charset="-122"/>
                <a:cs typeface="HarmonyOS Sans Black" panose="00000A00000000000000" charset="0"/>
                <a:sym typeface="+mn-ea"/>
              </a:rPr>
              <a:t>71% more PV power generation</a:t>
            </a:r>
            <a:endParaRPr lang="en-US" altLang="zh-CN" sz="1600">
              <a:latin typeface="HarmonyOS Sans Black" panose="00000A00000000000000" charset="0"/>
              <a:ea typeface="HarmonyOS Sans SC" panose="00000500000000000000" charset="-122"/>
              <a:cs typeface="HarmonyOS Sans Black" panose="00000A00000000000000" charset="0"/>
            </a:endParaRPr>
          </a:p>
        </p:txBody>
      </p:sp>
      <p:sp>
        <p:nvSpPr>
          <p:cNvPr id="40" name="圆角矩形 39"/>
          <p:cNvSpPr/>
          <p:nvPr>
            <p:custDataLst>
              <p:tags r:id="rId133"/>
            </p:custDataLst>
          </p:nvPr>
        </p:nvSpPr>
        <p:spPr>
          <a:xfrm>
            <a:off x="7109460" y="5194935"/>
            <a:ext cx="4320000" cy="398780"/>
          </a:xfrm>
          <a:prstGeom prst="roundRect">
            <a:avLst>
              <a:gd name="adj" fmla="val 50000"/>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a:latin typeface="HarmonyOS Sans Black" panose="00000A00000000000000" charset="0"/>
                <a:cs typeface="HarmonyOS Sans Black" panose="00000A00000000000000" charset="0"/>
                <a:sym typeface="+mn-ea"/>
              </a:rPr>
              <a:t>Over 40% PV power wasted</a:t>
            </a:r>
            <a:endParaRPr lang="en-US" altLang="zh-CN" sz="1600">
              <a:latin typeface="HarmonyOS Sans Black" panose="00000A00000000000000" charset="0"/>
              <a:cs typeface="HarmonyOS Sans Black" panose="00000A00000000000000" charset="0"/>
            </a:endParaRPr>
          </a:p>
        </p:txBody>
      </p:sp>
      <p:sp>
        <p:nvSpPr>
          <p:cNvPr id="10" name="圆角矩形 9"/>
          <p:cNvSpPr/>
          <p:nvPr>
            <p:custDataLst>
              <p:tags r:id="rId134"/>
            </p:custDataLst>
          </p:nvPr>
        </p:nvSpPr>
        <p:spPr>
          <a:xfrm>
            <a:off x="4439920" y="2609215"/>
            <a:ext cx="759460" cy="1295400"/>
          </a:xfrm>
          <a:prstGeom prst="roundRect">
            <a:avLst/>
          </a:prstGeom>
          <a:noFill/>
          <a:ln w="19050">
            <a:solidFill>
              <a:srgbClr val="8489D3"/>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6" name="文本框 62"/>
          <p:cNvSpPr txBox="1"/>
          <p:nvPr>
            <p:custDataLst>
              <p:tags r:id="rId135"/>
            </p:custDataLst>
          </p:nvPr>
        </p:nvSpPr>
        <p:spPr>
          <a:xfrm>
            <a:off x="4439920" y="3482340"/>
            <a:ext cx="760095" cy="33718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Tx/>
              <a:buSzTx/>
              <a:buFontTx/>
            </a:pPr>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0kW</a:t>
            </a:r>
            <a:endParaRPr kumimoji="1" lang="en-US" altLang="zh-CN" sz="800" dirty="0">
              <a:solidFill>
                <a:schemeClr val="tx1">
                  <a:lumMod val="75000"/>
                  <a:lumOff val="25000"/>
                </a:schemeClr>
              </a:solidFill>
              <a:latin typeface="HarmonyOS Sans Black" panose="00000A00000000000000" charset="0"/>
              <a:cs typeface="HarmonyOS Sans Black" panose="00000A00000000000000" charset="0"/>
            </a:endParaRPr>
          </a:p>
          <a:p>
            <a:pPr algn="ctr">
              <a:buClrTx/>
              <a:buSzTx/>
              <a:buFontTx/>
            </a:pPr>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In total</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41" name="圆角矩形 40"/>
          <p:cNvSpPr/>
          <p:nvPr>
            <p:custDataLst>
              <p:tags r:id="rId136"/>
            </p:custDataLst>
          </p:nvPr>
        </p:nvSpPr>
        <p:spPr>
          <a:xfrm>
            <a:off x="10593070" y="2598420"/>
            <a:ext cx="759460" cy="1305560"/>
          </a:xfrm>
          <a:prstGeom prst="roundRect">
            <a:avLst/>
          </a:prstGeom>
          <a:noFill/>
          <a:ln w="19050">
            <a:solidFill>
              <a:srgbClr val="8489D3"/>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2" name="文本框 62"/>
          <p:cNvSpPr txBox="1"/>
          <p:nvPr>
            <p:custDataLst>
              <p:tags r:id="rId137"/>
            </p:custDataLst>
          </p:nvPr>
        </p:nvSpPr>
        <p:spPr>
          <a:xfrm>
            <a:off x="10593070" y="3471545"/>
            <a:ext cx="760095" cy="33718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US" altLang="zh-CN" sz="800" dirty="0">
                <a:solidFill>
                  <a:srgbClr val="FF0000"/>
                </a:solidFill>
                <a:latin typeface="HarmonyOS Sans Black" panose="00000A00000000000000" charset="0"/>
                <a:cs typeface="HarmonyOS Sans Black" panose="00000A00000000000000" charset="0"/>
              </a:rPr>
              <a:t>2.5kW</a:t>
            </a:r>
            <a:endParaRPr kumimoji="1" lang="en-US" altLang="zh-CN" sz="800" dirty="0">
              <a:solidFill>
                <a:srgbClr val="FF0000"/>
              </a:solidFill>
              <a:latin typeface="HarmonyOS Sans Black" panose="00000A00000000000000" charset="0"/>
              <a:cs typeface="HarmonyOS Sans Black" panose="00000A00000000000000" charset="0"/>
            </a:endParaRPr>
          </a:p>
          <a:p>
            <a:pPr algn="ctr"/>
            <a:r>
              <a:rPr kumimoji="1" lang="en-US" altLang="zh-CN" sz="800" dirty="0">
                <a:solidFill>
                  <a:srgbClr val="FF0000"/>
                </a:solidFill>
                <a:latin typeface="HarmonyOS Sans Black" panose="00000A00000000000000" charset="0"/>
                <a:cs typeface="HarmonyOS Sans Black" panose="00000A00000000000000" charset="0"/>
              </a:rPr>
              <a:t>Import</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2" name="流程图: 合并 1"/>
          <p:cNvSpPr>
            <a:spLocks noChangeAspect="1"/>
          </p:cNvSpPr>
          <p:nvPr>
            <p:custDataLst>
              <p:tags r:id="rId138"/>
            </p:custDataLst>
          </p:nvPr>
        </p:nvSpPr>
        <p:spPr>
          <a:xfrm rot="5400000">
            <a:off x="11000740" y="3110865"/>
            <a:ext cx="85725" cy="80010"/>
          </a:xfrm>
          <a:prstGeom prst="flowChartMerg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139"/>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5" name="组合 4"/>
          <p:cNvGrpSpPr/>
          <p:nvPr/>
        </p:nvGrpSpPr>
        <p:grpSpPr>
          <a:xfrm>
            <a:off x="0" y="4445"/>
            <a:ext cx="12192000" cy="6606540"/>
            <a:chOff x="0" y="7"/>
            <a:chExt cx="19200" cy="10404"/>
          </a:xfrm>
        </p:grpSpPr>
        <p:sp>
          <p:nvSpPr>
            <p:cNvPr id="6" name="矩形 5"/>
            <p:cNvSpPr/>
            <p:nvPr>
              <p:custDataLst>
                <p:tags r:id="rId1"/>
              </p:custDataLst>
            </p:nvPr>
          </p:nvSpPr>
          <p:spPr>
            <a:xfrm>
              <a:off x="9600" y="7"/>
              <a:ext cx="9600" cy="10404"/>
            </a:xfrm>
            <a:prstGeom prst="rect">
              <a:avLst/>
            </a:prstGeom>
            <a:solidFill>
              <a:schemeClr val="bg1">
                <a:lumMod val="85000"/>
                <a:alpha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矩形 6"/>
            <p:cNvSpPr/>
            <p:nvPr>
              <p:custDataLst>
                <p:tags r:id="rId2"/>
              </p:custDataLst>
            </p:nvPr>
          </p:nvSpPr>
          <p:spPr>
            <a:xfrm>
              <a:off x="0" y="7"/>
              <a:ext cx="9600" cy="10404"/>
            </a:xfrm>
            <a:prstGeom prst="rect">
              <a:avLst/>
            </a:prstGeom>
            <a:gradFill>
              <a:gsLst>
                <a:gs pos="50000">
                  <a:srgbClr val="BB59BC">
                    <a:alpha val="40000"/>
                  </a:srgbClr>
                </a:gs>
                <a:gs pos="100000">
                  <a:srgbClr val="425CCA"/>
                </a:gs>
                <a:gs pos="0">
                  <a:srgbClr val="F7CC7E"/>
                </a:gs>
              </a:gsLst>
              <a:lin ang="258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17" name="直接连接符 16"/>
            <p:cNvCxnSpPr/>
            <p:nvPr>
              <p:custDataLst>
                <p:tags r:id="rId3"/>
              </p:custDataLst>
            </p:nvPr>
          </p:nvCxnSpPr>
          <p:spPr>
            <a:xfrm>
              <a:off x="9622" y="7"/>
              <a:ext cx="0" cy="10403"/>
            </a:xfrm>
            <a:prstGeom prst="line">
              <a:avLst/>
            </a:prstGeom>
            <a:ln w="38100">
              <a:gradFill>
                <a:gsLst>
                  <a:gs pos="50000">
                    <a:srgbClr val="BB59BC">
                      <a:alpha val="30000"/>
                    </a:srgbClr>
                  </a:gs>
                  <a:gs pos="100000">
                    <a:srgbClr val="425CCA"/>
                  </a:gs>
                  <a:gs pos="0">
                    <a:srgbClr val="F7CC7E"/>
                  </a:gs>
                </a:gsLst>
                <a:lin ang="2580000" scaled="0"/>
              </a:gradFill>
            </a:ln>
          </p:spPr>
          <p:style>
            <a:lnRef idx="3">
              <a:schemeClr val="accent1"/>
            </a:lnRef>
            <a:fillRef idx="0">
              <a:srgbClr val="FFFFFF"/>
            </a:fillRef>
            <a:effectRef idx="0">
              <a:srgbClr val="FFFFFF"/>
            </a:effectRef>
            <a:fontRef idx="minor">
              <a:schemeClr val="tx1"/>
            </a:fontRef>
          </p:style>
        </p:cxnSp>
      </p:grpSp>
      <p:grpSp>
        <p:nvGrpSpPr>
          <p:cNvPr id="8" name="组合 7"/>
          <p:cNvGrpSpPr/>
          <p:nvPr/>
        </p:nvGrpSpPr>
        <p:grpSpPr>
          <a:xfrm>
            <a:off x="0" y="-81280"/>
            <a:ext cx="12192000" cy="1363980"/>
            <a:chOff x="0" y="-128"/>
            <a:chExt cx="19200" cy="2148"/>
          </a:xfrm>
        </p:grpSpPr>
        <p:sp>
          <p:nvSpPr>
            <p:cNvPr id="9" name="矩形 8"/>
            <p:cNvSpPr/>
            <p:nvPr>
              <p:custDataLst>
                <p:tags r:id="rId4"/>
              </p:custDataLst>
            </p:nvPr>
          </p:nvSpPr>
          <p:spPr>
            <a:xfrm>
              <a:off x="0" y="7"/>
              <a:ext cx="19199" cy="2013"/>
            </a:xfrm>
            <a:prstGeom prst="rect">
              <a:avLst/>
            </a:prstGeom>
            <a:solidFill>
              <a:srgbClr val="8489D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36" name="组合 35"/>
            <p:cNvGrpSpPr/>
            <p:nvPr/>
          </p:nvGrpSpPr>
          <p:grpSpPr>
            <a:xfrm>
              <a:off x="1279" y="1271"/>
              <a:ext cx="4916" cy="463"/>
              <a:chOff x="12811" y="631"/>
              <a:chExt cx="4916" cy="463"/>
            </a:xfrm>
          </p:grpSpPr>
          <p:sp>
            <p:nvSpPr>
              <p:cNvPr id="28" name="圆角矩形 27"/>
              <p:cNvSpPr/>
              <p:nvPr>
                <p:custDataLst>
                  <p:tags r:id="rId5"/>
                </p:custDataLst>
              </p:nvPr>
            </p:nvSpPr>
            <p:spPr>
              <a:xfrm>
                <a:off x="13477" y="631"/>
                <a:ext cx="4250" cy="461"/>
              </a:xfrm>
              <a:prstGeom prst="roundRect">
                <a:avLst/>
              </a:prstGeom>
              <a:gradFill>
                <a:gsLst>
                  <a:gs pos="50000">
                    <a:srgbClr val="BB59BC"/>
                  </a:gs>
                  <a:gs pos="100000">
                    <a:srgbClr val="425CCA"/>
                  </a:gs>
                  <a:gs pos="0">
                    <a:srgbClr val="F7CC7E"/>
                  </a:gs>
                </a:gsLst>
                <a:lin ang="258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200" b="1">
                    <a:solidFill>
                      <a:schemeClr val="bg1"/>
                    </a:solidFill>
                    <a:latin typeface="HarmonyOS Sans Black" panose="00000A00000000000000" charset="0"/>
                    <a:ea typeface="HarmonyOS Sans SC" panose="00000500000000000000" charset="-122"/>
                    <a:cs typeface="HarmonyOS Sans Black" panose="00000A00000000000000" charset="0"/>
                    <a:sym typeface="+mn-ea"/>
                  </a:rPr>
                  <a:t>Billed in Total</a:t>
                </a:r>
                <a:endParaRPr lang="en-US" altLang="zh-CN" sz="1200" b="1">
                  <a:solidFill>
                    <a:schemeClr val="bg1"/>
                  </a:solidFill>
                  <a:latin typeface="HarmonyOS Sans Black" panose="00000A00000000000000" charset="0"/>
                  <a:ea typeface="HarmonyOS Sans SC" panose="00000500000000000000" charset="-122"/>
                  <a:cs typeface="HarmonyOS Sans Black" panose="00000A00000000000000" charset="0"/>
                  <a:sym typeface="+mn-ea"/>
                </a:endParaRPr>
              </a:p>
            </p:txBody>
          </p:sp>
          <p:pic>
            <p:nvPicPr>
              <p:cNvPr id="29" name="图片 28" descr="3b343132333731363bc7aeb4fc"/>
              <p:cNvPicPr>
                <a:picLocks noChangeAspect="1"/>
              </p:cNvPicPr>
              <p:nvPr>
                <p:custDataLst>
                  <p:tags r:id="rId6"/>
                </p:custDataLst>
              </p:nvPr>
            </p:nvPicPr>
            <p:blipFill>
              <a:blip r:embed="rId7">
                <a:extLst>
                  <a:ext uri="{96DAC541-7B7A-43D3-8B79-37D633B846F1}">
                    <asvg:svgBlip xmlns:asvg="http://schemas.microsoft.com/office/drawing/2016/SVG/main" r:embed="rId8"/>
                  </a:ext>
                </a:extLst>
              </a:blip>
              <a:stretch>
                <a:fillRect/>
              </a:stretch>
            </p:blipFill>
            <p:spPr>
              <a:xfrm>
                <a:off x="12811" y="640"/>
                <a:ext cx="454" cy="454"/>
              </a:xfrm>
              <a:prstGeom prst="rect">
                <a:avLst/>
              </a:prstGeom>
            </p:spPr>
          </p:pic>
        </p:grpSp>
        <p:grpSp>
          <p:nvGrpSpPr>
            <p:cNvPr id="38" name="组合 37"/>
            <p:cNvGrpSpPr/>
            <p:nvPr/>
          </p:nvGrpSpPr>
          <p:grpSpPr>
            <a:xfrm>
              <a:off x="7218" y="1258"/>
              <a:ext cx="4926" cy="465"/>
              <a:chOff x="12801" y="1355"/>
              <a:chExt cx="4926" cy="465"/>
            </a:xfrm>
          </p:grpSpPr>
          <p:sp>
            <p:nvSpPr>
              <p:cNvPr id="32" name="圆角矩形 31"/>
              <p:cNvSpPr/>
              <p:nvPr>
                <p:custDataLst>
                  <p:tags r:id="rId9"/>
                </p:custDataLst>
              </p:nvPr>
            </p:nvSpPr>
            <p:spPr>
              <a:xfrm>
                <a:off x="13477" y="1355"/>
                <a:ext cx="4250" cy="461"/>
              </a:xfrm>
              <a:prstGeom prst="roundRect">
                <a:avLst/>
              </a:prstGeom>
              <a:gradFill>
                <a:gsLst>
                  <a:gs pos="50000">
                    <a:srgbClr val="BB59BC"/>
                  </a:gs>
                  <a:gs pos="100000">
                    <a:srgbClr val="425CCA"/>
                  </a:gs>
                  <a:gs pos="0">
                    <a:srgbClr val="F7CC7E"/>
                  </a:gs>
                </a:gsLst>
                <a:lin ang="258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1200" b="1">
                    <a:solidFill>
                      <a:schemeClr val="bg1"/>
                    </a:solidFill>
                    <a:latin typeface="HarmonyOS Sans Black" panose="00000A00000000000000" charset="0"/>
                    <a:ea typeface="HarmonyOS Sans SC" panose="00000500000000000000" charset="-122"/>
                    <a:cs typeface="HarmonyOS Sans Black" panose="00000A00000000000000" charset="0"/>
                    <a:sym typeface="+mn-ea"/>
                  </a:rPr>
                  <a:t>Power Export Limit On</a:t>
                </a:r>
                <a:endParaRPr lang="en-US" altLang="zh-CN" sz="1200" b="1">
                  <a:solidFill>
                    <a:schemeClr val="bg1"/>
                  </a:solidFill>
                  <a:latin typeface="HarmonyOS Sans Black" panose="00000A00000000000000" charset="0"/>
                  <a:ea typeface="HarmonyOS Sans SC" panose="00000500000000000000" charset="-122"/>
                  <a:cs typeface="HarmonyOS Sans Black" panose="00000A00000000000000" charset="0"/>
                  <a:sym typeface="+mn-ea"/>
                </a:endParaRPr>
              </a:p>
            </p:txBody>
          </p:sp>
          <p:pic>
            <p:nvPicPr>
              <p:cNvPr id="33" name="图片 32" descr="3b32303230393735343bb5e7cfdfcbfe"/>
              <p:cNvPicPr>
                <a:picLocks noChangeAspect="1"/>
              </p:cNvPicPr>
              <p:nvPr>
                <p:custDataLst>
                  <p:tags r:id="rId10"/>
                </p:custDataLst>
              </p:nvPr>
            </p:nvPicPr>
            <p:blipFill>
              <a:blip r:embed="rId11">
                <a:extLst>
                  <a:ext uri="{96DAC541-7B7A-43D3-8B79-37D633B846F1}">
                    <asvg:svgBlip xmlns:asvg="http://schemas.microsoft.com/office/drawing/2016/SVG/main" r:embed="rId12"/>
                  </a:ext>
                </a:extLst>
              </a:blip>
              <a:stretch>
                <a:fillRect/>
              </a:stretch>
            </p:blipFill>
            <p:spPr>
              <a:xfrm>
                <a:off x="12801" y="1366"/>
                <a:ext cx="454" cy="454"/>
              </a:xfrm>
              <a:prstGeom prst="rect">
                <a:avLst/>
              </a:prstGeom>
              <a:effectLst/>
            </p:spPr>
          </p:pic>
        </p:grpSp>
        <p:grpSp>
          <p:nvGrpSpPr>
            <p:cNvPr id="39" name="组合 38"/>
            <p:cNvGrpSpPr/>
            <p:nvPr/>
          </p:nvGrpSpPr>
          <p:grpSpPr>
            <a:xfrm>
              <a:off x="13083" y="1258"/>
              <a:ext cx="4916" cy="467"/>
              <a:chOff x="12811" y="2079"/>
              <a:chExt cx="4916" cy="467"/>
            </a:xfrm>
          </p:grpSpPr>
          <p:sp>
            <p:nvSpPr>
              <p:cNvPr id="34" name="圆角矩形 33"/>
              <p:cNvSpPr/>
              <p:nvPr>
                <p:custDataLst>
                  <p:tags r:id="rId13"/>
                </p:custDataLst>
              </p:nvPr>
            </p:nvSpPr>
            <p:spPr>
              <a:xfrm>
                <a:off x="13477" y="2079"/>
                <a:ext cx="4250" cy="461"/>
              </a:xfrm>
              <a:prstGeom prst="roundRect">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200" b="1">
                    <a:solidFill>
                      <a:schemeClr val="bg1"/>
                    </a:solidFill>
                    <a:latin typeface="HarmonyOS Sans Black" panose="00000A00000000000000" charset="0"/>
                    <a:ea typeface="HarmonyOS Sans SC" panose="00000500000000000000" charset="-122"/>
                    <a:cs typeface="HarmonyOS Sans Black" panose="00000A00000000000000" charset="0"/>
                    <a:sym typeface="+mn-ea"/>
                  </a:rPr>
                  <a:t>Without Battery Connected</a:t>
                </a:r>
                <a:endParaRPr lang="en-US" altLang="zh-CN" sz="1200" b="1">
                  <a:solidFill>
                    <a:schemeClr val="bg1"/>
                  </a:solidFill>
                  <a:latin typeface="HarmonyOS Sans Black" panose="00000A00000000000000" charset="0"/>
                  <a:ea typeface="HarmonyOS Sans SC" panose="00000500000000000000" charset="-122"/>
                  <a:cs typeface="HarmonyOS Sans Black" panose="00000A00000000000000" charset="0"/>
                  <a:sym typeface="+mn-ea"/>
                </a:endParaRPr>
              </a:p>
            </p:txBody>
          </p:sp>
          <p:pic>
            <p:nvPicPr>
              <p:cNvPr id="35" name="图片 34" descr="3b333634343338353bb3e4b5e7"/>
              <p:cNvPicPr>
                <a:picLocks noChangeAspect="1"/>
              </p:cNvPicPr>
              <p:nvPr>
                <p:custDataLst>
                  <p:tags r:id="rId14"/>
                </p:custDataLst>
              </p:nvPr>
            </p:nvPicPr>
            <p:blipFill>
              <a:blip r:embed="rId15">
                <a:extLst>
                  <a:ext uri="{96DAC541-7B7A-43D3-8B79-37D633B846F1}">
                    <asvg:svgBlip xmlns:asvg="http://schemas.microsoft.com/office/drawing/2016/SVG/main" r:embed="rId16"/>
                  </a:ext>
                </a:extLst>
              </a:blip>
              <a:stretch>
                <a:fillRect/>
              </a:stretch>
            </p:blipFill>
            <p:spPr>
              <a:xfrm rot="16200000">
                <a:off x="12811" y="2092"/>
                <a:ext cx="454" cy="454"/>
              </a:xfrm>
              <a:prstGeom prst="rect">
                <a:avLst/>
              </a:prstGeom>
            </p:spPr>
          </p:pic>
        </p:grpSp>
        <p:sp>
          <p:nvSpPr>
            <p:cNvPr id="16" name="文本框 15"/>
            <p:cNvSpPr txBox="1"/>
            <p:nvPr>
              <p:custDataLst>
                <p:tags r:id="rId17"/>
              </p:custDataLst>
            </p:nvPr>
          </p:nvSpPr>
          <p:spPr>
            <a:xfrm>
              <a:off x="7315" y="-128"/>
              <a:ext cx="4773" cy="1121"/>
            </a:xfrm>
            <a:prstGeom prst="rect">
              <a:avLst/>
            </a:prstGeom>
            <a:noFill/>
          </p:spPr>
          <p:txBody>
            <a:bodyPr wrap="square" rtlCol="0">
              <a:noAutofit/>
            </a:bodyPr>
            <a:lstStyle/>
            <a:p>
              <a:pPr algn="ctr">
                <a:lnSpc>
                  <a:spcPct val="140000"/>
                </a:lnSpc>
              </a:pPr>
              <a:r>
                <a:rPr lang="en-US" altLang="zh-CN" sz="3200">
                  <a:solidFill>
                    <a:schemeClr val="bg1"/>
                  </a:solidFill>
                  <a:latin typeface="HarmonyOS Sans Black" panose="00000A00000000000000" charset="0"/>
                  <a:ea typeface="HarmonyOS Sans SC" panose="00000500000000000000" charset="-122"/>
                  <a:cs typeface="HarmonyOS Sans Black" panose="00000A00000000000000" charset="0"/>
                </a:rPr>
                <a:t>SCENARIO 6</a:t>
              </a:r>
              <a:endParaRPr lang="en-US" altLang="zh-CN" sz="3200">
                <a:solidFill>
                  <a:schemeClr val="bg1"/>
                </a:solidFill>
                <a:latin typeface="HarmonyOS Sans Black" panose="00000A00000000000000" charset="0"/>
                <a:ea typeface="HarmonyOS Sans SC" panose="00000500000000000000" charset="-122"/>
                <a:cs typeface="HarmonyOS Sans Black" panose="00000A00000000000000" charset="0"/>
              </a:endParaRPr>
            </a:p>
          </p:txBody>
        </p:sp>
        <p:cxnSp>
          <p:nvCxnSpPr>
            <p:cNvPr id="19" name="直接连接符 18"/>
            <p:cNvCxnSpPr/>
            <p:nvPr>
              <p:custDataLst>
                <p:tags r:id="rId18"/>
              </p:custDataLst>
            </p:nvPr>
          </p:nvCxnSpPr>
          <p:spPr>
            <a:xfrm>
              <a:off x="4" y="2020"/>
              <a:ext cx="19196" cy="0"/>
            </a:xfrm>
            <a:prstGeom prst="line">
              <a:avLst/>
            </a:prstGeom>
            <a:ln w="38100">
              <a:gradFill>
                <a:gsLst>
                  <a:gs pos="50000">
                    <a:srgbClr val="BB59BC"/>
                  </a:gs>
                  <a:gs pos="100000">
                    <a:srgbClr val="425CCA"/>
                  </a:gs>
                  <a:gs pos="0">
                    <a:srgbClr val="F7CC7E"/>
                  </a:gs>
                </a:gsLst>
                <a:lin ang="2580000" scaled="0"/>
              </a:gradFill>
            </a:ln>
          </p:spPr>
          <p:style>
            <a:lnRef idx="2">
              <a:schemeClr val="accent1"/>
            </a:lnRef>
            <a:fillRef idx="0">
              <a:srgbClr val="FFFFFF"/>
            </a:fillRef>
            <a:effectRef idx="0">
              <a:srgbClr val="FFFFFF"/>
            </a:effectRef>
            <a:fontRef idx="minor">
              <a:schemeClr val="tx1"/>
            </a:fontRef>
          </p:style>
        </p:cxnSp>
      </p:grpSp>
      <p:grpSp>
        <p:nvGrpSpPr>
          <p:cNvPr id="23" name="组合 22"/>
          <p:cNvGrpSpPr/>
          <p:nvPr/>
        </p:nvGrpSpPr>
        <p:grpSpPr>
          <a:xfrm>
            <a:off x="236855" y="2282190"/>
            <a:ext cx="5586095" cy="2007870"/>
            <a:chOff x="10206" y="4228"/>
            <a:chExt cx="8797" cy="3162"/>
          </a:xfrm>
        </p:grpSpPr>
        <p:pic>
          <p:nvPicPr>
            <p:cNvPr id="222" name="图片 221" descr="C:\Users\DELL\Desktop\4-20KW.1.无端子.png4-20KW.1.无端子"/>
            <p:cNvPicPr>
              <a:picLocks noChangeAspect="1"/>
            </p:cNvPicPr>
            <p:nvPr>
              <p:custDataLst>
                <p:tags r:id="rId19"/>
              </p:custDataLst>
            </p:nvPr>
          </p:nvPicPr>
          <p:blipFill>
            <a:blip r:embed="rId20"/>
            <a:srcRect/>
            <a:stretch>
              <a:fillRect/>
            </a:stretch>
          </p:blipFill>
          <p:spPr>
            <a:xfrm flipH="1">
              <a:off x="11844" y="4962"/>
              <a:ext cx="2363" cy="1330"/>
            </a:xfrm>
            <a:prstGeom prst="rect">
              <a:avLst/>
            </a:prstGeom>
            <a:effectLst>
              <a:outerShdw blurRad="152400" dist="50800" dir="8100000" algn="tr" rotWithShape="0">
                <a:prstClr val="black">
                  <a:alpha val="18320"/>
                </a:prstClr>
              </a:outerShdw>
            </a:effectLst>
          </p:spPr>
        </p:pic>
        <p:pic>
          <p:nvPicPr>
            <p:cNvPr id="176" name="图形 72"/>
            <p:cNvPicPr>
              <a:picLocks noChangeAspect="1"/>
            </p:cNvPicPr>
            <p:nvPr>
              <p:custDataLst>
                <p:tags r:id="rId21"/>
              </p:custDataLst>
            </p:nvPr>
          </p:nvPicPr>
          <p:blipFill>
            <a:blip r:embed="rId22" cstate="screen">
              <a:extLst>
                <a:ext uri="{96DAC541-7B7A-43D3-8B79-37D633B846F1}">
                  <asvg:svgBlip xmlns:asvg="http://schemas.microsoft.com/office/drawing/2016/SVG/main" r:embed="rId23"/>
                </a:ext>
              </a:extLst>
            </a:blip>
            <a:stretch>
              <a:fillRect/>
            </a:stretch>
          </p:blipFill>
          <p:spPr>
            <a:xfrm>
              <a:off x="10883" y="4588"/>
              <a:ext cx="605" cy="482"/>
            </a:xfrm>
            <a:prstGeom prst="rect">
              <a:avLst/>
            </a:prstGeom>
          </p:spPr>
        </p:pic>
        <p:pic>
          <p:nvPicPr>
            <p:cNvPr id="177" name="图形 16"/>
            <p:cNvPicPr>
              <a:picLocks noChangeAspect="1"/>
            </p:cNvPicPr>
            <p:nvPr>
              <p:custDataLst>
                <p:tags r:id="rId24"/>
              </p:custDataLst>
            </p:nvPr>
          </p:nvPicPr>
          <p:blipFill>
            <a:blip r:embed="rId25">
              <a:extLst>
                <a:ext uri="{96DAC541-7B7A-43D3-8B79-37D633B846F1}">
                  <asvg:svgBlip xmlns:asvg="http://schemas.microsoft.com/office/drawing/2016/SVG/main" r:embed="rId26"/>
                </a:ext>
              </a:extLst>
            </a:blip>
            <a:stretch>
              <a:fillRect/>
            </a:stretch>
          </p:blipFill>
          <p:spPr>
            <a:xfrm>
              <a:off x="18097" y="5007"/>
              <a:ext cx="906" cy="888"/>
            </a:xfrm>
            <a:prstGeom prst="rect">
              <a:avLst/>
            </a:prstGeom>
          </p:spPr>
        </p:pic>
        <p:cxnSp>
          <p:nvCxnSpPr>
            <p:cNvPr id="178" name="肘形连接符 177"/>
            <p:cNvCxnSpPr/>
            <p:nvPr>
              <p:custDataLst>
                <p:tags r:id="rId27"/>
              </p:custDataLst>
            </p:nvPr>
          </p:nvCxnSpPr>
          <p:spPr>
            <a:xfrm flipH="1" flipV="1">
              <a:off x="11186" y="5072"/>
              <a:ext cx="957" cy="339"/>
            </a:xfrm>
            <a:prstGeom prst="bentConnector3">
              <a:avLst>
                <a:gd name="adj1" fmla="val 99217"/>
              </a:avLst>
            </a:prstGeom>
            <a:ln w="3175">
              <a:solidFill>
                <a:srgbClr val="0070C0"/>
              </a:solidFill>
              <a:headEnd type="triangle" w="med" len="med"/>
              <a:tailEnd type="none"/>
            </a:ln>
          </p:spPr>
          <p:style>
            <a:lnRef idx="1">
              <a:schemeClr val="accent2"/>
            </a:lnRef>
            <a:fillRef idx="0">
              <a:schemeClr val="accent2"/>
            </a:fillRef>
            <a:effectRef idx="0">
              <a:schemeClr val="accent2"/>
            </a:effectRef>
            <a:fontRef idx="minor">
              <a:schemeClr val="tx1"/>
            </a:fontRef>
          </p:style>
        </p:cxnSp>
        <p:cxnSp>
          <p:nvCxnSpPr>
            <p:cNvPr id="180" name="直线连接符 20"/>
            <p:cNvCxnSpPr/>
            <p:nvPr>
              <p:custDataLst>
                <p:tags r:id="rId28"/>
              </p:custDataLst>
            </p:nvPr>
          </p:nvCxnSpPr>
          <p:spPr>
            <a:xfrm>
              <a:off x="14444" y="5926"/>
              <a:ext cx="0" cy="443"/>
            </a:xfrm>
            <a:prstGeom prst="line">
              <a:avLst/>
            </a:prstGeom>
            <a:ln w="63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81" name="直线连接符 21"/>
            <p:cNvCxnSpPr/>
            <p:nvPr>
              <p:custDataLst>
                <p:tags r:id="rId29"/>
              </p:custDataLst>
            </p:nvPr>
          </p:nvCxnSpPr>
          <p:spPr>
            <a:xfrm>
              <a:off x="14843" y="5607"/>
              <a:ext cx="0" cy="763"/>
            </a:xfrm>
            <a:prstGeom prst="line">
              <a:avLst/>
            </a:prstGeom>
            <a:ln w="63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82" name="直线连接符 22"/>
            <p:cNvCxnSpPr/>
            <p:nvPr>
              <p:custDataLst>
                <p:tags r:id="rId30"/>
              </p:custDataLst>
            </p:nvPr>
          </p:nvCxnSpPr>
          <p:spPr>
            <a:xfrm>
              <a:off x="15246" y="5284"/>
              <a:ext cx="0" cy="1086"/>
            </a:xfrm>
            <a:prstGeom prst="line">
              <a:avLst/>
            </a:prstGeom>
            <a:ln w="63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pic>
          <p:nvPicPr>
            <p:cNvPr id="183" name="图片 182" descr="C:/Users/DELL/Desktop/Load icon.pngLoad icon"/>
            <p:cNvPicPr>
              <a:picLocks noChangeAspect="1"/>
            </p:cNvPicPr>
            <p:nvPr>
              <p:custDataLst>
                <p:tags r:id="rId31"/>
              </p:custDataLst>
            </p:nvPr>
          </p:nvPicPr>
          <p:blipFill>
            <a:blip r:embed="rId32"/>
            <a:srcRect/>
            <a:stretch>
              <a:fillRect/>
            </a:stretch>
          </p:blipFill>
          <p:spPr>
            <a:xfrm>
              <a:off x="14598" y="6369"/>
              <a:ext cx="532" cy="532"/>
            </a:xfrm>
            <a:prstGeom prst="rect">
              <a:avLst/>
            </a:prstGeom>
          </p:spPr>
        </p:pic>
        <p:pic>
          <p:nvPicPr>
            <p:cNvPr id="184" name="图片 183" descr="C:/Users/DELL/Desktop/Load icon.pngLoad icon"/>
            <p:cNvPicPr>
              <a:picLocks noChangeAspect="1"/>
            </p:cNvPicPr>
            <p:nvPr>
              <p:custDataLst>
                <p:tags r:id="rId33"/>
              </p:custDataLst>
            </p:nvPr>
          </p:nvPicPr>
          <p:blipFill>
            <a:blip r:embed="rId32"/>
            <a:srcRect/>
            <a:stretch>
              <a:fillRect/>
            </a:stretch>
          </p:blipFill>
          <p:spPr>
            <a:xfrm>
              <a:off x="14997" y="6369"/>
              <a:ext cx="532" cy="532"/>
            </a:xfrm>
            <a:prstGeom prst="rect">
              <a:avLst/>
            </a:prstGeom>
          </p:spPr>
        </p:pic>
        <p:pic>
          <p:nvPicPr>
            <p:cNvPr id="185" name="图片 184" descr="C:/Users/DELL/Desktop/Load icon.pngLoad icon"/>
            <p:cNvPicPr>
              <a:picLocks noChangeAspect="1"/>
            </p:cNvPicPr>
            <p:nvPr>
              <p:custDataLst>
                <p:tags r:id="rId34"/>
              </p:custDataLst>
            </p:nvPr>
          </p:nvPicPr>
          <p:blipFill>
            <a:blip r:embed="rId32">
              <a:lum contrast="12000"/>
            </a:blip>
            <a:srcRect/>
            <a:stretch>
              <a:fillRect/>
            </a:stretch>
          </p:blipFill>
          <p:spPr>
            <a:xfrm>
              <a:off x="14191" y="6369"/>
              <a:ext cx="532" cy="532"/>
            </a:xfrm>
            <a:prstGeom prst="rect">
              <a:avLst/>
            </a:prstGeom>
          </p:spPr>
        </p:pic>
        <p:sp>
          <p:nvSpPr>
            <p:cNvPr id="186" name="文本框 62"/>
            <p:cNvSpPr txBox="1"/>
            <p:nvPr>
              <p:custDataLst>
                <p:tags r:id="rId35"/>
              </p:custDataLst>
            </p:nvPr>
          </p:nvSpPr>
          <p:spPr>
            <a:xfrm>
              <a:off x="14093" y="6885"/>
              <a:ext cx="711" cy="28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600" dirty="0">
                  <a:solidFill>
                    <a:schemeClr val="tx1">
                      <a:lumMod val="75000"/>
                      <a:lumOff val="25000"/>
                    </a:schemeClr>
                  </a:solidFill>
                  <a:latin typeface="HarmonyOS Sans Black" panose="00000A00000000000000" charset="0"/>
                  <a:cs typeface="HarmonyOS Sans Black" panose="00000A00000000000000" charset="0"/>
                </a:rPr>
                <a:t>2.2kW</a:t>
              </a:r>
              <a:endParaRPr kumimoji="1" lang="en-US" altLang="zh-CN" sz="6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87" name="文本框 62"/>
            <p:cNvSpPr txBox="1"/>
            <p:nvPr>
              <p:custDataLst>
                <p:tags r:id="rId36"/>
              </p:custDataLst>
            </p:nvPr>
          </p:nvSpPr>
          <p:spPr>
            <a:xfrm>
              <a:off x="13798" y="5007"/>
              <a:ext cx="844" cy="33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0.5kW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88" name="文本框 62"/>
            <p:cNvSpPr txBox="1"/>
            <p:nvPr>
              <p:custDataLst>
                <p:tags r:id="rId37"/>
              </p:custDataLst>
            </p:nvPr>
          </p:nvSpPr>
          <p:spPr>
            <a:xfrm>
              <a:off x="11616" y="5023"/>
              <a:ext cx="692" cy="33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rgbClr val="FF0000"/>
                  </a:solidFill>
                  <a:latin typeface="HarmonyOS Sans Black" panose="00000A00000000000000" charset="0"/>
                  <a:cs typeface="HarmonyOS Sans Black" panose="00000A00000000000000" charset="0"/>
                </a:rPr>
                <a:t>4kW</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189" name="文本框 188"/>
            <p:cNvSpPr txBox="1"/>
            <p:nvPr>
              <p:custDataLst>
                <p:tags r:id="rId38"/>
              </p:custDataLst>
            </p:nvPr>
          </p:nvSpPr>
          <p:spPr>
            <a:xfrm>
              <a:off x="14452" y="7053"/>
              <a:ext cx="807" cy="337"/>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Loads</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90" name="文本框 62"/>
            <p:cNvSpPr txBox="1"/>
            <p:nvPr>
              <p:custDataLst>
                <p:tags r:id="rId39"/>
              </p:custDataLst>
            </p:nvPr>
          </p:nvSpPr>
          <p:spPr>
            <a:xfrm>
              <a:off x="17571" y="5067"/>
              <a:ext cx="513" cy="33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L1</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91" name="文本框 62"/>
            <p:cNvSpPr txBox="1"/>
            <p:nvPr>
              <p:custDataLst>
                <p:tags r:id="rId40"/>
              </p:custDataLst>
            </p:nvPr>
          </p:nvSpPr>
          <p:spPr>
            <a:xfrm>
              <a:off x="17571" y="5390"/>
              <a:ext cx="513" cy="33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L2</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92" name="文本框 62"/>
            <p:cNvSpPr txBox="1"/>
            <p:nvPr>
              <p:custDataLst>
                <p:tags r:id="rId41"/>
              </p:custDataLst>
            </p:nvPr>
          </p:nvSpPr>
          <p:spPr>
            <a:xfrm>
              <a:off x="17571" y="5712"/>
              <a:ext cx="513" cy="33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L3</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cxnSp>
          <p:nvCxnSpPr>
            <p:cNvPr id="193" name="直线连接符 34"/>
            <p:cNvCxnSpPr/>
            <p:nvPr>
              <p:custDataLst>
                <p:tags r:id="rId42"/>
              </p:custDataLst>
            </p:nvPr>
          </p:nvCxnSpPr>
          <p:spPr>
            <a:xfrm>
              <a:off x="13861" y="5284"/>
              <a:ext cx="3760" cy="0"/>
            </a:xfrm>
            <a:prstGeom prst="line">
              <a:avLst/>
            </a:prstGeom>
            <a:ln w="6350">
              <a:solidFill>
                <a:srgbClr val="FF0000"/>
              </a:solidFill>
              <a:tailEnd type="none"/>
            </a:ln>
          </p:spPr>
          <p:style>
            <a:lnRef idx="2">
              <a:schemeClr val="accent1"/>
            </a:lnRef>
            <a:fillRef idx="0">
              <a:schemeClr val="accent1"/>
            </a:fillRef>
            <a:effectRef idx="1">
              <a:schemeClr val="accent1"/>
            </a:effectRef>
            <a:fontRef idx="minor">
              <a:schemeClr val="tx1"/>
            </a:fontRef>
          </p:style>
        </p:cxnSp>
        <p:cxnSp>
          <p:nvCxnSpPr>
            <p:cNvPr id="194" name="直线连接符 35"/>
            <p:cNvCxnSpPr/>
            <p:nvPr>
              <p:custDataLst>
                <p:tags r:id="rId43"/>
              </p:custDataLst>
            </p:nvPr>
          </p:nvCxnSpPr>
          <p:spPr>
            <a:xfrm>
              <a:off x="13861" y="5609"/>
              <a:ext cx="3760" cy="0"/>
            </a:xfrm>
            <a:prstGeom prst="line">
              <a:avLst/>
            </a:prstGeom>
            <a:ln w="63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5" name="直线连接符 38"/>
            <p:cNvCxnSpPr/>
            <p:nvPr>
              <p:custDataLst>
                <p:tags r:id="rId44"/>
              </p:custDataLst>
            </p:nvPr>
          </p:nvCxnSpPr>
          <p:spPr>
            <a:xfrm>
              <a:off x="13861" y="5934"/>
              <a:ext cx="3760" cy="0"/>
            </a:xfrm>
            <a:prstGeom prst="line">
              <a:avLst/>
            </a:prstGeom>
            <a:ln w="6350">
              <a:solidFill>
                <a:srgbClr val="FF0000"/>
              </a:solidFill>
              <a:headEnd type="none"/>
            </a:ln>
          </p:spPr>
          <p:style>
            <a:lnRef idx="2">
              <a:schemeClr val="accent1"/>
            </a:lnRef>
            <a:fillRef idx="0">
              <a:schemeClr val="accent1"/>
            </a:fillRef>
            <a:effectRef idx="1">
              <a:schemeClr val="accent1"/>
            </a:effectRef>
            <a:fontRef idx="minor">
              <a:schemeClr val="tx1"/>
            </a:fontRef>
          </p:style>
        </p:cxnSp>
        <p:pic>
          <p:nvPicPr>
            <p:cNvPr id="207" name="图片 206" descr="C:\Users\DELL\Desktop\电表.png电表"/>
            <p:cNvPicPr>
              <a:picLocks noChangeAspect="1"/>
            </p:cNvPicPr>
            <p:nvPr>
              <p:custDataLst>
                <p:tags r:id="rId45"/>
              </p:custDataLst>
            </p:nvPr>
          </p:nvPicPr>
          <p:blipFill rotWithShape="1">
            <a:blip r:embed="rId46"/>
            <a:srcRect/>
            <a:stretch>
              <a:fillRect/>
            </a:stretch>
          </p:blipFill>
          <p:spPr>
            <a:xfrm>
              <a:off x="15102" y="5095"/>
              <a:ext cx="1723" cy="970"/>
            </a:xfrm>
            <a:prstGeom prst="rect">
              <a:avLst/>
            </a:prstGeom>
          </p:spPr>
        </p:pic>
        <p:pic>
          <p:nvPicPr>
            <p:cNvPr id="196" name="图片 195"/>
            <p:cNvPicPr>
              <a:picLocks noChangeAspect="1"/>
            </p:cNvPicPr>
            <p:nvPr>
              <p:custDataLst>
                <p:tags r:id="rId47"/>
              </p:custDataLst>
            </p:nvPr>
          </p:nvPicPr>
          <p:blipFill>
            <a:blip r:embed="rId48" cstate="screen"/>
            <a:stretch>
              <a:fillRect/>
            </a:stretch>
          </p:blipFill>
          <p:spPr>
            <a:xfrm>
              <a:off x="16386" y="5117"/>
              <a:ext cx="381" cy="305"/>
            </a:xfrm>
            <a:prstGeom prst="rect">
              <a:avLst/>
            </a:prstGeom>
          </p:spPr>
        </p:pic>
        <p:pic>
          <p:nvPicPr>
            <p:cNvPr id="197" name="图片 196"/>
            <p:cNvPicPr>
              <a:picLocks noChangeAspect="1"/>
            </p:cNvPicPr>
            <p:nvPr>
              <p:custDataLst>
                <p:tags r:id="rId49"/>
              </p:custDataLst>
            </p:nvPr>
          </p:nvPicPr>
          <p:blipFill>
            <a:blip r:embed="rId48" cstate="screen"/>
            <a:stretch>
              <a:fillRect/>
            </a:stretch>
          </p:blipFill>
          <p:spPr>
            <a:xfrm>
              <a:off x="16386" y="5444"/>
              <a:ext cx="381" cy="305"/>
            </a:xfrm>
            <a:prstGeom prst="rect">
              <a:avLst/>
            </a:prstGeom>
          </p:spPr>
        </p:pic>
        <p:pic>
          <p:nvPicPr>
            <p:cNvPr id="198" name="图片 197"/>
            <p:cNvPicPr>
              <a:picLocks noChangeAspect="1"/>
            </p:cNvPicPr>
            <p:nvPr>
              <p:custDataLst>
                <p:tags r:id="rId50"/>
              </p:custDataLst>
            </p:nvPr>
          </p:nvPicPr>
          <p:blipFill>
            <a:blip r:embed="rId48" cstate="screen"/>
            <a:stretch>
              <a:fillRect/>
            </a:stretch>
          </p:blipFill>
          <p:spPr>
            <a:xfrm>
              <a:off x="16386" y="5773"/>
              <a:ext cx="381" cy="305"/>
            </a:xfrm>
            <a:prstGeom prst="rect">
              <a:avLst/>
            </a:prstGeom>
          </p:spPr>
        </p:pic>
        <p:sp>
          <p:nvSpPr>
            <p:cNvPr id="199" name="文本框 198"/>
            <p:cNvSpPr txBox="1"/>
            <p:nvPr>
              <p:custDataLst>
                <p:tags r:id="rId51"/>
              </p:custDataLst>
            </p:nvPr>
          </p:nvSpPr>
          <p:spPr>
            <a:xfrm>
              <a:off x="14530" y="6885"/>
              <a:ext cx="677" cy="28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600" dirty="0">
                  <a:solidFill>
                    <a:schemeClr val="tx1">
                      <a:lumMod val="75000"/>
                      <a:lumOff val="25000"/>
                    </a:schemeClr>
                  </a:solidFill>
                  <a:latin typeface="HarmonyOS Sans Black" panose="00000A00000000000000" charset="0"/>
                  <a:cs typeface="HarmonyOS Sans Black" panose="00000A00000000000000" charset="0"/>
                </a:rPr>
                <a:t>1.3kW</a:t>
              </a:r>
              <a:endParaRPr kumimoji="1" lang="en-US" altLang="zh-CN" sz="6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00" name="文本框 199"/>
            <p:cNvSpPr txBox="1"/>
            <p:nvPr>
              <p:custDataLst>
                <p:tags r:id="rId52"/>
              </p:custDataLst>
            </p:nvPr>
          </p:nvSpPr>
          <p:spPr>
            <a:xfrm>
              <a:off x="14951" y="6888"/>
              <a:ext cx="711" cy="28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600" dirty="0">
                  <a:solidFill>
                    <a:schemeClr val="tx1">
                      <a:lumMod val="75000"/>
                      <a:lumOff val="25000"/>
                    </a:schemeClr>
                  </a:solidFill>
                  <a:latin typeface="HarmonyOS Sans Black" panose="00000A00000000000000" charset="0"/>
                  <a:cs typeface="HarmonyOS Sans Black" panose="00000A00000000000000" charset="0"/>
                </a:rPr>
                <a:t>0.5kW</a:t>
              </a:r>
              <a:endParaRPr kumimoji="1" lang="en-US" altLang="zh-CN" sz="6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01" name="文本框 62"/>
            <p:cNvSpPr txBox="1"/>
            <p:nvPr>
              <p:custDataLst>
                <p:tags r:id="rId53"/>
              </p:custDataLst>
            </p:nvPr>
          </p:nvSpPr>
          <p:spPr>
            <a:xfrm>
              <a:off x="13754" y="5329"/>
              <a:ext cx="844" cy="33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1.3kW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02" name="文本框 62"/>
            <p:cNvSpPr txBox="1"/>
            <p:nvPr>
              <p:custDataLst>
                <p:tags r:id="rId54"/>
              </p:custDataLst>
            </p:nvPr>
          </p:nvSpPr>
          <p:spPr>
            <a:xfrm>
              <a:off x="13798" y="5658"/>
              <a:ext cx="844" cy="33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2.2kW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03" name="文本框 62"/>
            <p:cNvSpPr txBox="1"/>
            <p:nvPr>
              <p:custDataLst>
                <p:tags r:id="rId55"/>
              </p:custDataLst>
            </p:nvPr>
          </p:nvSpPr>
          <p:spPr>
            <a:xfrm>
              <a:off x="16698" y="4963"/>
              <a:ext cx="923" cy="33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0kW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04" name="文本框 62"/>
            <p:cNvSpPr txBox="1"/>
            <p:nvPr>
              <p:custDataLst>
                <p:tags r:id="rId56"/>
              </p:custDataLst>
            </p:nvPr>
          </p:nvSpPr>
          <p:spPr>
            <a:xfrm>
              <a:off x="16929" y="5301"/>
              <a:ext cx="692" cy="33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0kW</a:t>
              </a:r>
              <a:endParaRPr kumimoji="1" lang="en-US" altLang="zh-CN" sz="800" dirty="0">
                <a:solidFill>
                  <a:schemeClr val="tx1"/>
                </a:solidFill>
                <a:latin typeface="HarmonyOS Sans Black" panose="00000A00000000000000" charset="0"/>
                <a:cs typeface="HarmonyOS Sans Black" panose="00000A00000000000000" charset="0"/>
              </a:endParaRPr>
            </a:p>
          </p:txBody>
        </p:sp>
        <p:sp>
          <p:nvSpPr>
            <p:cNvPr id="205" name="文本框 62"/>
            <p:cNvSpPr txBox="1"/>
            <p:nvPr>
              <p:custDataLst>
                <p:tags r:id="rId57"/>
              </p:custDataLst>
            </p:nvPr>
          </p:nvSpPr>
          <p:spPr>
            <a:xfrm>
              <a:off x="16673" y="5658"/>
              <a:ext cx="948" cy="33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0kW</a:t>
              </a:r>
              <a:endParaRPr kumimoji="1" lang="en-US" altLang="zh-CN" sz="800" dirty="0">
                <a:solidFill>
                  <a:schemeClr val="tx1"/>
                </a:solidFill>
                <a:latin typeface="HarmonyOS Sans Black" panose="00000A00000000000000" charset="0"/>
                <a:cs typeface="HarmonyOS Sans Black" panose="00000A00000000000000" charset="0"/>
              </a:endParaRPr>
            </a:p>
          </p:txBody>
        </p:sp>
        <p:sp>
          <p:nvSpPr>
            <p:cNvPr id="206" name="文本框 205"/>
            <p:cNvSpPr txBox="1"/>
            <p:nvPr>
              <p:custDataLst>
                <p:tags r:id="rId58"/>
              </p:custDataLst>
            </p:nvPr>
          </p:nvSpPr>
          <p:spPr>
            <a:xfrm>
              <a:off x="12522" y="6372"/>
              <a:ext cx="1007" cy="531"/>
            </a:xfrm>
            <a:prstGeom prst="rect">
              <a:avLst/>
            </a:prstGeom>
            <a:noFill/>
          </p:spPr>
          <p:txBody>
            <a:bodyPr wrap="square" rtlCol="0">
              <a:spAutoFit/>
            </a:bodyPr>
            <a:lstStyle/>
            <a:p>
              <a:pPr algn="ctr"/>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Solinteg</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a:p>
              <a:pPr algn="ctr"/>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 6kW</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08" name="文本框 207"/>
            <p:cNvSpPr txBox="1"/>
            <p:nvPr>
              <p:custDataLst>
                <p:tags r:id="rId59"/>
              </p:custDataLst>
            </p:nvPr>
          </p:nvSpPr>
          <p:spPr>
            <a:xfrm>
              <a:off x="10868" y="4228"/>
              <a:ext cx="550" cy="337"/>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PV</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09" name="文本框 208"/>
            <p:cNvSpPr txBox="1"/>
            <p:nvPr>
              <p:custDataLst>
                <p:tags r:id="rId60"/>
              </p:custDataLst>
            </p:nvPr>
          </p:nvSpPr>
          <p:spPr>
            <a:xfrm>
              <a:off x="15652" y="5963"/>
              <a:ext cx="812" cy="337"/>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Meter</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10" name="文本框 209"/>
            <p:cNvSpPr txBox="1"/>
            <p:nvPr>
              <p:custDataLst>
                <p:tags r:id="rId61"/>
              </p:custDataLst>
            </p:nvPr>
          </p:nvSpPr>
          <p:spPr>
            <a:xfrm>
              <a:off x="18191" y="5926"/>
              <a:ext cx="673" cy="337"/>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Grid</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215" name="文本框 62"/>
            <p:cNvSpPr txBox="1"/>
            <p:nvPr>
              <p:custDataLst>
                <p:tags r:id="rId62"/>
              </p:custDataLst>
            </p:nvPr>
          </p:nvSpPr>
          <p:spPr>
            <a:xfrm>
              <a:off x="10206" y="4728"/>
              <a:ext cx="692" cy="33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6kW</a:t>
              </a:r>
              <a:endParaRPr kumimoji="1" lang="en-US" altLang="zh-CN" sz="800" dirty="0">
                <a:solidFill>
                  <a:schemeClr val="tx1"/>
                </a:solidFill>
                <a:latin typeface="HarmonyOS Sans Black" panose="00000A00000000000000" charset="0"/>
                <a:cs typeface="HarmonyOS Sans Black" panose="00000A00000000000000" charset="0"/>
              </a:endParaRPr>
            </a:p>
          </p:txBody>
        </p:sp>
      </p:grpSp>
      <p:grpSp>
        <p:nvGrpSpPr>
          <p:cNvPr id="232" name="组合 231"/>
          <p:cNvGrpSpPr>
            <a:grpSpLocks noChangeAspect="1"/>
          </p:cNvGrpSpPr>
          <p:nvPr/>
        </p:nvGrpSpPr>
        <p:grpSpPr>
          <a:xfrm>
            <a:off x="6348095" y="2268220"/>
            <a:ext cx="5637530" cy="2021840"/>
            <a:chOff x="7495" y="1734"/>
            <a:chExt cx="8242" cy="2954"/>
          </a:xfrm>
        </p:grpSpPr>
        <p:pic>
          <p:nvPicPr>
            <p:cNvPr id="43" name="图形 72"/>
            <p:cNvPicPr>
              <a:picLocks noChangeAspect="1"/>
            </p:cNvPicPr>
            <p:nvPr>
              <p:custDataLst>
                <p:tags r:id="rId63"/>
              </p:custDataLst>
            </p:nvPr>
          </p:nvPicPr>
          <p:blipFill>
            <a:blip r:embed="rId22" cstate="screen">
              <a:extLst>
                <a:ext uri="{96DAC541-7B7A-43D3-8B79-37D633B846F1}">
                  <asvg:svgBlip xmlns:asvg="http://schemas.microsoft.com/office/drawing/2016/SVG/main" r:embed="rId23"/>
                </a:ext>
              </a:extLst>
            </a:blip>
            <a:stretch>
              <a:fillRect/>
            </a:stretch>
          </p:blipFill>
          <p:spPr>
            <a:xfrm>
              <a:off x="8146" y="2071"/>
              <a:ext cx="566" cy="451"/>
            </a:xfrm>
            <a:prstGeom prst="rect">
              <a:avLst/>
            </a:prstGeom>
          </p:spPr>
        </p:pic>
        <p:pic>
          <p:nvPicPr>
            <p:cNvPr id="44" name="图形 16"/>
            <p:cNvPicPr>
              <a:picLocks noChangeAspect="1"/>
            </p:cNvPicPr>
            <p:nvPr>
              <p:custDataLst>
                <p:tags r:id="rId64"/>
              </p:custDataLst>
            </p:nvPr>
          </p:nvPicPr>
          <p:blipFill>
            <a:blip r:embed="rId25">
              <a:extLst>
                <a:ext uri="{96DAC541-7B7A-43D3-8B79-37D633B846F1}">
                  <asvg:svgBlip xmlns:asvg="http://schemas.microsoft.com/office/drawing/2016/SVG/main" r:embed="rId26"/>
                </a:ext>
              </a:extLst>
            </a:blip>
            <a:stretch>
              <a:fillRect/>
            </a:stretch>
          </p:blipFill>
          <p:spPr>
            <a:xfrm>
              <a:off x="14890" y="2462"/>
              <a:ext cx="847" cy="830"/>
            </a:xfrm>
            <a:prstGeom prst="rect">
              <a:avLst/>
            </a:prstGeom>
          </p:spPr>
        </p:pic>
        <p:cxnSp>
          <p:nvCxnSpPr>
            <p:cNvPr id="47" name="肘形连接符 46"/>
            <p:cNvCxnSpPr>
              <a:stCxn id="43" idx="2"/>
            </p:cNvCxnSpPr>
            <p:nvPr>
              <p:custDataLst>
                <p:tags r:id="rId65"/>
              </p:custDataLst>
            </p:nvPr>
          </p:nvCxnSpPr>
          <p:spPr>
            <a:xfrm rot="16200000" flipH="1">
              <a:off x="8738" y="2214"/>
              <a:ext cx="308" cy="925"/>
            </a:xfrm>
            <a:prstGeom prst="bentConnector2">
              <a:avLst/>
            </a:prstGeom>
            <a:ln w="6350">
              <a:solidFill>
                <a:srgbClr val="0070C0"/>
              </a:solidFill>
              <a:tailEnd type="triangle"/>
            </a:ln>
          </p:spPr>
          <p:style>
            <a:lnRef idx="1">
              <a:schemeClr val="accent2"/>
            </a:lnRef>
            <a:fillRef idx="0">
              <a:schemeClr val="accent2"/>
            </a:fillRef>
            <a:effectRef idx="0">
              <a:schemeClr val="accent2"/>
            </a:effectRef>
            <a:fontRef idx="minor">
              <a:schemeClr val="tx1"/>
            </a:fontRef>
          </p:style>
        </p:cxnSp>
        <p:cxnSp>
          <p:nvCxnSpPr>
            <p:cNvPr id="77" name="直线连接符 20"/>
            <p:cNvCxnSpPr/>
            <p:nvPr>
              <p:custDataLst>
                <p:tags r:id="rId66"/>
              </p:custDataLst>
            </p:nvPr>
          </p:nvCxnSpPr>
          <p:spPr>
            <a:xfrm>
              <a:off x="11475" y="3321"/>
              <a:ext cx="0" cy="414"/>
            </a:xfrm>
            <a:prstGeom prst="line">
              <a:avLst/>
            </a:prstGeom>
            <a:ln w="63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78" name="直线连接符 21"/>
            <p:cNvCxnSpPr/>
            <p:nvPr>
              <p:custDataLst>
                <p:tags r:id="rId67"/>
              </p:custDataLst>
            </p:nvPr>
          </p:nvCxnSpPr>
          <p:spPr>
            <a:xfrm>
              <a:off x="11848" y="3023"/>
              <a:ext cx="0" cy="713"/>
            </a:xfrm>
            <a:prstGeom prst="line">
              <a:avLst/>
            </a:prstGeom>
            <a:ln w="63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79" name="直线连接符 22"/>
            <p:cNvCxnSpPr/>
            <p:nvPr>
              <p:custDataLst>
                <p:tags r:id="rId68"/>
              </p:custDataLst>
            </p:nvPr>
          </p:nvCxnSpPr>
          <p:spPr>
            <a:xfrm>
              <a:off x="12225" y="2721"/>
              <a:ext cx="0" cy="1015"/>
            </a:xfrm>
            <a:prstGeom prst="line">
              <a:avLst/>
            </a:prstGeom>
            <a:ln w="6350">
              <a:solidFill>
                <a:srgbClr val="FF0000"/>
              </a:solidFill>
              <a:headEnd type="none"/>
              <a:tailEnd type="triangle" w="med" len="med"/>
            </a:ln>
          </p:spPr>
          <p:style>
            <a:lnRef idx="1">
              <a:schemeClr val="accent1"/>
            </a:lnRef>
            <a:fillRef idx="0">
              <a:schemeClr val="accent1"/>
            </a:fillRef>
            <a:effectRef idx="0">
              <a:schemeClr val="accent1"/>
            </a:effectRef>
            <a:fontRef idx="minor">
              <a:schemeClr val="tx1"/>
            </a:fontRef>
          </p:style>
        </p:cxnSp>
        <p:pic>
          <p:nvPicPr>
            <p:cNvPr id="84" name="图片 83" descr="C:/Users/DELL/Desktop/Load icon.pngLoad icon"/>
            <p:cNvPicPr>
              <a:picLocks noChangeAspect="1"/>
            </p:cNvPicPr>
            <p:nvPr>
              <p:custDataLst>
                <p:tags r:id="rId69"/>
              </p:custDataLst>
            </p:nvPr>
          </p:nvPicPr>
          <p:blipFill>
            <a:blip r:embed="rId32"/>
            <a:srcRect/>
            <a:stretch>
              <a:fillRect/>
            </a:stretch>
          </p:blipFill>
          <p:spPr>
            <a:xfrm>
              <a:off x="11619" y="3736"/>
              <a:ext cx="497" cy="497"/>
            </a:xfrm>
            <a:prstGeom prst="rect">
              <a:avLst/>
            </a:prstGeom>
          </p:spPr>
        </p:pic>
        <p:pic>
          <p:nvPicPr>
            <p:cNvPr id="85" name="图片 84" descr="C:/Users/DELL/Desktop/Load icon.pngLoad icon"/>
            <p:cNvPicPr>
              <a:picLocks noChangeAspect="1"/>
            </p:cNvPicPr>
            <p:nvPr>
              <p:custDataLst>
                <p:tags r:id="rId70"/>
              </p:custDataLst>
            </p:nvPr>
          </p:nvPicPr>
          <p:blipFill>
            <a:blip r:embed="rId32"/>
            <a:srcRect/>
            <a:stretch>
              <a:fillRect/>
            </a:stretch>
          </p:blipFill>
          <p:spPr>
            <a:xfrm>
              <a:off x="11992" y="3736"/>
              <a:ext cx="497" cy="497"/>
            </a:xfrm>
            <a:prstGeom prst="rect">
              <a:avLst/>
            </a:prstGeom>
          </p:spPr>
        </p:pic>
        <p:pic>
          <p:nvPicPr>
            <p:cNvPr id="87" name="图片 86" descr="C:/Users/DELL/Desktop/Load icon.pngLoad icon"/>
            <p:cNvPicPr>
              <a:picLocks noChangeAspect="1"/>
            </p:cNvPicPr>
            <p:nvPr>
              <p:custDataLst>
                <p:tags r:id="rId71"/>
              </p:custDataLst>
            </p:nvPr>
          </p:nvPicPr>
          <p:blipFill>
            <a:blip r:embed="rId32">
              <a:lum contrast="12000"/>
            </a:blip>
            <a:srcRect/>
            <a:stretch>
              <a:fillRect/>
            </a:stretch>
          </p:blipFill>
          <p:spPr>
            <a:xfrm>
              <a:off x="11238" y="3736"/>
              <a:ext cx="497" cy="497"/>
            </a:xfrm>
            <a:prstGeom prst="rect">
              <a:avLst/>
            </a:prstGeom>
          </p:spPr>
        </p:pic>
        <p:sp>
          <p:nvSpPr>
            <p:cNvPr id="89" name="文本框 62"/>
            <p:cNvSpPr txBox="1"/>
            <p:nvPr>
              <p:custDataLst>
                <p:tags r:id="rId72"/>
              </p:custDataLst>
            </p:nvPr>
          </p:nvSpPr>
          <p:spPr>
            <a:xfrm>
              <a:off x="11147" y="4218"/>
              <a:ext cx="665" cy="26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600" dirty="0">
                  <a:solidFill>
                    <a:schemeClr val="tx1">
                      <a:lumMod val="75000"/>
                      <a:lumOff val="25000"/>
                    </a:schemeClr>
                  </a:solidFill>
                  <a:latin typeface="HarmonyOS Sans Black" panose="00000A00000000000000" charset="0"/>
                  <a:cs typeface="HarmonyOS Sans Black" panose="00000A00000000000000" charset="0"/>
                </a:rPr>
                <a:t>2.2kW</a:t>
              </a:r>
              <a:endParaRPr kumimoji="1" lang="en-US" altLang="zh-CN" sz="6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91" name="文本框 62"/>
            <p:cNvSpPr txBox="1"/>
            <p:nvPr>
              <p:custDataLst>
                <p:tags r:id="rId73"/>
              </p:custDataLst>
            </p:nvPr>
          </p:nvSpPr>
          <p:spPr>
            <a:xfrm>
              <a:off x="10871" y="2462"/>
              <a:ext cx="789" cy="31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0.5kW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92" name="文本框 62"/>
            <p:cNvSpPr txBox="1"/>
            <p:nvPr>
              <p:custDataLst>
                <p:tags r:id="rId74"/>
              </p:custDataLst>
            </p:nvPr>
          </p:nvSpPr>
          <p:spPr>
            <a:xfrm>
              <a:off x="8809" y="2462"/>
              <a:ext cx="789" cy="31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rgbClr val="FF0000"/>
                  </a:solidFill>
                  <a:latin typeface="HarmonyOS Sans Black" panose="00000A00000000000000" charset="0"/>
                  <a:cs typeface="HarmonyOS Sans Black" panose="00000A00000000000000" charset="0"/>
                </a:rPr>
                <a:t>1.5kW</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93" name="文本框 92"/>
            <p:cNvSpPr txBox="1"/>
            <p:nvPr>
              <p:custDataLst>
                <p:tags r:id="rId75"/>
              </p:custDataLst>
            </p:nvPr>
          </p:nvSpPr>
          <p:spPr>
            <a:xfrm>
              <a:off x="11482" y="4375"/>
              <a:ext cx="754" cy="313"/>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Loads</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95" name="文本框 62"/>
            <p:cNvSpPr txBox="1"/>
            <p:nvPr>
              <p:custDataLst>
                <p:tags r:id="rId76"/>
              </p:custDataLst>
            </p:nvPr>
          </p:nvSpPr>
          <p:spPr>
            <a:xfrm>
              <a:off x="14398" y="2502"/>
              <a:ext cx="480" cy="31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L1</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96" name="文本框 62"/>
            <p:cNvSpPr txBox="1"/>
            <p:nvPr>
              <p:custDataLst>
                <p:tags r:id="rId77"/>
              </p:custDataLst>
            </p:nvPr>
          </p:nvSpPr>
          <p:spPr>
            <a:xfrm>
              <a:off x="14398" y="2798"/>
              <a:ext cx="480" cy="31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L2</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97" name="文本框 62"/>
            <p:cNvSpPr txBox="1"/>
            <p:nvPr>
              <p:custDataLst>
                <p:tags r:id="rId78"/>
              </p:custDataLst>
            </p:nvPr>
          </p:nvSpPr>
          <p:spPr>
            <a:xfrm>
              <a:off x="14398" y="3093"/>
              <a:ext cx="480" cy="31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L3</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cxnSp>
          <p:nvCxnSpPr>
            <p:cNvPr id="98" name="直线连接符 34"/>
            <p:cNvCxnSpPr/>
            <p:nvPr>
              <p:custDataLst>
                <p:tags r:id="rId79"/>
              </p:custDataLst>
            </p:nvPr>
          </p:nvCxnSpPr>
          <p:spPr>
            <a:xfrm>
              <a:off x="10930" y="2721"/>
              <a:ext cx="3515" cy="0"/>
            </a:xfrm>
            <a:prstGeom prst="line">
              <a:avLst/>
            </a:prstGeom>
            <a:ln w="6350">
              <a:solidFill>
                <a:srgbClr val="FF0000"/>
              </a:solidFill>
              <a:tailEnd type="none"/>
            </a:ln>
          </p:spPr>
          <p:style>
            <a:lnRef idx="2">
              <a:schemeClr val="accent1"/>
            </a:lnRef>
            <a:fillRef idx="0">
              <a:schemeClr val="accent1"/>
            </a:fillRef>
            <a:effectRef idx="1">
              <a:schemeClr val="accent1"/>
            </a:effectRef>
            <a:fontRef idx="minor">
              <a:schemeClr val="tx1"/>
            </a:fontRef>
          </p:style>
        </p:cxnSp>
        <p:cxnSp>
          <p:nvCxnSpPr>
            <p:cNvPr id="99" name="直线连接符 35"/>
            <p:cNvCxnSpPr/>
            <p:nvPr>
              <p:custDataLst>
                <p:tags r:id="rId80"/>
              </p:custDataLst>
            </p:nvPr>
          </p:nvCxnSpPr>
          <p:spPr>
            <a:xfrm>
              <a:off x="10930" y="3025"/>
              <a:ext cx="3515" cy="0"/>
            </a:xfrm>
            <a:prstGeom prst="line">
              <a:avLst/>
            </a:prstGeom>
            <a:ln w="63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0" name="直线连接符 38"/>
            <p:cNvCxnSpPr/>
            <p:nvPr>
              <p:custDataLst>
                <p:tags r:id="rId81"/>
              </p:custDataLst>
            </p:nvPr>
          </p:nvCxnSpPr>
          <p:spPr>
            <a:xfrm>
              <a:off x="10930" y="3329"/>
              <a:ext cx="3515" cy="0"/>
            </a:xfrm>
            <a:prstGeom prst="line">
              <a:avLst/>
            </a:prstGeom>
            <a:ln w="6350">
              <a:solidFill>
                <a:srgbClr val="FF0000"/>
              </a:solidFill>
              <a:headEnd type="none"/>
            </a:ln>
          </p:spPr>
          <p:style>
            <a:lnRef idx="2">
              <a:schemeClr val="accent1"/>
            </a:lnRef>
            <a:fillRef idx="0">
              <a:schemeClr val="accent1"/>
            </a:fillRef>
            <a:effectRef idx="1">
              <a:schemeClr val="accent1"/>
            </a:effectRef>
            <a:fontRef idx="minor">
              <a:schemeClr val="tx1"/>
            </a:fontRef>
          </p:style>
        </p:cxnSp>
        <p:pic>
          <p:nvPicPr>
            <p:cNvPr id="101" name="图片 100"/>
            <p:cNvPicPr>
              <a:picLocks noChangeAspect="1"/>
            </p:cNvPicPr>
            <p:nvPr>
              <p:custDataLst>
                <p:tags r:id="rId82"/>
              </p:custDataLst>
            </p:nvPr>
          </p:nvPicPr>
          <p:blipFill>
            <a:blip r:embed="rId48" cstate="screen"/>
            <a:stretch>
              <a:fillRect/>
            </a:stretch>
          </p:blipFill>
          <p:spPr>
            <a:xfrm>
              <a:off x="13290" y="2565"/>
              <a:ext cx="356" cy="285"/>
            </a:xfrm>
            <a:prstGeom prst="rect">
              <a:avLst/>
            </a:prstGeom>
          </p:spPr>
        </p:pic>
        <p:pic>
          <p:nvPicPr>
            <p:cNvPr id="102" name="图片 101"/>
            <p:cNvPicPr>
              <a:picLocks noChangeAspect="1"/>
            </p:cNvPicPr>
            <p:nvPr>
              <p:custDataLst>
                <p:tags r:id="rId83"/>
              </p:custDataLst>
            </p:nvPr>
          </p:nvPicPr>
          <p:blipFill>
            <a:blip r:embed="rId48" cstate="screen"/>
            <a:stretch>
              <a:fillRect/>
            </a:stretch>
          </p:blipFill>
          <p:spPr>
            <a:xfrm>
              <a:off x="13290" y="2871"/>
              <a:ext cx="356" cy="285"/>
            </a:xfrm>
            <a:prstGeom prst="rect">
              <a:avLst/>
            </a:prstGeom>
          </p:spPr>
        </p:pic>
        <p:pic>
          <p:nvPicPr>
            <p:cNvPr id="103" name="图片 102"/>
            <p:cNvPicPr>
              <a:picLocks noChangeAspect="1"/>
            </p:cNvPicPr>
            <p:nvPr>
              <p:custDataLst>
                <p:tags r:id="rId84"/>
              </p:custDataLst>
            </p:nvPr>
          </p:nvPicPr>
          <p:blipFill>
            <a:blip r:embed="rId48" cstate="screen"/>
            <a:stretch>
              <a:fillRect/>
            </a:stretch>
          </p:blipFill>
          <p:spPr>
            <a:xfrm>
              <a:off x="13290" y="3178"/>
              <a:ext cx="356" cy="285"/>
            </a:xfrm>
            <a:prstGeom prst="rect">
              <a:avLst/>
            </a:prstGeom>
          </p:spPr>
        </p:pic>
        <p:sp>
          <p:nvSpPr>
            <p:cNvPr id="104" name="文本框 103"/>
            <p:cNvSpPr txBox="1"/>
            <p:nvPr>
              <p:custDataLst>
                <p:tags r:id="rId85"/>
              </p:custDataLst>
            </p:nvPr>
          </p:nvSpPr>
          <p:spPr>
            <a:xfrm>
              <a:off x="11542" y="4218"/>
              <a:ext cx="668" cy="26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600" dirty="0">
                  <a:solidFill>
                    <a:schemeClr val="tx1">
                      <a:lumMod val="75000"/>
                      <a:lumOff val="25000"/>
                    </a:schemeClr>
                  </a:solidFill>
                  <a:latin typeface="HarmonyOS Sans Black" panose="00000A00000000000000" charset="0"/>
                  <a:cs typeface="HarmonyOS Sans Black" panose="00000A00000000000000" charset="0"/>
                </a:rPr>
                <a:t>1.3kW</a:t>
              </a:r>
              <a:endParaRPr kumimoji="1" lang="en-US" altLang="zh-CN" sz="6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05" name="文本框 104"/>
            <p:cNvSpPr txBox="1"/>
            <p:nvPr>
              <p:custDataLst>
                <p:tags r:id="rId86"/>
              </p:custDataLst>
            </p:nvPr>
          </p:nvSpPr>
          <p:spPr>
            <a:xfrm>
              <a:off x="11938" y="4218"/>
              <a:ext cx="665" cy="26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600" dirty="0">
                  <a:solidFill>
                    <a:schemeClr val="tx1">
                      <a:lumMod val="75000"/>
                      <a:lumOff val="25000"/>
                    </a:schemeClr>
                  </a:solidFill>
                  <a:latin typeface="HarmonyOS Sans Black" panose="00000A00000000000000" charset="0"/>
                  <a:cs typeface="HarmonyOS Sans Black" panose="00000A00000000000000" charset="0"/>
                </a:rPr>
                <a:t>0.5kW</a:t>
              </a:r>
              <a:endParaRPr kumimoji="1" lang="en-US" altLang="zh-CN" sz="6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07" name="文本框 62"/>
            <p:cNvSpPr txBox="1"/>
            <p:nvPr>
              <p:custDataLst>
                <p:tags r:id="rId87"/>
              </p:custDataLst>
            </p:nvPr>
          </p:nvSpPr>
          <p:spPr>
            <a:xfrm>
              <a:off x="10871" y="2740"/>
              <a:ext cx="789" cy="31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0.5kW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08" name="文本框 62"/>
            <p:cNvSpPr txBox="1"/>
            <p:nvPr>
              <p:custDataLst>
                <p:tags r:id="rId88"/>
              </p:custDataLst>
            </p:nvPr>
          </p:nvSpPr>
          <p:spPr>
            <a:xfrm>
              <a:off x="10871" y="3044"/>
              <a:ext cx="789" cy="31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0.5kW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09" name="文本框 62"/>
            <p:cNvSpPr txBox="1"/>
            <p:nvPr>
              <p:custDataLst>
                <p:tags r:id="rId89"/>
              </p:custDataLst>
            </p:nvPr>
          </p:nvSpPr>
          <p:spPr>
            <a:xfrm>
              <a:off x="13775" y="2407"/>
              <a:ext cx="647" cy="31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0kW</a:t>
              </a:r>
              <a:endParaRPr kumimoji="1" lang="zh-CN" altLang="en-US" sz="800"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10" name="文本框 62"/>
            <p:cNvSpPr txBox="1"/>
            <p:nvPr>
              <p:custDataLst>
                <p:tags r:id="rId90"/>
              </p:custDataLst>
            </p:nvPr>
          </p:nvSpPr>
          <p:spPr>
            <a:xfrm>
              <a:off x="13638" y="2716"/>
              <a:ext cx="789" cy="31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rgbClr val="FF0000"/>
                  </a:solidFill>
                  <a:latin typeface="HarmonyOS Sans Black" panose="00000A00000000000000" charset="0"/>
                  <a:cs typeface="HarmonyOS Sans Black" panose="00000A00000000000000" charset="0"/>
                </a:rPr>
                <a:t>0.8kW</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111" name="文本框 62"/>
            <p:cNvSpPr txBox="1"/>
            <p:nvPr>
              <p:custDataLst>
                <p:tags r:id="rId91"/>
              </p:custDataLst>
            </p:nvPr>
          </p:nvSpPr>
          <p:spPr>
            <a:xfrm>
              <a:off x="13545" y="3044"/>
              <a:ext cx="886" cy="31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en-US" altLang="zh-CN" sz="800" dirty="0">
                  <a:solidFill>
                    <a:srgbClr val="FF0000"/>
                  </a:solidFill>
                  <a:latin typeface="HarmonyOS Sans Black" panose="00000A00000000000000" charset="0"/>
                  <a:cs typeface="HarmonyOS Sans Black" panose="00000A00000000000000" charset="0"/>
                </a:rPr>
                <a:t>1.7kW</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112" name="文本框 111"/>
            <p:cNvSpPr txBox="1"/>
            <p:nvPr>
              <p:custDataLst>
                <p:tags r:id="rId92"/>
              </p:custDataLst>
            </p:nvPr>
          </p:nvSpPr>
          <p:spPr>
            <a:xfrm>
              <a:off x="9527" y="3801"/>
              <a:ext cx="1280" cy="493"/>
            </a:xfrm>
            <a:prstGeom prst="rect">
              <a:avLst/>
            </a:prstGeom>
            <a:noFill/>
          </p:spPr>
          <p:txBody>
            <a:bodyPr wrap="square" rtlCol="0">
              <a:spAutoFit/>
            </a:bodyPr>
            <a:lstStyle/>
            <a:p>
              <a:pPr algn="ctr"/>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Other Brand</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a:p>
              <a:pPr algn="ctr"/>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 6kW</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pic>
          <p:nvPicPr>
            <p:cNvPr id="113" name="图片 112" descr="C:\Users\DELL\Desktop\电表.png电表"/>
            <p:cNvPicPr>
              <a:picLocks noChangeAspect="1"/>
            </p:cNvPicPr>
            <p:nvPr>
              <p:custDataLst>
                <p:tags r:id="rId93"/>
              </p:custDataLst>
            </p:nvPr>
          </p:nvPicPr>
          <p:blipFill rotWithShape="1">
            <a:blip r:embed="rId46"/>
            <a:srcRect/>
            <a:stretch>
              <a:fillRect/>
            </a:stretch>
          </p:blipFill>
          <p:spPr>
            <a:xfrm>
              <a:off x="12090" y="2545"/>
              <a:ext cx="1611" cy="907"/>
            </a:xfrm>
            <a:prstGeom prst="rect">
              <a:avLst/>
            </a:prstGeom>
          </p:spPr>
        </p:pic>
        <p:sp>
          <p:nvSpPr>
            <p:cNvPr id="114" name="文本框 113"/>
            <p:cNvSpPr txBox="1"/>
            <p:nvPr>
              <p:custDataLst>
                <p:tags r:id="rId94"/>
              </p:custDataLst>
            </p:nvPr>
          </p:nvSpPr>
          <p:spPr>
            <a:xfrm>
              <a:off x="8132" y="1734"/>
              <a:ext cx="514" cy="313"/>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PV</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15" name="文本框 114"/>
            <p:cNvSpPr txBox="1"/>
            <p:nvPr>
              <p:custDataLst>
                <p:tags r:id="rId95"/>
              </p:custDataLst>
            </p:nvPr>
          </p:nvSpPr>
          <p:spPr>
            <a:xfrm>
              <a:off x="12604" y="3323"/>
              <a:ext cx="759" cy="313"/>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Meter</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sp>
          <p:nvSpPr>
            <p:cNvPr id="116" name="文本框 115"/>
            <p:cNvSpPr txBox="1"/>
            <p:nvPr>
              <p:custDataLst>
                <p:tags r:id="rId96"/>
              </p:custDataLst>
            </p:nvPr>
          </p:nvSpPr>
          <p:spPr>
            <a:xfrm>
              <a:off x="14991" y="3288"/>
              <a:ext cx="629" cy="313"/>
            </a:xfrm>
            <a:prstGeom prst="rect">
              <a:avLst/>
            </a:prstGeom>
            <a:noFill/>
          </p:spPr>
          <p:txBody>
            <a:bodyPr wrap="square" rtlCol="0">
              <a:spAutoFit/>
            </a:body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Grid</a:t>
              </a:r>
              <a:endParaRPr kumimoji="1" lang="en-US" altLang="zh-CN" sz="800" b="1" dirty="0">
                <a:solidFill>
                  <a:schemeClr val="tx1">
                    <a:lumMod val="75000"/>
                    <a:lumOff val="25000"/>
                  </a:schemeClr>
                </a:solidFill>
                <a:latin typeface="HarmonyOS Sans Black" panose="00000A00000000000000" charset="0"/>
                <a:cs typeface="HarmonyOS Sans Black" panose="00000A00000000000000" charset="0"/>
              </a:endParaRPr>
            </a:p>
          </p:txBody>
        </p:sp>
        <p:grpSp>
          <p:nvGrpSpPr>
            <p:cNvPr id="117" name="组合 116"/>
            <p:cNvGrpSpPr/>
            <p:nvPr/>
          </p:nvGrpSpPr>
          <p:grpSpPr>
            <a:xfrm>
              <a:off x="9515" y="2249"/>
              <a:ext cx="1329" cy="1487"/>
              <a:chOff x="1848867" y="1798185"/>
              <a:chExt cx="879825" cy="1114538"/>
            </a:xfrm>
          </p:grpSpPr>
          <p:sp>
            <p:nvSpPr>
              <p:cNvPr id="118" name="圆角矩形 117"/>
              <p:cNvSpPr>
                <a:spLocks noChangeAspect="1"/>
              </p:cNvSpPr>
              <p:nvPr>
                <p:custDataLst>
                  <p:tags r:id="rId97"/>
                </p:custDataLst>
              </p:nvPr>
            </p:nvSpPr>
            <p:spPr>
              <a:xfrm>
                <a:off x="1848867" y="1798185"/>
                <a:ext cx="879825" cy="1114538"/>
              </a:xfrm>
              <a:prstGeom prst="roundRect">
                <a:avLst>
                  <a:gd name="adj" fmla="val 6399"/>
                </a:avLst>
              </a:prstGeom>
              <a:solidFill>
                <a:schemeClr val="bg1">
                  <a:lumMod val="95000"/>
                </a:schemeClr>
              </a:solidFill>
              <a:ln>
                <a:solidFill>
                  <a:schemeClr val="bg1">
                    <a:lumMod val="85000"/>
                  </a:schemeClr>
                </a:solidFill>
              </a:ln>
              <a:effectLst>
                <a:outerShdw blurRad="139540" dist="76200" dir="8100000" algn="tr" rotWithShape="0">
                  <a:prstClr val="black">
                    <a:alpha val="11109"/>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9" name="圆角矩形 118"/>
              <p:cNvSpPr/>
              <p:nvPr>
                <p:custDataLst>
                  <p:tags r:id="rId98"/>
                </p:custDataLst>
              </p:nvPr>
            </p:nvSpPr>
            <p:spPr>
              <a:xfrm>
                <a:off x="1962907" y="2601497"/>
                <a:ext cx="636325" cy="191085"/>
              </a:xfrm>
              <a:prstGeom prst="roundRect">
                <a:avLst/>
              </a:prstGeom>
              <a:solidFill>
                <a:schemeClr val="tx1">
                  <a:lumMod val="75000"/>
                  <a:lumOff val="25000"/>
                </a:schemeClr>
              </a:solidFill>
              <a:ln>
                <a:solidFill>
                  <a:schemeClr val="tx1"/>
                </a:solidFill>
              </a:ln>
              <a:effectLst>
                <a:innerShdw blurRad="89114" dist="50800" dir="18900000">
                  <a:schemeClr val="tx1">
                    <a:lumMod val="50000"/>
                    <a:lumOff val="50000"/>
                    <a:alpha val="36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20" name="椭圆 119"/>
              <p:cNvSpPr/>
              <p:nvPr>
                <p:custDataLst>
                  <p:tags r:id="rId99"/>
                </p:custDataLst>
              </p:nvPr>
            </p:nvSpPr>
            <p:spPr>
              <a:xfrm flipH="1">
                <a:off x="2001284" y="2652397"/>
                <a:ext cx="89282" cy="892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121" name="文本框 62"/>
            <p:cNvSpPr txBox="1"/>
            <p:nvPr>
              <p:custDataLst>
                <p:tags r:id="rId100"/>
              </p:custDataLst>
            </p:nvPr>
          </p:nvSpPr>
          <p:spPr>
            <a:xfrm>
              <a:off x="7495" y="2177"/>
              <a:ext cx="650" cy="31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800" b="1" dirty="0">
                  <a:solidFill>
                    <a:schemeClr val="tx1">
                      <a:lumMod val="75000"/>
                      <a:lumOff val="25000"/>
                    </a:schemeClr>
                  </a:solidFill>
                  <a:latin typeface="HarmonyOS Sans Black" panose="00000A00000000000000" charset="0"/>
                  <a:cs typeface="HarmonyOS Sans Black" panose="00000A00000000000000" charset="0"/>
                </a:rPr>
                <a:t>6kW</a:t>
              </a:r>
              <a:endParaRPr kumimoji="1" lang="en-US" altLang="zh-CN" sz="800" dirty="0">
                <a:solidFill>
                  <a:schemeClr val="tx1"/>
                </a:solidFill>
                <a:latin typeface="HarmonyOS Sans Black" panose="00000A00000000000000" charset="0"/>
                <a:cs typeface="HarmonyOS Sans Black" panose="00000A00000000000000" charset="0"/>
              </a:endParaRPr>
            </a:p>
          </p:txBody>
        </p:sp>
        <p:sp>
          <p:nvSpPr>
            <p:cNvPr id="123" name="流程图: 合并 122"/>
            <p:cNvSpPr>
              <a:spLocks noChangeAspect="1"/>
            </p:cNvSpPr>
            <p:nvPr>
              <p:custDataLst>
                <p:tags r:id="rId101"/>
              </p:custDataLst>
            </p:nvPr>
          </p:nvSpPr>
          <p:spPr>
            <a:xfrm rot="5400000">
              <a:off x="14297" y="2964"/>
              <a:ext cx="125" cy="117"/>
            </a:xfrm>
            <a:prstGeom prst="flowChartMerg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流程图: 合并 123"/>
            <p:cNvSpPr>
              <a:spLocks noChangeAspect="1"/>
            </p:cNvSpPr>
            <p:nvPr>
              <p:custDataLst>
                <p:tags r:id="rId102"/>
              </p:custDataLst>
            </p:nvPr>
          </p:nvSpPr>
          <p:spPr>
            <a:xfrm rot="5400000">
              <a:off x="14297" y="3269"/>
              <a:ext cx="125" cy="117"/>
            </a:xfrm>
            <a:prstGeom prst="flowChartMerg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a:off x="951230" y="1421765"/>
            <a:ext cx="10602595" cy="876300"/>
            <a:chOff x="1509" y="2826"/>
            <a:chExt cx="16697" cy="1380"/>
          </a:xfrm>
        </p:grpSpPr>
        <p:sp>
          <p:nvSpPr>
            <p:cNvPr id="12" name="文本框 11"/>
            <p:cNvSpPr txBox="1"/>
            <p:nvPr>
              <p:custDataLst>
                <p:tags r:id="rId103"/>
              </p:custDataLst>
            </p:nvPr>
          </p:nvSpPr>
          <p:spPr>
            <a:xfrm>
              <a:off x="8398" y="2826"/>
              <a:ext cx="2344" cy="1380"/>
            </a:xfrm>
            <a:prstGeom prst="rect">
              <a:avLst/>
            </a:prstGeom>
            <a:noFill/>
          </p:spPr>
          <p:txBody>
            <a:bodyPr wrap="square" rtlCol="0">
              <a:noAutofit/>
            </a:bodyPr>
            <a:lstStyle/>
            <a:p>
              <a:pPr algn="ctr">
                <a:lnSpc>
                  <a:spcPct val="140000"/>
                </a:lnSpc>
              </a:pPr>
              <a:r>
                <a:rPr lang="en-US" altLang="zh-CN" sz="4000" i="1">
                  <a:gradFill>
                    <a:gsLst>
                      <a:gs pos="50000">
                        <a:srgbClr val="BB59BC"/>
                      </a:gs>
                      <a:gs pos="100000">
                        <a:srgbClr val="425CCA"/>
                      </a:gs>
                      <a:gs pos="0">
                        <a:srgbClr val="F7CC7E"/>
                      </a:gs>
                    </a:gsLst>
                    <a:lin ang="2580000" scaled="1"/>
                  </a:gradFill>
                  <a:latin typeface="HarmonyOS Sans Black" panose="00000A00000000000000" charset="0"/>
                  <a:ea typeface="HarmonyOS Sans SC" panose="00000500000000000000" charset="-122"/>
                  <a:cs typeface="HarmonyOS Sans Black" panose="00000A00000000000000" charset="0"/>
                </a:rPr>
                <a:t>VS</a:t>
              </a:r>
              <a:endParaRPr lang="en-US" altLang="zh-CN" sz="4000" i="1">
                <a:gradFill>
                  <a:gsLst>
                    <a:gs pos="50000">
                      <a:srgbClr val="BB59BC"/>
                    </a:gs>
                    <a:gs pos="100000">
                      <a:srgbClr val="425CCA"/>
                    </a:gs>
                    <a:gs pos="0">
                      <a:srgbClr val="F7CC7E"/>
                    </a:gs>
                  </a:gsLst>
                  <a:lin ang="2580000" scaled="1"/>
                </a:gradFill>
                <a:latin typeface="HarmonyOS Sans Black" panose="00000A00000000000000" charset="0"/>
                <a:ea typeface="HarmonyOS Sans SC" panose="00000500000000000000" charset="-122"/>
                <a:cs typeface="HarmonyOS Sans Black" panose="00000A00000000000000" charset="0"/>
              </a:endParaRPr>
            </a:p>
          </p:txBody>
        </p:sp>
        <p:sp>
          <p:nvSpPr>
            <p:cNvPr id="75" name="文本框 74"/>
            <p:cNvSpPr txBox="1"/>
            <p:nvPr>
              <p:custDataLst>
                <p:tags r:id="rId104"/>
              </p:custDataLst>
            </p:nvPr>
          </p:nvSpPr>
          <p:spPr>
            <a:xfrm>
              <a:off x="1509" y="3197"/>
              <a:ext cx="5278" cy="872"/>
            </a:xfrm>
            <a:prstGeom prst="rect">
              <a:avLst/>
            </a:prstGeom>
            <a:noFill/>
          </p:spPr>
          <p:txBody>
            <a:bodyPr wrap="square" rtlCol="0">
              <a:noAutofit/>
            </a:bodyPr>
            <a:lstStyle/>
            <a:p>
              <a:pPr algn="ctr">
                <a:lnSpc>
                  <a:spcPct val="140000"/>
                </a:lnSpc>
              </a:pPr>
              <a:r>
                <a:rPr lang="en-US" altLang="zh-CN" sz="2400" b="1" i="1">
                  <a:solidFill>
                    <a:srgbClr val="8489D3"/>
                  </a:solidFill>
                  <a:effectLst>
                    <a:outerShdw blurRad="50800" dist="38100" dir="18900000" algn="bl" rotWithShape="0">
                      <a:prstClr val="black">
                        <a:alpha val="40000"/>
                      </a:prstClr>
                    </a:outerShdw>
                  </a:effectLst>
                  <a:latin typeface="HarmonyOS Sans Black" panose="00000A00000000000000" charset="0"/>
                  <a:ea typeface="HarmonyOS Sans SC" panose="00000500000000000000" charset="-122"/>
                  <a:cs typeface="HarmonyOS Sans Black" panose="00000A00000000000000" charset="0"/>
                  <a:sym typeface="+mn-ea"/>
                </a:rPr>
                <a:t>110% UNBALANCED</a:t>
              </a:r>
              <a:endParaRPr lang="en-US" altLang="zh-CN" sz="2400" b="1" i="1">
                <a:solidFill>
                  <a:srgbClr val="8489D3"/>
                </a:solidFill>
                <a:effectLst>
                  <a:outerShdw blurRad="50800" dist="38100" dir="18900000" algn="bl" rotWithShape="0">
                    <a:prstClr val="black">
                      <a:alpha val="40000"/>
                    </a:prstClr>
                  </a:outerShdw>
                </a:effectLst>
                <a:latin typeface="HarmonyOS Sans Black" panose="00000A00000000000000" charset="0"/>
                <a:ea typeface="HarmonyOS Sans SC" panose="00000500000000000000" charset="-122"/>
                <a:cs typeface="HarmonyOS Sans Black" panose="00000A00000000000000" charset="0"/>
                <a:sym typeface="+mn-ea"/>
              </a:endParaRPr>
            </a:p>
          </p:txBody>
        </p:sp>
        <p:sp>
          <p:nvSpPr>
            <p:cNvPr id="76" name="文本框 75"/>
            <p:cNvSpPr txBox="1"/>
            <p:nvPr>
              <p:custDataLst>
                <p:tags r:id="rId105"/>
              </p:custDataLst>
            </p:nvPr>
          </p:nvSpPr>
          <p:spPr>
            <a:xfrm>
              <a:off x="11298" y="3197"/>
              <a:ext cx="6908" cy="872"/>
            </a:xfrm>
            <a:prstGeom prst="rect">
              <a:avLst/>
            </a:prstGeom>
            <a:noFill/>
          </p:spPr>
          <p:txBody>
            <a:bodyPr wrap="square" rtlCol="0">
              <a:noAutofit/>
            </a:bodyPr>
            <a:lstStyle/>
            <a:p>
              <a:pPr algn="ctr">
                <a:lnSpc>
                  <a:spcPct val="140000"/>
                </a:lnSpc>
              </a:pPr>
              <a:r>
                <a:rPr lang="en-US" altLang="zh-CN" sz="2400" b="1" i="1">
                  <a:solidFill>
                    <a:schemeClr val="bg1">
                      <a:lumMod val="50000"/>
                    </a:schemeClr>
                  </a:solidFill>
                  <a:effectLst>
                    <a:outerShdw blurRad="50800" dist="38100" dir="18900000" algn="bl" rotWithShape="0">
                      <a:prstClr val="black">
                        <a:alpha val="40000"/>
                      </a:prstClr>
                    </a:outerShdw>
                  </a:effectLst>
                  <a:latin typeface="HarmonyOS Sans Black" panose="00000A00000000000000" charset="0"/>
                  <a:ea typeface="HarmonyOS Sans SC" panose="00000500000000000000" charset="-122"/>
                  <a:cs typeface="HarmonyOS Sans Black" panose="00000A00000000000000" charset="0"/>
                  <a:sym typeface="+mn-ea"/>
                </a:rPr>
                <a:t>100% BALANCED</a:t>
              </a:r>
              <a:endParaRPr lang="en-US" altLang="zh-CN" sz="2400" b="1" i="1">
                <a:solidFill>
                  <a:schemeClr val="bg1">
                    <a:lumMod val="50000"/>
                  </a:schemeClr>
                </a:solidFill>
                <a:effectLst>
                  <a:outerShdw blurRad="50800" dist="38100" dir="18900000" algn="bl" rotWithShape="0">
                    <a:prstClr val="black">
                      <a:alpha val="40000"/>
                    </a:prstClr>
                  </a:outerShdw>
                </a:effectLst>
                <a:latin typeface="HarmonyOS Sans Black" panose="00000A00000000000000" charset="0"/>
                <a:ea typeface="HarmonyOS Sans SC" panose="00000500000000000000" charset="-122"/>
                <a:cs typeface="HarmonyOS Sans Black" panose="00000A00000000000000" charset="0"/>
                <a:sym typeface="+mn-ea"/>
              </a:endParaRPr>
            </a:p>
          </p:txBody>
        </p:sp>
      </p:grpSp>
      <p:grpSp>
        <p:nvGrpSpPr>
          <p:cNvPr id="13" name="组合 12"/>
          <p:cNvGrpSpPr/>
          <p:nvPr/>
        </p:nvGrpSpPr>
        <p:grpSpPr>
          <a:xfrm>
            <a:off x="0" y="6605270"/>
            <a:ext cx="12191365" cy="255270"/>
            <a:chOff x="0" y="10398"/>
            <a:chExt cx="19199" cy="402"/>
          </a:xfrm>
        </p:grpSpPr>
        <p:sp>
          <p:nvSpPr>
            <p:cNvPr id="14" name="任意多边形 37"/>
            <p:cNvSpPr/>
            <p:nvPr>
              <p:custDataLst>
                <p:tags r:id="rId106"/>
              </p:custDataLst>
            </p:nvPr>
          </p:nvSpPr>
          <p:spPr>
            <a:xfrm>
              <a:off x="18353" y="10403"/>
              <a:ext cx="847" cy="397"/>
            </a:xfrm>
            <a:custGeom>
              <a:avLst/>
              <a:gdLst>
                <a:gd name="connsiteX0" fmla="*/ 0 w 847"/>
                <a:gd name="connsiteY0" fmla="*/ 0 h 397"/>
                <a:gd name="connsiteX1" fmla="*/ 847 w 847"/>
                <a:gd name="connsiteY1" fmla="*/ 0 h 397"/>
                <a:gd name="connsiteX2" fmla="*/ 847 w 847"/>
                <a:gd name="connsiteY2" fmla="*/ 203 h 397"/>
                <a:gd name="connsiteX3" fmla="*/ 847 w 847"/>
                <a:gd name="connsiteY3" fmla="*/ 397 h 397"/>
                <a:gd name="connsiteX4" fmla="*/ 0 w 847"/>
                <a:gd name="connsiteY4" fmla="*/ 397 h 397"/>
                <a:gd name="connsiteX5" fmla="*/ 195 w 847"/>
                <a:gd name="connsiteY5" fmla="*/ 200 h 397"/>
                <a:gd name="connsiteX6" fmla="*/ 0 w 847"/>
                <a:gd name="connsiteY6" fmla="*/ 0 h 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 h="397">
                  <a:moveTo>
                    <a:pt x="0" y="0"/>
                  </a:moveTo>
                  <a:lnTo>
                    <a:pt x="847" y="0"/>
                  </a:lnTo>
                  <a:lnTo>
                    <a:pt x="847" y="203"/>
                  </a:lnTo>
                  <a:lnTo>
                    <a:pt x="847" y="397"/>
                  </a:lnTo>
                  <a:lnTo>
                    <a:pt x="0" y="397"/>
                  </a:lnTo>
                  <a:lnTo>
                    <a:pt x="195" y="200"/>
                  </a:lnTo>
                  <a:lnTo>
                    <a:pt x="0" y="0"/>
                  </a:lnTo>
                  <a:close/>
                </a:path>
              </a:pathLst>
            </a:cu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5" name="五边形 14"/>
            <p:cNvSpPr/>
            <p:nvPr>
              <p:custDataLst>
                <p:tags r:id="rId107"/>
              </p:custDataLst>
            </p:nvPr>
          </p:nvSpPr>
          <p:spPr>
            <a:xfrm>
              <a:off x="0" y="10399"/>
              <a:ext cx="18405" cy="397"/>
            </a:xfrm>
            <a:prstGeom prst="homePlate">
              <a:avLst/>
            </a:prstGeom>
            <a:solidFill>
              <a:srgbClr val="656CC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custDataLst>
                <p:tags r:id="rId108"/>
              </p:custDataLst>
            </p:nvPr>
          </p:nvSpPr>
          <p:spPr>
            <a:xfrm>
              <a:off x="2995"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www.solinteg.com</a:t>
              </a:r>
              <a:endParaRPr lang="en-US" altLang="zh-CN" sz="1000" b="1" dirty="0">
                <a:solidFill>
                  <a:schemeClr val="bg1"/>
                </a:solidFill>
                <a:latin typeface="HarmonyOS Sans Black" panose="00000A00000000000000" charset="0"/>
                <a:cs typeface="HarmonyOS Sans Black" panose="00000A00000000000000" charset="0"/>
              </a:endParaRPr>
            </a:p>
          </p:txBody>
        </p:sp>
        <p:pic>
          <p:nvPicPr>
            <p:cNvPr id="20" name="图片 19" descr="C:\wohxy\pic\部门logo\3811661911493_.pic.jpg3811661911493_.pic"/>
            <p:cNvPicPr>
              <a:picLocks noChangeAspect="1"/>
            </p:cNvPicPr>
            <p:nvPr>
              <p:custDataLst>
                <p:tags r:id="rId109"/>
              </p:custDataLst>
            </p:nvPr>
          </p:nvPicPr>
          <p:blipFill>
            <a:blip r:embed="rId110"/>
            <a:srcRect/>
            <a:stretch>
              <a:fillRect/>
            </a:stretch>
          </p:blipFill>
          <p:spPr>
            <a:xfrm>
              <a:off x="527" y="10510"/>
              <a:ext cx="1293" cy="198"/>
            </a:xfrm>
            <a:prstGeom prst="rect">
              <a:avLst/>
            </a:prstGeom>
          </p:spPr>
        </p:pic>
        <p:pic>
          <p:nvPicPr>
            <p:cNvPr id="21" name="图片 41" descr="3b32313535393938333b57307403"/>
            <p:cNvPicPr>
              <a:picLocks noChangeAspect="1"/>
            </p:cNvPicPr>
            <p:nvPr>
              <p:custDataLst>
                <p:tags r:id="rId111"/>
              </p:custDataLst>
            </p:nvPr>
          </p:nvPicPr>
          <p:blipFill>
            <a:blip r:embed="rId112"/>
            <a:stretch>
              <a:fillRect/>
            </a:stretch>
          </p:blipFill>
          <p:spPr>
            <a:xfrm>
              <a:off x="2797" y="10510"/>
              <a:ext cx="198" cy="198"/>
            </a:xfrm>
            <a:prstGeom prst="rect">
              <a:avLst/>
            </a:prstGeom>
          </p:spPr>
        </p:pic>
        <p:sp>
          <p:nvSpPr>
            <p:cNvPr id="22" name="文本框 21"/>
            <p:cNvSpPr txBox="1"/>
            <p:nvPr>
              <p:custDataLst>
                <p:tags r:id="rId113"/>
              </p:custDataLst>
            </p:nvPr>
          </p:nvSpPr>
          <p:spPr>
            <a:xfrm>
              <a:off x="14551" y="10399"/>
              <a:ext cx="3728" cy="398"/>
            </a:xfrm>
            <a:prstGeom prst="rect">
              <a:avLst/>
            </a:prstGeom>
            <a:noFill/>
          </p:spPr>
          <p:txBody>
            <a:bodyPr wrap="none" rtlCol="0">
              <a:noAutofit/>
            </a:bodyPr>
            <a:lstStyle/>
            <a:p>
              <a:pPr algn="r"/>
              <a:r>
                <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rPr>
                <a:t>How Solinteg Unbalanced Output benefits your life?</a:t>
              </a:r>
              <a:endParaRPr lang="en-US" altLang="zh-CN" sz="100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sym typeface="+mn-ea"/>
              </a:endParaRPr>
            </a:p>
          </p:txBody>
        </p:sp>
        <p:sp>
          <p:nvSpPr>
            <p:cNvPr id="24" name="文本框 23"/>
            <p:cNvSpPr txBox="1"/>
            <p:nvPr>
              <p:custDataLst>
                <p:tags r:id="rId114"/>
              </p:custDataLst>
            </p:nvPr>
          </p:nvSpPr>
          <p:spPr>
            <a:xfrm>
              <a:off x="18703" y="10398"/>
              <a:ext cx="403" cy="398"/>
            </a:xfrm>
            <a:prstGeom prst="rect">
              <a:avLst/>
            </a:prstGeom>
            <a:noFill/>
          </p:spPr>
          <p:txBody>
            <a:bodyPr wrap="none" rtlCol="0">
              <a:noAutofit/>
            </a:bodyPr>
            <a:lstStyle/>
            <a:p>
              <a:pPr algn="r"/>
              <a:r>
                <a:rPr lang="en-US" altLang="zh-CN" sz="10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sym typeface="+mn-ea"/>
                </a:rPr>
                <a:t>09</a:t>
              </a:r>
              <a:endParaRPr lang="en-US" altLang="zh-CN" sz="1000" b="1" dirty="0">
                <a:solidFill>
                  <a:schemeClr val="bg1"/>
                </a:solidFill>
                <a:effectLst>
                  <a:outerShdw blurRad="38100" dist="38100" dir="2700000" algn="tl">
                    <a:srgbClr val="000000">
                      <a:alpha val="43137"/>
                    </a:srgbClr>
                  </a:outerShdw>
                </a:effectLst>
                <a:latin typeface="HarmonyOS Sans SC Black" panose="00000A00000000000000" charset="-122"/>
                <a:ea typeface="HarmonyOS Sans SC Black" panose="00000A00000000000000" charset="-122"/>
                <a:cs typeface="HarmonyOS Sans Black" panose="00000A00000000000000" charset="0"/>
                <a:sym typeface="+mn-ea"/>
              </a:endParaRPr>
            </a:p>
          </p:txBody>
        </p:sp>
        <p:pic>
          <p:nvPicPr>
            <p:cNvPr id="30" name="图片 6" descr="343435383135363b333633323734363b4fe1606f"/>
            <p:cNvPicPr>
              <a:picLocks noChangeAspect="1"/>
            </p:cNvPicPr>
            <p:nvPr>
              <p:custDataLst>
                <p:tags r:id="rId115"/>
              </p:custDataLst>
            </p:nvPr>
          </p:nvPicPr>
          <p:blipFill>
            <a:blip r:embed="rId116"/>
            <a:stretch>
              <a:fillRect/>
            </a:stretch>
          </p:blipFill>
          <p:spPr>
            <a:xfrm>
              <a:off x="6195" y="10510"/>
              <a:ext cx="198" cy="198"/>
            </a:xfrm>
            <a:prstGeom prst="rect">
              <a:avLst/>
            </a:prstGeom>
          </p:spPr>
        </p:pic>
        <p:sp>
          <p:nvSpPr>
            <p:cNvPr id="31" name="文本框 30"/>
            <p:cNvSpPr txBox="1"/>
            <p:nvPr>
              <p:custDataLst>
                <p:tags r:id="rId117"/>
              </p:custDataLst>
            </p:nvPr>
          </p:nvSpPr>
          <p:spPr>
            <a:xfrm>
              <a:off x="6413" y="10402"/>
              <a:ext cx="2815" cy="398"/>
            </a:xfrm>
            <a:prstGeom prst="rect">
              <a:avLst/>
            </a:prstGeom>
            <a:noFill/>
          </p:spPr>
          <p:txBody>
            <a:bodyPr wrap="none" rtlCol="0">
              <a:noAutofit/>
            </a:bodyPr>
            <a:lstStyle/>
            <a:p>
              <a:pPr algn="l"/>
              <a:r>
                <a:rPr lang="en-US" altLang="zh-CN" sz="1000" b="1" dirty="0">
                  <a:solidFill>
                    <a:schemeClr val="bg1"/>
                  </a:solidFill>
                  <a:latin typeface="HarmonyOS Sans Black" panose="00000A00000000000000" charset="0"/>
                  <a:cs typeface="HarmonyOS Sans Black" panose="00000A00000000000000" charset="0"/>
                </a:rPr>
                <a:t>academy@solinteg.com</a:t>
              </a:r>
              <a:endParaRPr lang="en-US" altLang="zh-CN" sz="1000" b="1" dirty="0">
                <a:solidFill>
                  <a:schemeClr val="bg1"/>
                </a:solidFill>
                <a:latin typeface="HarmonyOS Sans Black" panose="00000A00000000000000" charset="0"/>
                <a:cs typeface="HarmonyOS Sans Black" panose="00000A00000000000000" charset="0"/>
              </a:endParaRPr>
            </a:p>
          </p:txBody>
        </p:sp>
      </p:grpSp>
      <p:sp>
        <p:nvSpPr>
          <p:cNvPr id="235" name="文本框 234"/>
          <p:cNvSpPr txBox="1"/>
          <p:nvPr>
            <p:custDataLst>
              <p:tags r:id="rId118"/>
            </p:custDataLst>
          </p:nvPr>
        </p:nvSpPr>
        <p:spPr>
          <a:xfrm>
            <a:off x="7733665" y="5782945"/>
            <a:ext cx="4365625" cy="760095"/>
          </a:xfrm>
          <a:prstGeom prst="rect">
            <a:avLst/>
          </a:prstGeom>
          <a:noFill/>
        </p:spPr>
        <p:txBody>
          <a:bodyPr wrap="square" rtlCol="0">
            <a:noAutofit/>
          </a:bodyPr>
          <a:lstStyle/>
          <a:p>
            <a:pPr>
              <a:lnSpc>
                <a:spcPct val="140000"/>
              </a:lnSpc>
            </a:pPr>
            <a:r>
              <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Note：</a:t>
            </a:r>
            <a:endPar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endParaRPr>
          </a:p>
          <a:p>
            <a:pPr>
              <a:lnSpc>
                <a:spcPct val="140000"/>
              </a:lnSpc>
            </a:pPr>
            <a:r>
              <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1. Compared when both systems will work stable for 4h a day</a:t>
            </a:r>
            <a:r>
              <a:rPr lang="en-US"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a:t>
            </a:r>
            <a:endParaRPr lang="en-US"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endParaRPr>
          </a:p>
          <a:p>
            <a:pPr>
              <a:lnSpc>
                <a:spcPct val="140000"/>
              </a:lnSpc>
            </a:pPr>
            <a:r>
              <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2. For both scenarios, the</a:t>
            </a:r>
            <a:r>
              <a:rPr lang="en-US"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 battery</a:t>
            </a:r>
            <a:r>
              <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 charging and discharging power limitation is 2kW.</a:t>
            </a:r>
            <a:endParaRPr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endParaRPr>
          </a:p>
          <a:p>
            <a:pPr>
              <a:lnSpc>
                <a:spcPct val="140000"/>
              </a:lnSpc>
            </a:pPr>
            <a:r>
              <a:rPr lang="en-US"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rPr>
              <a:t>3. Electricity price: for purchasing 0.3USD/kWh, for selling 0.1USD/kWh.</a:t>
            </a:r>
            <a:endParaRPr lang="en-US" sz="800">
              <a:solidFill>
                <a:schemeClr val="bg1">
                  <a:lumMod val="50000"/>
                </a:schemeClr>
              </a:solidFill>
              <a:latin typeface="HarmonyOS Sans Black" panose="00000A00000000000000" charset="0"/>
              <a:ea typeface="HarmonyOS Sans SC" panose="00000500000000000000" charset="-122"/>
              <a:cs typeface="HarmonyOS Sans Black" panose="00000A00000000000000" charset="0"/>
            </a:endParaRPr>
          </a:p>
        </p:txBody>
      </p:sp>
      <p:sp>
        <p:nvSpPr>
          <p:cNvPr id="25" name="圆角矩形 24"/>
          <p:cNvSpPr/>
          <p:nvPr/>
        </p:nvSpPr>
        <p:spPr>
          <a:xfrm>
            <a:off x="775335" y="4740275"/>
            <a:ext cx="4320000" cy="398780"/>
          </a:xfrm>
          <a:prstGeom prst="roundRect">
            <a:avLst>
              <a:gd name="adj" fmla="val 50000"/>
            </a:avLst>
          </a:prstGeom>
          <a:gradFill>
            <a:gsLst>
              <a:gs pos="50000">
                <a:srgbClr val="BB59BC"/>
              </a:gs>
              <a:gs pos="100000">
                <a:srgbClr val="425CCA"/>
              </a:gs>
              <a:gs pos="0">
                <a:srgbClr val="F7CC7E"/>
              </a:gs>
            </a:gsLst>
            <a:lin ang="258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a:latin typeface="HarmonyOS Sans Black" panose="00000A00000000000000" charset="0"/>
                <a:ea typeface="HarmonyOS Sans SC" panose="00000500000000000000" charset="-122"/>
                <a:cs typeface="HarmonyOS Sans Black" panose="00000A00000000000000" charset="0"/>
                <a:sym typeface="+mn-ea"/>
              </a:rPr>
              <a:t>167% more PV power generation</a:t>
            </a:r>
            <a:endParaRPr lang="en-US" altLang="zh-CN" sz="1600">
              <a:latin typeface="HarmonyOS Sans Black" panose="00000A00000000000000" charset="0"/>
              <a:ea typeface="HarmonyOS Sans SC" panose="00000500000000000000" charset="-122"/>
              <a:cs typeface="HarmonyOS Sans Black" panose="00000A00000000000000" charset="0"/>
            </a:endParaRPr>
          </a:p>
        </p:txBody>
      </p:sp>
      <p:sp>
        <p:nvSpPr>
          <p:cNvPr id="27" name="圆角矩形 26"/>
          <p:cNvSpPr/>
          <p:nvPr>
            <p:custDataLst>
              <p:tags r:id="rId119"/>
            </p:custDataLst>
          </p:nvPr>
        </p:nvSpPr>
        <p:spPr>
          <a:xfrm>
            <a:off x="7109460" y="4740275"/>
            <a:ext cx="4320000" cy="398780"/>
          </a:xfrm>
          <a:prstGeom prst="roundRect">
            <a:avLst>
              <a:gd name="adj" fmla="val 50000"/>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a:latin typeface="HarmonyOS Sans Black" panose="00000A00000000000000" charset="0"/>
                <a:cs typeface="HarmonyOS Sans Black" panose="00000A00000000000000" charset="0"/>
              </a:rPr>
              <a:t>1095USD more electricity bill a year</a:t>
            </a:r>
            <a:endParaRPr lang="en-US" altLang="zh-CN" sz="1600">
              <a:latin typeface="HarmonyOS Sans Black" panose="00000A00000000000000" charset="0"/>
              <a:cs typeface="HarmonyOS Sans Black" panose="00000A00000000000000" charset="0"/>
            </a:endParaRPr>
          </a:p>
        </p:txBody>
      </p:sp>
      <p:sp>
        <p:nvSpPr>
          <p:cNvPr id="37" name="圆角矩形 36"/>
          <p:cNvSpPr/>
          <p:nvPr>
            <p:custDataLst>
              <p:tags r:id="rId120"/>
            </p:custDataLst>
          </p:nvPr>
        </p:nvSpPr>
        <p:spPr>
          <a:xfrm>
            <a:off x="775335" y="5194935"/>
            <a:ext cx="4320000" cy="398780"/>
          </a:xfrm>
          <a:prstGeom prst="roundRect">
            <a:avLst>
              <a:gd name="adj" fmla="val 50000"/>
            </a:avLst>
          </a:prstGeom>
          <a:gradFill>
            <a:gsLst>
              <a:gs pos="50000">
                <a:srgbClr val="BB59BC"/>
              </a:gs>
              <a:gs pos="100000">
                <a:srgbClr val="425CCA"/>
              </a:gs>
              <a:gs pos="0">
                <a:srgbClr val="F7CC7E"/>
              </a:gs>
            </a:gsLst>
            <a:lin ang="258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a:latin typeface="HarmonyOS Sans Black" panose="00000A00000000000000" charset="0"/>
                <a:ea typeface="HarmonyOS Sans SC" panose="00000500000000000000" charset="-122"/>
                <a:cs typeface="HarmonyOS Sans Black" panose="00000A00000000000000" charset="0"/>
              </a:rPr>
              <a:t>3650kWh grid power saved</a:t>
            </a:r>
            <a:endParaRPr lang="en-US" altLang="zh-CN" sz="1600">
              <a:latin typeface="HarmonyOS Sans Black" panose="00000A00000000000000" charset="0"/>
              <a:ea typeface="HarmonyOS Sans SC" panose="00000500000000000000" charset="-122"/>
              <a:cs typeface="HarmonyOS Sans Black" panose="00000A00000000000000" charset="0"/>
            </a:endParaRPr>
          </a:p>
        </p:txBody>
      </p:sp>
      <p:sp>
        <p:nvSpPr>
          <p:cNvPr id="40" name="圆角矩形 39"/>
          <p:cNvSpPr/>
          <p:nvPr>
            <p:custDataLst>
              <p:tags r:id="rId121"/>
            </p:custDataLst>
          </p:nvPr>
        </p:nvSpPr>
        <p:spPr>
          <a:xfrm>
            <a:off x="7109460" y="5194935"/>
            <a:ext cx="4320000" cy="398780"/>
          </a:xfrm>
          <a:prstGeom prst="roundRect">
            <a:avLst>
              <a:gd name="adj" fmla="val 50000"/>
            </a:avLst>
          </a:prstGeom>
          <a:solidFill>
            <a:schemeClr val="bg1">
              <a:lumMod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altLang="zh-CN" sz="1600">
                <a:latin typeface="HarmonyOS Sans Black" panose="00000A00000000000000" charset="0"/>
                <a:cs typeface="HarmonyOS Sans Black" panose="00000A00000000000000" charset="0"/>
              </a:rPr>
              <a:t>Over 75% PV power wasted</a:t>
            </a:r>
            <a:endParaRPr lang="en-US" altLang="zh-CN" sz="1600">
              <a:latin typeface="HarmonyOS Sans Black" panose="00000A00000000000000" charset="0"/>
              <a:cs typeface="HarmonyOS Sans Black" panose="00000A00000000000000" charset="0"/>
            </a:endParaRPr>
          </a:p>
        </p:txBody>
      </p:sp>
      <p:sp>
        <p:nvSpPr>
          <p:cNvPr id="2" name="圆角矩形 1"/>
          <p:cNvSpPr/>
          <p:nvPr>
            <p:custDataLst>
              <p:tags r:id="rId122"/>
            </p:custDataLst>
          </p:nvPr>
        </p:nvSpPr>
        <p:spPr>
          <a:xfrm>
            <a:off x="4439920" y="2609215"/>
            <a:ext cx="759460" cy="1295400"/>
          </a:xfrm>
          <a:prstGeom prst="roundRect">
            <a:avLst/>
          </a:prstGeom>
          <a:noFill/>
          <a:ln w="19050">
            <a:solidFill>
              <a:srgbClr val="8489D3"/>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6" name="文本框 62"/>
          <p:cNvSpPr txBox="1"/>
          <p:nvPr>
            <p:custDataLst>
              <p:tags r:id="rId123"/>
            </p:custDataLst>
          </p:nvPr>
        </p:nvSpPr>
        <p:spPr>
          <a:xfrm>
            <a:off x="4439920" y="3482340"/>
            <a:ext cx="760095" cy="33718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Tx/>
              <a:buSzTx/>
              <a:buFontTx/>
            </a:pPr>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0kW</a:t>
            </a:r>
            <a:endParaRPr kumimoji="1" lang="en-US" altLang="zh-CN" sz="800" dirty="0">
              <a:solidFill>
                <a:schemeClr val="tx1">
                  <a:lumMod val="75000"/>
                  <a:lumOff val="25000"/>
                </a:schemeClr>
              </a:solidFill>
              <a:latin typeface="HarmonyOS Sans Black" panose="00000A00000000000000" charset="0"/>
              <a:cs typeface="HarmonyOS Sans Black" panose="00000A00000000000000" charset="0"/>
            </a:endParaRPr>
          </a:p>
          <a:p>
            <a:pPr algn="ctr">
              <a:buClrTx/>
              <a:buSzTx/>
              <a:buFontTx/>
            </a:pPr>
            <a:r>
              <a:rPr kumimoji="1" lang="en-US" altLang="zh-CN" sz="800" dirty="0">
                <a:solidFill>
                  <a:schemeClr val="tx1">
                    <a:lumMod val="75000"/>
                    <a:lumOff val="25000"/>
                  </a:schemeClr>
                </a:solidFill>
                <a:latin typeface="HarmonyOS Sans Black" panose="00000A00000000000000" charset="0"/>
                <a:cs typeface="HarmonyOS Sans Black" panose="00000A00000000000000" charset="0"/>
              </a:rPr>
              <a:t>In total</a:t>
            </a:r>
            <a:endParaRPr kumimoji="1" lang="en-US" altLang="zh-CN" sz="800" dirty="0">
              <a:solidFill>
                <a:srgbClr val="FF0000"/>
              </a:solidFill>
              <a:latin typeface="HarmonyOS Sans Black" panose="00000A00000000000000" charset="0"/>
              <a:cs typeface="HarmonyOS Sans Black" panose="00000A00000000000000" charset="0"/>
            </a:endParaRPr>
          </a:p>
        </p:txBody>
      </p:sp>
      <p:sp>
        <p:nvSpPr>
          <p:cNvPr id="41" name="圆角矩形 40"/>
          <p:cNvSpPr/>
          <p:nvPr>
            <p:custDataLst>
              <p:tags r:id="rId124"/>
            </p:custDataLst>
          </p:nvPr>
        </p:nvSpPr>
        <p:spPr>
          <a:xfrm>
            <a:off x="10593070" y="2598420"/>
            <a:ext cx="759460" cy="1305560"/>
          </a:xfrm>
          <a:prstGeom prst="roundRect">
            <a:avLst/>
          </a:prstGeom>
          <a:noFill/>
          <a:ln w="19050">
            <a:solidFill>
              <a:srgbClr val="8489D3"/>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2" name="文本框 62"/>
          <p:cNvSpPr txBox="1"/>
          <p:nvPr>
            <p:custDataLst>
              <p:tags r:id="rId125"/>
            </p:custDataLst>
          </p:nvPr>
        </p:nvSpPr>
        <p:spPr>
          <a:xfrm>
            <a:off x="10593070" y="3471545"/>
            <a:ext cx="760095" cy="33718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US" altLang="zh-CN" sz="800" dirty="0">
                <a:solidFill>
                  <a:srgbClr val="FF0000"/>
                </a:solidFill>
                <a:latin typeface="HarmonyOS Sans Black" panose="00000A00000000000000" charset="0"/>
                <a:cs typeface="HarmonyOS Sans Black" panose="00000A00000000000000" charset="0"/>
              </a:rPr>
              <a:t>2.5kW</a:t>
            </a:r>
            <a:endParaRPr kumimoji="1" lang="en-US" altLang="zh-CN" sz="800" dirty="0">
              <a:solidFill>
                <a:srgbClr val="FF0000"/>
              </a:solidFill>
              <a:latin typeface="HarmonyOS Sans Black" panose="00000A00000000000000" charset="0"/>
              <a:cs typeface="HarmonyOS Sans Black" panose="00000A00000000000000" charset="0"/>
            </a:endParaRPr>
          </a:p>
          <a:p>
            <a:pPr algn="ctr"/>
            <a:r>
              <a:rPr kumimoji="1" lang="en-US" altLang="zh-CN" sz="800" dirty="0">
                <a:solidFill>
                  <a:srgbClr val="FF0000"/>
                </a:solidFill>
                <a:latin typeface="HarmonyOS Sans Black" panose="00000A00000000000000" charset="0"/>
                <a:cs typeface="HarmonyOS Sans Black" panose="00000A00000000000000" charset="0"/>
              </a:rPr>
              <a:t>Import</a:t>
            </a:r>
            <a:endParaRPr kumimoji="1" lang="en-US" altLang="zh-CN" sz="800" dirty="0">
              <a:solidFill>
                <a:srgbClr val="FF0000"/>
              </a:solidFill>
              <a:latin typeface="HarmonyOS Sans Black" panose="00000A00000000000000" charset="0"/>
              <a:cs typeface="HarmonyOS Sans Black" panose="00000A00000000000000" charset="0"/>
            </a:endParaRPr>
          </a:p>
        </p:txBody>
      </p:sp>
    </p:spTree>
    <p:custDataLst>
      <p:tags r:id="rId126"/>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BEAUTIFY_FLAG" val=""/>
</p:tagLst>
</file>

<file path=ppt/tags/tag1000.xml><?xml version="1.0" encoding="utf-8"?>
<p:tagLst xmlns:p="http://schemas.openxmlformats.org/presentationml/2006/main">
  <p:tag name="KSO_WM_BEAUTIFY_FLAG" val=""/>
</p:tagLst>
</file>

<file path=ppt/tags/tag1001.xml><?xml version="1.0" encoding="utf-8"?>
<p:tagLst xmlns:p="http://schemas.openxmlformats.org/presentationml/2006/main">
  <p:tag name="KSO_WM_BEAUTIFY_FLAG" val=""/>
</p:tagLst>
</file>

<file path=ppt/tags/tag1002.xml><?xml version="1.0" encoding="utf-8"?>
<p:tagLst xmlns:p="http://schemas.openxmlformats.org/presentationml/2006/main">
  <p:tag name="KSO_WM_BEAUTIFY_FLAG" val=""/>
</p:tagLst>
</file>

<file path=ppt/tags/tag1003.xml><?xml version="1.0" encoding="utf-8"?>
<p:tagLst xmlns:p="http://schemas.openxmlformats.org/presentationml/2006/main">
  <p:tag name="KSO_WM_BEAUTIFY_FLAG" val=""/>
</p:tagLst>
</file>

<file path=ppt/tags/tag1004.xml><?xml version="1.0" encoding="utf-8"?>
<p:tagLst xmlns:p="http://schemas.openxmlformats.org/presentationml/2006/main">
  <p:tag name="KSO_WM_BEAUTIFY_FLAG" val=""/>
</p:tagLst>
</file>

<file path=ppt/tags/tag1005.xml><?xml version="1.0" encoding="utf-8"?>
<p:tagLst xmlns:p="http://schemas.openxmlformats.org/presentationml/2006/main">
  <p:tag name="KSO_WM_BEAUTIFY_FLAG" val=""/>
</p:tagLst>
</file>

<file path=ppt/tags/tag1006.xml><?xml version="1.0" encoding="utf-8"?>
<p:tagLst xmlns:p="http://schemas.openxmlformats.org/presentationml/2006/main">
  <p:tag name="KSO_WM_BEAUTIFY_FLAG" val=""/>
</p:tagLst>
</file>

<file path=ppt/tags/tag1007.xml><?xml version="1.0" encoding="utf-8"?>
<p:tagLst xmlns:p="http://schemas.openxmlformats.org/presentationml/2006/main">
  <p:tag name="KSO_WM_BEAUTIFY_FLAG" val=""/>
</p:tagLst>
</file>

<file path=ppt/tags/tag1008.xml><?xml version="1.0" encoding="utf-8"?>
<p:tagLst xmlns:p="http://schemas.openxmlformats.org/presentationml/2006/main">
  <p:tag name="KSO_WM_BEAUTIFY_FLAG" val=""/>
</p:tagLst>
</file>

<file path=ppt/tags/tag1009.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10.xml><?xml version="1.0" encoding="utf-8"?>
<p:tagLst xmlns:p="http://schemas.openxmlformats.org/presentationml/2006/main">
  <p:tag name="KSO_WM_BEAUTIFY_FLAG" val=""/>
</p:tagLst>
</file>

<file path=ppt/tags/tag1011.xml><?xml version="1.0" encoding="utf-8"?>
<p:tagLst xmlns:p="http://schemas.openxmlformats.org/presentationml/2006/main">
  <p:tag name="KSO_WM_BEAUTIFY_FLAG" val=""/>
</p:tagLst>
</file>

<file path=ppt/tags/tag1012.xml><?xml version="1.0" encoding="utf-8"?>
<p:tagLst xmlns:p="http://schemas.openxmlformats.org/presentationml/2006/main">
  <p:tag name="KSO_WM_BEAUTIFY_FLAG" val=""/>
</p:tagLst>
</file>

<file path=ppt/tags/tag1013.xml><?xml version="1.0" encoding="utf-8"?>
<p:tagLst xmlns:p="http://schemas.openxmlformats.org/presentationml/2006/main">
  <p:tag name="KSO_WM_BEAUTIFY_FLAG" val=""/>
</p:tagLst>
</file>

<file path=ppt/tags/tag1014.xml><?xml version="1.0" encoding="utf-8"?>
<p:tagLst xmlns:p="http://schemas.openxmlformats.org/presentationml/2006/main">
  <p:tag name="KSO_WM_BEAUTIFY_FLAG" val=""/>
</p:tagLst>
</file>

<file path=ppt/tags/tag1015.xml><?xml version="1.0" encoding="utf-8"?>
<p:tagLst xmlns:p="http://schemas.openxmlformats.org/presentationml/2006/main">
  <p:tag name="KSO_WM_BEAUTIFY_FLAG" val=""/>
</p:tagLst>
</file>

<file path=ppt/tags/tag1016.xml><?xml version="1.0" encoding="utf-8"?>
<p:tagLst xmlns:p="http://schemas.openxmlformats.org/presentationml/2006/main">
  <p:tag name="KSO_WM_BEAUTIFY_FLAG" val=""/>
</p:tagLst>
</file>

<file path=ppt/tags/tag1017.xml><?xml version="1.0" encoding="utf-8"?>
<p:tagLst xmlns:p="http://schemas.openxmlformats.org/presentationml/2006/main">
  <p:tag name="KSO_WM_BEAUTIFY_FLAG" val=""/>
</p:tagLst>
</file>

<file path=ppt/tags/tag1018.xml><?xml version="1.0" encoding="utf-8"?>
<p:tagLst xmlns:p="http://schemas.openxmlformats.org/presentationml/2006/main">
  <p:tag name="KSO_WM_BEAUTIFY_FLAG" val=""/>
</p:tagLst>
</file>

<file path=ppt/tags/tag1019.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20.xml><?xml version="1.0" encoding="utf-8"?>
<p:tagLst xmlns:p="http://schemas.openxmlformats.org/presentationml/2006/main">
  <p:tag name="KSO_WM_BEAUTIFY_FLAG" val=""/>
</p:tagLst>
</file>

<file path=ppt/tags/tag1021.xml><?xml version="1.0" encoding="utf-8"?>
<p:tagLst xmlns:p="http://schemas.openxmlformats.org/presentationml/2006/main">
  <p:tag name="KSO_WM_BEAUTIFY_FLAG" val=""/>
</p:tagLst>
</file>

<file path=ppt/tags/tag1022.xml><?xml version="1.0" encoding="utf-8"?>
<p:tagLst xmlns:p="http://schemas.openxmlformats.org/presentationml/2006/main">
  <p:tag name="KSO_WM_BEAUTIFY_FLAG" val=""/>
</p:tagLst>
</file>

<file path=ppt/tags/tag1023.xml><?xml version="1.0" encoding="utf-8"?>
<p:tagLst xmlns:p="http://schemas.openxmlformats.org/presentationml/2006/main">
  <p:tag name="KSO_WM_BEAUTIFY_FLAG" val=""/>
</p:tagLst>
</file>

<file path=ppt/tags/tag1024.xml><?xml version="1.0" encoding="utf-8"?>
<p:tagLst xmlns:p="http://schemas.openxmlformats.org/presentationml/2006/main">
  <p:tag name="KSO_WM_BEAUTIFY_FLAG" val=""/>
</p:tagLst>
</file>

<file path=ppt/tags/tag1025.xml><?xml version="1.0" encoding="utf-8"?>
<p:tagLst xmlns:p="http://schemas.openxmlformats.org/presentationml/2006/main">
  <p:tag name="KSO_WM_BEAUTIFY_FLAG" val=""/>
</p:tagLst>
</file>

<file path=ppt/tags/tag1026.xml><?xml version="1.0" encoding="utf-8"?>
<p:tagLst xmlns:p="http://schemas.openxmlformats.org/presentationml/2006/main">
  <p:tag name="KSO_WM_BEAUTIFY_FLAG" val=""/>
</p:tagLst>
</file>

<file path=ppt/tags/tag1027.xml><?xml version="1.0" encoding="utf-8"?>
<p:tagLst xmlns:p="http://schemas.openxmlformats.org/presentationml/2006/main">
  <p:tag name="KSO_WM_BEAUTIFY_FLAG" val=""/>
</p:tagLst>
</file>

<file path=ppt/tags/tag1028.xml><?xml version="1.0" encoding="utf-8"?>
<p:tagLst xmlns:p="http://schemas.openxmlformats.org/presentationml/2006/main">
  <p:tag name="KSO_WM_BEAUTIFY_FLAG" val=""/>
</p:tagLst>
</file>

<file path=ppt/tags/tag1029.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30.xml><?xml version="1.0" encoding="utf-8"?>
<p:tagLst xmlns:p="http://schemas.openxmlformats.org/presentationml/2006/main">
  <p:tag name="KSO_WM_BEAUTIFY_FLAG" val=""/>
</p:tagLst>
</file>

<file path=ppt/tags/tag1031.xml><?xml version="1.0" encoding="utf-8"?>
<p:tagLst xmlns:p="http://schemas.openxmlformats.org/presentationml/2006/main">
  <p:tag name="KSO_WM_BEAUTIFY_FLAG" val=""/>
</p:tagLst>
</file>

<file path=ppt/tags/tag1032.xml><?xml version="1.0" encoding="utf-8"?>
<p:tagLst xmlns:p="http://schemas.openxmlformats.org/presentationml/2006/main">
  <p:tag name="KSO_WM_BEAUTIFY_FLAG" val=""/>
</p:tagLst>
</file>

<file path=ppt/tags/tag1033.xml><?xml version="1.0" encoding="utf-8"?>
<p:tagLst xmlns:p="http://schemas.openxmlformats.org/presentationml/2006/main">
  <p:tag name="KSO_WM_BEAUTIFY_FLAG" val=""/>
</p:tagLst>
</file>

<file path=ppt/tags/tag1034.xml><?xml version="1.0" encoding="utf-8"?>
<p:tagLst xmlns:p="http://schemas.openxmlformats.org/presentationml/2006/main">
  <p:tag name="KSO_WM_BEAUTIFY_FLAG" val=""/>
</p:tagLst>
</file>

<file path=ppt/tags/tag1035.xml><?xml version="1.0" encoding="utf-8"?>
<p:tagLst xmlns:p="http://schemas.openxmlformats.org/presentationml/2006/main">
  <p:tag name="KSO_WM_BEAUTIFY_FLAG" val=""/>
</p:tagLst>
</file>

<file path=ppt/tags/tag1036.xml><?xml version="1.0" encoding="utf-8"?>
<p:tagLst xmlns:p="http://schemas.openxmlformats.org/presentationml/2006/main">
  <p:tag name="KSO_WM_BEAUTIFY_FLAG" val=""/>
</p:tagLst>
</file>

<file path=ppt/tags/tag1037.xml><?xml version="1.0" encoding="utf-8"?>
<p:tagLst xmlns:p="http://schemas.openxmlformats.org/presentationml/2006/main">
  <p:tag name="KSO_WM_BEAUTIFY_FLAG" val=""/>
</p:tagLst>
</file>

<file path=ppt/tags/tag1038.xml><?xml version="1.0" encoding="utf-8"?>
<p:tagLst xmlns:p="http://schemas.openxmlformats.org/presentationml/2006/main">
  <p:tag name="KSO_WM_BEAUTIFY_FLAG" val=""/>
</p:tagLst>
</file>

<file path=ppt/tags/tag1039.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40.xml><?xml version="1.0" encoding="utf-8"?>
<p:tagLst xmlns:p="http://schemas.openxmlformats.org/presentationml/2006/main">
  <p:tag name="KSO_WM_BEAUTIFY_FLAG" val=""/>
</p:tagLst>
</file>

<file path=ppt/tags/tag1041.xml><?xml version="1.0" encoding="utf-8"?>
<p:tagLst xmlns:p="http://schemas.openxmlformats.org/presentationml/2006/main">
  <p:tag name="KSO_WM_BEAUTIFY_FLAG" val=""/>
</p:tagLst>
</file>

<file path=ppt/tags/tag1042.xml><?xml version="1.0" encoding="utf-8"?>
<p:tagLst xmlns:p="http://schemas.openxmlformats.org/presentationml/2006/main">
  <p:tag name="KSO_WM_BEAUTIFY_FLAG" val=""/>
</p:tagLst>
</file>

<file path=ppt/tags/tag1043.xml><?xml version="1.0" encoding="utf-8"?>
<p:tagLst xmlns:p="http://schemas.openxmlformats.org/presentationml/2006/main">
  <p:tag name="KSO_WM_BEAUTIFY_FLAG" val=""/>
</p:tagLst>
</file>

<file path=ppt/tags/tag1044.xml><?xml version="1.0" encoding="utf-8"?>
<p:tagLst xmlns:p="http://schemas.openxmlformats.org/presentationml/2006/main">
  <p:tag name="KSO_WM_BEAUTIFY_FLAG" val=""/>
</p:tagLst>
</file>

<file path=ppt/tags/tag1045.xml><?xml version="1.0" encoding="utf-8"?>
<p:tagLst xmlns:p="http://schemas.openxmlformats.org/presentationml/2006/main">
  <p:tag name="KSO_WM_BEAUTIFY_FLAG" val=""/>
</p:tagLst>
</file>

<file path=ppt/tags/tag1046.xml><?xml version="1.0" encoding="utf-8"?>
<p:tagLst xmlns:p="http://schemas.openxmlformats.org/presentationml/2006/main">
  <p:tag name="KSO_WM_BEAUTIFY_FLAG" val=""/>
</p:tagLst>
</file>

<file path=ppt/tags/tag1047.xml><?xml version="1.0" encoding="utf-8"?>
<p:tagLst xmlns:p="http://schemas.openxmlformats.org/presentationml/2006/main">
  <p:tag name="KSO_WM_BEAUTIFY_FLAG" val=""/>
</p:tagLst>
</file>

<file path=ppt/tags/tag1048.xml><?xml version="1.0" encoding="utf-8"?>
<p:tagLst xmlns:p="http://schemas.openxmlformats.org/presentationml/2006/main">
  <p:tag name="KSO_WM_BEAUTIFY_FLAG" val=""/>
</p:tagLst>
</file>

<file path=ppt/tags/tag1049.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50.xml><?xml version="1.0" encoding="utf-8"?>
<p:tagLst xmlns:p="http://schemas.openxmlformats.org/presentationml/2006/main">
  <p:tag name="KSO_WM_BEAUTIFY_FLAG" val=""/>
</p:tagLst>
</file>

<file path=ppt/tags/tag1051.xml><?xml version="1.0" encoding="utf-8"?>
<p:tagLst xmlns:p="http://schemas.openxmlformats.org/presentationml/2006/main">
  <p:tag name="KSO_WM_BEAUTIFY_FLAG" val=""/>
</p:tagLst>
</file>

<file path=ppt/tags/tag1052.xml><?xml version="1.0" encoding="utf-8"?>
<p:tagLst xmlns:p="http://schemas.openxmlformats.org/presentationml/2006/main">
  <p:tag name="KSO_WM_BEAUTIFY_FLAG" val=""/>
</p:tagLst>
</file>

<file path=ppt/tags/tag1053.xml><?xml version="1.0" encoding="utf-8"?>
<p:tagLst xmlns:p="http://schemas.openxmlformats.org/presentationml/2006/main">
  <p:tag name="KSO_WM_BEAUTIFY_FLAG" val=""/>
</p:tagLst>
</file>

<file path=ppt/tags/tag1054.xml><?xml version="1.0" encoding="utf-8"?>
<p:tagLst xmlns:p="http://schemas.openxmlformats.org/presentationml/2006/main">
  <p:tag name="KSO_WM_BEAUTIFY_FLAG" val=""/>
</p:tagLst>
</file>

<file path=ppt/tags/tag1055.xml><?xml version="1.0" encoding="utf-8"?>
<p:tagLst xmlns:p="http://schemas.openxmlformats.org/presentationml/2006/main">
  <p:tag name="KSO_WM_BEAUTIFY_FLAG" val=""/>
</p:tagLst>
</file>

<file path=ppt/tags/tag1056.xml><?xml version="1.0" encoding="utf-8"?>
<p:tagLst xmlns:p="http://schemas.openxmlformats.org/presentationml/2006/main">
  <p:tag name="KSO_WM_BEAUTIFY_FLAG" val=""/>
</p:tagLst>
</file>

<file path=ppt/tags/tag1057.xml><?xml version="1.0" encoding="utf-8"?>
<p:tagLst xmlns:p="http://schemas.openxmlformats.org/presentationml/2006/main">
  <p:tag name="KSO_WM_BEAUTIFY_FLAG" val=""/>
</p:tagLst>
</file>

<file path=ppt/tags/tag1058.xml><?xml version="1.0" encoding="utf-8"?>
<p:tagLst xmlns:p="http://schemas.openxmlformats.org/presentationml/2006/main">
  <p:tag name="KSO_WM_BEAUTIFY_FLAG" val="#wm#"/>
  <p:tag name="KSO_WM_TEMPLATE_CATEGORY" val="custom"/>
  <p:tag name="KSO_WM_TEMPLATE_INDEX" val="20205176"/>
</p:tagLst>
</file>

<file path=ppt/tags/tag1059.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60.xml><?xml version="1.0" encoding="utf-8"?>
<p:tagLst xmlns:p="http://schemas.openxmlformats.org/presentationml/2006/main">
  <p:tag name="KSO_WM_BEAUTIFY_FLAG" val=""/>
</p:tagLst>
</file>

<file path=ppt/tags/tag1061.xml><?xml version="1.0" encoding="utf-8"?>
<p:tagLst xmlns:p="http://schemas.openxmlformats.org/presentationml/2006/main">
  <p:tag name="KSO_WM_BEAUTIFY_FLAG" val=""/>
</p:tagLst>
</file>

<file path=ppt/tags/tag1062.xml><?xml version="1.0" encoding="utf-8"?>
<p:tagLst xmlns:p="http://schemas.openxmlformats.org/presentationml/2006/main">
  <p:tag name="KSO_WM_BEAUTIFY_FLAG" val=""/>
</p:tagLst>
</file>

<file path=ppt/tags/tag1063.xml><?xml version="1.0" encoding="utf-8"?>
<p:tagLst xmlns:p="http://schemas.openxmlformats.org/presentationml/2006/main">
  <p:tag name="KSO_WM_BEAUTIFY_FLAG" val=""/>
</p:tagLst>
</file>

<file path=ppt/tags/tag1064.xml><?xml version="1.0" encoding="utf-8"?>
<p:tagLst xmlns:p="http://schemas.openxmlformats.org/presentationml/2006/main">
  <p:tag name="KSO_WM_BEAUTIFY_FLAG" val=""/>
</p:tagLst>
</file>

<file path=ppt/tags/tag1065.xml><?xml version="1.0" encoding="utf-8"?>
<p:tagLst xmlns:p="http://schemas.openxmlformats.org/presentationml/2006/main">
  <p:tag name="KSO_WM_BEAUTIFY_FLAG" val=""/>
</p:tagLst>
</file>

<file path=ppt/tags/tag1066.xml><?xml version="1.0" encoding="utf-8"?>
<p:tagLst xmlns:p="http://schemas.openxmlformats.org/presentationml/2006/main">
  <p:tag name="KSO_WM_BEAUTIFY_FLAG" val=""/>
</p:tagLst>
</file>

<file path=ppt/tags/tag1067.xml><?xml version="1.0" encoding="utf-8"?>
<p:tagLst xmlns:p="http://schemas.openxmlformats.org/presentationml/2006/main">
  <p:tag name="KSO_WM_BEAUTIFY_FLAG" val=""/>
</p:tagLst>
</file>

<file path=ppt/tags/tag1068.xml><?xml version="1.0" encoding="utf-8"?>
<p:tagLst xmlns:p="http://schemas.openxmlformats.org/presentationml/2006/main">
  <p:tag name="KSO_WM_BEAUTIFY_FLAG" val=""/>
</p:tagLst>
</file>

<file path=ppt/tags/tag1069.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70.xml><?xml version="1.0" encoding="utf-8"?>
<p:tagLst xmlns:p="http://schemas.openxmlformats.org/presentationml/2006/main">
  <p:tag name="KSO_WM_BEAUTIFY_FLAG" val=""/>
</p:tagLst>
</file>

<file path=ppt/tags/tag1071.xml><?xml version="1.0" encoding="utf-8"?>
<p:tagLst xmlns:p="http://schemas.openxmlformats.org/presentationml/2006/main">
  <p:tag name="KSO_WM_BEAUTIFY_FLAG" val=""/>
</p:tagLst>
</file>

<file path=ppt/tags/tag1072.xml><?xml version="1.0" encoding="utf-8"?>
<p:tagLst xmlns:p="http://schemas.openxmlformats.org/presentationml/2006/main">
  <p:tag name="KSO_WM_BEAUTIFY_FLAG" val=""/>
</p:tagLst>
</file>

<file path=ppt/tags/tag1073.xml><?xml version="1.0" encoding="utf-8"?>
<p:tagLst xmlns:p="http://schemas.openxmlformats.org/presentationml/2006/main">
  <p:tag name="KSO_WM_BEAUTIFY_FLAG" val=""/>
</p:tagLst>
</file>

<file path=ppt/tags/tag1074.xml><?xml version="1.0" encoding="utf-8"?>
<p:tagLst xmlns:p="http://schemas.openxmlformats.org/presentationml/2006/main">
  <p:tag name="KSO_WM_BEAUTIFY_FLAG" val=""/>
</p:tagLst>
</file>

<file path=ppt/tags/tag1075.xml><?xml version="1.0" encoding="utf-8"?>
<p:tagLst xmlns:p="http://schemas.openxmlformats.org/presentationml/2006/main">
  <p:tag name="KSO_WM_BEAUTIFY_FLAG" val=""/>
</p:tagLst>
</file>

<file path=ppt/tags/tag1076.xml><?xml version="1.0" encoding="utf-8"?>
<p:tagLst xmlns:p="http://schemas.openxmlformats.org/presentationml/2006/main">
  <p:tag name="KSO_WM_BEAUTIFY_FLAG" val=""/>
</p:tagLst>
</file>

<file path=ppt/tags/tag1077.xml><?xml version="1.0" encoding="utf-8"?>
<p:tagLst xmlns:p="http://schemas.openxmlformats.org/presentationml/2006/main">
  <p:tag name="KSO_WM_BEAUTIFY_FLAG" val=""/>
</p:tagLst>
</file>

<file path=ppt/tags/tag1078.xml><?xml version="1.0" encoding="utf-8"?>
<p:tagLst xmlns:p="http://schemas.openxmlformats.org/presentationml/2006/main">
  <p:tag name="KSO_WM_BEAUTIFY_FLAG" val=""/>
</p:tagLst>
</file>

<file path=ppt/tags/tag1079.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80.xml><?xml version="1.0" encoding="utf-8"?>
<p:tagLst xmlns:p="http://schemas.openxmlformats.org/presentationml/2006/main">
  <p:tag name="KSO_WM_BEAUTIFY_FLAG" val=""/>
</p:tagLst>
</file>

<file path=ppt/tags/tag1081.xml><?xml version="1.0" encoding="utf-8"?>
<p:tagLst xmlns:p="http://schemas.openxmlformats.org/presentationml/2006/main">
  <p:tag name="KSO_WM_BEAUTIFY_FLAG" val=""/>
</p:tagLst>
</file>

<file path=ppt/tags/tag1082.xml><?xml version="1.0" encoding="utf-8"?>
<p:tagLst xmlns:p="http://schemas.openxmlformats.org/presentationml/2006/main">
  <p:tag name="KSO_WM_BEAUTIFY_FLAG" val=""/>
</p:tagLst>
</file>

<file path=ppt/tags/tag1083.xml><?xml version="1.0" encoding="utf-8"?>
<p:tagLst xmlns:p="http://schemas.openxmlformats.org/presentationml/2006/main">
  <p:tag name="KSO_WM_BEAUTIFY_FLAG" val=""/>
</p:tagLst>
</file>

<file path=ppt/tags/tag1084.xml><?xml version="1.0" encoding="utf-8"?>
<p:tagLst xmlns:p="http://schemas.openxmlformats.org/presentationml/2006/main">
  <p:tag name="KSO_WM_BEAUTIFY_FLAG" val=""/>
</p:tagLst>
</file>

<file path=ppt/tags/tag1085.xml><?xml version="1.0" encoding="utf-8"?>
<p:tagLst xmlns:p="http://schemas.openxmlformats.org/presentationml/2006/main">
  <p:tag name="KSO_WM_BEAUTIFY_FLAG" val=""/>
</p:tagLst>
</file>

<file path=ppt/tags/tag1086.xml><?xml version="1.0" encoding="utf-8"?>
<p:tagLst xmlns:p="http://schemas.openxmlformats.org/presentationml/2006/main">
  <p:tag name="KSO_WM_BEAUTIFY_FLAG" val=""/>
</p:tagLst>
</file>

<file path=ppt/tags/tag1087.xml><?xml version="1.0" encoding="utf-8"?>
<p:tagLst xmlns:p="http://schemas.openxmlformats.org/presentationml/2006/main">
  <p:tag name="KSO_WM_BEAUTIFY_FLAG" val=""/>
</p:tagLst>
</file>

<file path=ppt/tags/tag1088.xml><?xml version="1.0" encoding="utf-8"?>
<p:tagLst xmlns:p="http://schemas.openxmlformats.org/presentationml/2006/main">
  <p:tag name="KSO_WM_BEAUTIFY_FLAG" val=""/>
</p:tagLst>
</file>

<file path=ppt/tags/tag1089.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090.xml><?xml version="1.0" encoding="utf-8"?>
<p:tagLst xmlns:p="http://schemas.openxmlformats.org/presentationml/2006/main">
  <p:tag name="KSO_WM_BEAUTIFY_FLAG" val=""/>
</p:tagLst>
</file>

<file path=ppt/tags/tag1091.xml><?xml version="1.0" encoding="utf-8"?>
<p:tagLst xmlns:p="http://schemas.openxmlformats.org/presentationml/2006/main">
  <p:tag name="KSO_WM_BEAUTIFY_FLAG" val=""/>
</p:tagLst>
</file>

<file path=ppt/tags/tag1092.xml><?xml version="1.0" encoding="utf-8"?>
<p:tagLst xmlns:p="http://schemas.openxmlformats.org/presentationml/2006/main">
  <p:tag name="KSO_WM_BEAUTIFY_FLAG" val=""/>
</p:tagLst>
</file>

<file path=ppt/tags/tag1093.xml><?xml version="1.0" encoding="utf-8"?>
<p:tagLst xmlns:p="http://schemas.openxmlformats.org/presentationml/2006/main">
  <p:tag name="KSO_WM_BEAUTIFY_FLAG" val=""/>
</p:tagLst>
</file>

<file path=ppt/tags/tag1094.xml><?xml version="1.0" encoding="utf-8"?>
<p:tagLst xmlns:p="http://schemas.openxmlformats.org/presentationml/2006/main">
  <p:tag name="KSO_WM_BEAUTIFY_FLAG" val=""/>
</p:tagLst>
</file>

<file path=ppt/tags/tag1095.xml><?xml version="1.0" encoding="utf-8"?>
<p:tagLst xmlns:p="http://schemas.openxmlformats.org/presentationml/2006/main">
  <p:tag name="KSO_WM_BEAUTIFY_FLAG" val=""/>
</p:tagLst>
</file>

<file path=ppt/tags/tag1096.xml><?xml version="1.0" encoding="utf-8"?>
<p:tagLst xmlns:p="http://schemas.openxmlformats.org/presentationml/2006/main">
  <p:tag name="KSO_WM_BEAUTIFY_FLAG" val=""/>
</p:tagLst>
</file>

<file path=ppt/tags/tag1097.xml><?xml version="1.0" encoding="utf-8"?>
<p:tagLst xmlns:p="http://schemas.openxmlformats.org/presentationml/2006/main">
  <p:tag name="KSO_WM_BEAUTIFY_FLAG" val=""/>
</p:tagLst>
</file>

<file path=ppt/tags/tag1098.xml><?xml version="1.0" encoding="utf-8"?>
<p:tagLst xmlns:p="http://schemas.openxmlformats.org/presentationml/2006/main">
  <p:tag name="KSO_WM_BEAUTIFY_FLAG" val=""/>
</p:tagLst>
</file>

<file path=ppt/tags/tag109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00.xml><?xml version="1.0" encoding="utf-8"?>
<p:tagLst xmlns:p="http://schemas.openxmlformats.org/presentationml/2006/main">
  <p:tag name="COMMONDATA" val="eyJoZGlkIjoiMGUxYjBiMWM5ZWFkNTgzNGFiZDU4ZDk4ZmY5ZmEzNDcifQ=="/>
  <p:tag name="KSO_WPP_MARK_KEY" val="a8a0e3bc-7bb1-473b-83ef-dc10a629de59"/>
  <p:tag name="RESOURCE_RECORD_KEY" val="{&quot;13&quot;:[20482079,4663476,20482073]}"/>
  <p:tag name="resource_record_key" val="{&quot;13&quot;:[20482079,4663476,20482073]}"/>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wm#"/>
  <p:tag name="KSO_WM_TEMPLATE_CATEGORY" val="custom"/>
  <p:tag name="KSO_WM_TEMPLATE_INDEX" val="20205176"/>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KSO_WM_BEAUTIFY_FLAG" val=""/>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KSO_WM_BEAUTIFY_FLAG" val=""/>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BEAUTIFY_FLAG" val=""/>
</p:tagLst>
</file>

<file path=ppt/tags/tag352.xml><?xml version="1.0" encoding="utf-8"?>
<p:tagLst xmlns:p="http://schemas.openxmlformats.org/presentationml/2006/main">
  <p:tag name="KSO_WM_BEAUTIFY_FLAG" val=""/>
</p:tagLst>
</file>

<file path=ppt/tags/tag353.xml><?xml version="1.0" encoding="utf-8"?>
<p:tagLst xmlns:p="http://schemas.openxmlformats.org/presentationml/2006/main">
  <p:tag name="KSO_WM_BEAUTIFY_FLAG" val=""/>
</p:tagLst>
</file>

<file path=ppt/tags/tag354.xml><?xml version="1.0" encoding="utf-8"?>
<p:tagLst xmlns:p="http://schemas.openxmlformats.org/presentationml/2006/main">
  <p:tag name="KSO_WM_BEAUTIFY_FLAG" val=""/>
</p:tagLst>
</file>

<file path=ppt/tags/tag355.xml><?xml version="1.0" encoding="utf-8"?>
<p:tagLst xmlns:p="http://schemas.openxmlformats.org/presentationml/2006/main">
  <p:tag name="KSO_WM_BEAUTIFY_FLAG" val=""/>
</p:tagLst>
</file>

<file path=ppt/tags/tag356.xml><?xml version="1.0" encoding="utf-8"?>
<p:tagLst xmlns:p="http://schemas.openxmlformats.org/presentationml/2006/main">
  <p:tag name="KSO_WM_BEAUTIFY_FLAG" val=""/>
</p:tagLst>
</file>

<file path=ppt/tags/tag357.xml><?xml version="1.0" encoding="utf-8"?>
<p:tagLst xmlns:p="http://schemas.openxmlformats.org/presentationml/2006/main">
  <p:tag name="KSO_WM_BEAUTIFY_FLAG" val=""/>
</p:tagLst>
</file>

<file path=ppt/tags/tag358.xml><?xml version="1.0" encoding="utf-8"?>
<p:tagLst xmlns:p="http://schemas.openxmlformats.org/presentationml/2006/main">
  <p:tag name="KSO_WM_BEAUTIFY_FLAG" val=""/>
</p:tagLst>
</file>

<file path=ppt/tags/tag359.xml><?xml version="1.0" encoding="utf-8"?>
<p:tagLst xmlns:p="http://schemas.openxmlformats.org/presentationml/2006/main">
  <p:tag name="KSO_WM_BEAUTIFY_FLAG" val=""/>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KSO_WM_BEAUTIFY_FLAG" val=""/>
</p:tagLst>
</file>

<file path=ppt/tags/tag362.xml><?xml version="1.0" encoding="utf-8"?>
<p:tagLst xmlns:p="http://schemas.openxmlformats.org/presentationml/2006/main">
  <p:tag name="KSO_WM_BEAUTIFY_FLAG" val=""/>
</p:tagLst>
</file>

<file path=ppt/tags/tag363.xml><?xml version="1.0" encoding="utf-8"?>
<p:tagLst xmlns:p="http://schemas.openxmlformats.org/presentationml/2006/main">
  <p:tag name="KSO_WM_BEAUTIFY_FLAG" val=""/>
</p:tagLst>
</file>

<file path=ppt/tags/tag364.xml><?xml version="1.0" encoding="utf-8"?>
<p:tagLst xmlns:p="http://schemas.openxmlformats.org/presentationml/2006/main">
  <p:tag name="KSO_WM_BEAUTIFY_FLAG" val=""/>
</p:tagLst>
</file>

<file path=ppt/tags/tag365.xml><?xml version="1.0" encoding="utf-8"?>
<p:tagLst xmlns:p="http://schemas.openxmlformats.org/presentationml/2006/main">
  <p:tag name="KSO_WM_BEAUTIFY_FLAG" val=""/>
</p:tagLst>
</file>

<file path=ppt/tags/tag366.xml><?xml version="1.0" encoding="utf-8"?>
<p:tagLst xmlns:p="http://schemas.openxmlformats.org/presentationml/2006/main">
  <p:tag name="KSO_WM_BEAUTIFY_FLAG" val=""/>
</p:tagLst>
</file>

<file path=ppt/tags/tag367.xml><?xml version="1.0" encoding="utf-8"?>
<p:tagLst xmlns:p="http://schemas.openxmlformats.org/presentationml/2006/main">
  <p:tag name="KSO_WM_BEAUTIFY_FLAG" val=""/>
</p:tagLst>
</file>

<file path=ppt/tags/tag368.xml><?xml version="1.0" encoding="utf-8"?>
<p:tagLst xmlns:p="http://schemas.openxmlformats.org/presentationml/2006/main">
  <p:tag name="KSO_WM_BEAUTIFY_FLAG" val=""/>
</p:tagLst>
</file>

<file path=ppt/tags/tag369.xml><?xml version="1.0" encoding="utf-8"?>
<p:tagLst xmlns:p="http://schemas.openxmlformats.org/presentationml/2006/main">
  <p:tag name="KSO_WM_BEAUTIFY_FLAG" val=""/>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0.xml><?xml version="1.0" encoding="utf-8"?>
<p:tagLst xmlns:p="http://schemas.openxmlformats.org/presentationml/2006/main">
  <p:tag name="KSO_WM_BEAUTIFY_FLAG" val=""/>
</p:tagLst>
</file>

<file path=ppt/tags/tag371.xml><?xml version="1.0" encoding="utf-8"?>
<p:tagLst xmlns:p="http://schemas.openxmlformats.org/presentationml/2006/main">
  <p:tag name="KSO_WM_BEAUTIFY_FLAG" val=""/>
</p:tagLst>
</file>

<file path=ppt/tags/tag372.xml><?xml version="1.0" encoding="utf-8"?>
<p:tagLst xmlns:p="http://schemas.openxmlformats.org/presentationml/2006/main">
  <p:tag name="KSO_WM_BEAUTIFY_FLAG" val=""/>
</p:tagLst>
</file>

<file path=ppt/tags/tag373.xml><?xml version="1.0" encoding="utf-8"?>
<p:tagLst xmlns:p="http://schemas.openxmlformats.org/presentationml/2006/main">
  <p:tag name="KSO_WM_BEAUTIFY_FLAG" val=""/>
</p:tagLst>
</file>

<file path=ppt/tags/tag374.xml><?xml version="1.0" encoding="utf-8"?>
<p:tagLst xmlns:p="http://schemas.openxmlformats.org/presentationml/2006/main">
  <p:tag name="KSO_WM_BEAUTIFY_FLAG" val="#wm#"/>
  <p:tag name="KSO_WM_TEMPLATE_CATEGORY" val="custom"/>
  <p:tag name="KSO_WM_TEMPLATE_INDEX" val="20205176"/>
</p:tagLst>
</file>

<file path=ppt/tags/tag375.xml><?xml version="1.0" encoding="utf-8"?>
<p:tagLst xmlns:p="http://schemas.openxmlformats.org/presentationml/2006/main">
  <p:tag name="KSO_WM_BEAUTIFY_FLAG" val=""/>
</p:tagLst>
</file>

<file path=ppt/tags/tag376.xml><?xml version="1.0" encoding="utf-8"?>
<p:tagLst xmlns:p="http://schemas.openxmlformats.org/presentationml/2006/main">
  <p:tag name="KSO_WM_BEAUTIFY_FLAG" val=""/>
</p:tagLst>
</file>

<file path=ppt/tags/tag377.xml><?xml version="1.0" encoding="utf-8"?>
<p:tagLst xmlns:p="http://schemas.openxmlformats.org/presentationml/2006/main">
  <p:tag name="KSO_WM_BEAUTIFY_FLAG" val=""/>
</p:tagLst>
</file>

<file path=ppt/tags/tag378.xml><?xml version="1.0" encoding="utf-8"?>
<p:tagLst xmlns:p="http://schemas.openxmlformats.org/presentationml/2006/main">
  <p:tag name="KSO_WM_BEAUTIFY_FLAG" val=""/>
</p:tagLst>
</file>

<file path=ppt/tags/tag379.xml><?xml version="1.0" encoding="utf-8"?>
<p:tagLst xmlns:p="http://schemas.openxmlformats.org/presentationml/2006/main">
  <p:tag name="KSO_WM_BEAUTIFY_FLAG" val=""/>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0.xml><?xml version="1.0" encoding="utf-8"?>
<p:tagLst xmlns:p="http://schemas.openxmlformats.org/presentationml/2006/main">
  <p:tag name="KSO_WM_BEAUTIFY_FLAG" val=""/>
</p:tagLst>
</file>

<file path=ppt/tags/tag381.xml><?xml version="1.0" encoding="utf-8"?>
<p:tagLst xmlns:p="http://schemas.openxmlformats.org/presentationml/2006/main">
  <p:tag name="KSO_WM_BEAUTIFY_FLAG" val=""/>
</p:tagLst>
</file>

<file path=ppt/tags/tag382.xml><?xml version="1.0" encoding="utf-8"?>
<p:tagLst xmlns:p="http://schemas.openxmlformats.org/presentationml/2006/main">
  <p:tag name="KSO_WM_BEAUTIFY_FLAG" val=""/>
</p:tagLst>
</file>

<file path=ppt/tags/tag383.xml><?xml version="1.0" encoding="utf-8"?>
<p:tagLst xmlns:p="http://schemas.openxmlformats.org/presentationml/2006/main">
  <p:tag name="KSO_WM_BEAUTIFY_FLAG" val=""/>
</p:tagLst>
</file>

<file path=ppt/tags/tag384.xml><?xml version="1.0" encoding="utf-8"?>
<p:tagLst xmlns:p="http://schemas.openxmlformats.org/presentationml/2006/main">
  <p:tag name="KSO_WM_BEAUTIFY_FLAG" val=""/>
</p:tagLst>
</file>

<file path=ppt/tags/tag385.xml><?xml version="1.0" encoding="utf-8"?>
<p:tagLst xmlns:p="http://schemas.openxmlformats.org/presentationml/2006/main">
  <p:tag name="KSO_WM_BEAUTIFY_FLAG" val=""/>
</p:tagLst>
</file>

<file path=ppt/tags/tag386.xml><?xml version="1.0" encoding="utf-8"?>
<p:tagLst xmlns:p="http://schemas.openxmlformats.org/presentationml/2006/main">
  <p:tag name="KSO_WM_BEAUTIFY_FLAG" val=""/>
</p:tagLst>
</file>

<file path=ppt/tags/tag387.xml><?xml version="1.0" encoding="utf-8"?>
<p:tagLst xmlns:p="http://schemas.openxmlformats.org/presentationml/2006/main">
  <p:tag name="KSO_WM_BEAUTIFY_FLAG" val=""/>
</p:tagLst>
</file>

<file path=ppt/tags/tag388.xml><?xml version="1.0" encoding="utf-8"?>
<p:tagLst xmlns:p="http://schemas.openxmlformats.org/presentationml/2006/main">
  <p:tag name="KSO_WM_BEAUTIFY_FLAG" val=""/>
</p:tagLst>
</file>

<file path=ppt/tags/tag389.xml><?xml version="1.0" encoding="utf-8"?>
<p:tagLst xmlns:p="http://schemas.openxmlformats.org/presentationml/2006/main">
  <p:tag name="KSO_WM_BEAUTIFY_FLAG" val=""/>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0.xml><?xml version="1.0" encoding="utf-8"?>
<p:tagLst xmlns:p="http://schemas.openxmlformats.org/presentationml/2006/main">
  <p:tag name="KSO_WM_BEAUTIFY_FLAG" val=""/>
</p:tagLst>
</file>

<file path=ppt/tags/tag391.xml><?xml version="1.0" encoding="utf-8"?>
<p:tagLst xmlns:p="http://schemas.openxmlformats.org/presentationml/2006/main">
  <p:tag name="KSO_WM_BEAUTIFY_FLAG" val=""/>
</p:tagLst>
</file>

<file path=ppt/tags/tag392.xml><?xml version="1.0" encoding="utf-8"?>
<p:tagLst xmlns:p="http://schemas.openxmlformats.org/presentationml/2006/main">
  <p:tag name="KSO_WM_BEAUTIFY_FLAG" val=""/>
</p:tagLst>
</file>

<file path=ppt/tags/tag393.xml><?xml version="1.0" encoding="utf-8"?>
<p:tagLst xmlns:p="http://schemas.openxmlformats.org/presentationml/2006/main">
  <p:tag name="KSO_WM_BEAUTIFY_FLAG" val=""/>
</p:tagLst>
</file>

<file path=ppt/tags/tag394.xml><?xml version="1.0" encoding="utf-8"?>
<p:tagLst xmlns:p="http://schemas.openxmlformats.org/presentationml/2006/main">
  <p:tag name="KSO_WM_BEAUTIFY_FLAG" val=""/>
</p:tagLst>
</file>

<file path=ppt/tags/tag395.xml><?xml version="1.0" encoding="utf-8"?>
<p:tagLst xmlns:p="http://schemas.openxmlformats.org/presentationml/2006/main">
  <p:tag name="KSO_WM_BEAUTIFY_FLAG" val=""/>
</p:tagLst>
</file>

<file path=ppt/tags/tag396.xml><?xml version="1.0" encoding="utf-8"?>
<p:tagLst xmlns:p="http://schemas.openxmlformats.org/presentationml/2006/main">
  <p:tag name="KSO_WM_BEAUTIFY_FLAG" val=""/>
</p:tagLst>
</file>

<file path=ppt/tags/tag397.xml><?xml version="1.0" encoding="utf-8"?>
<p:tagLst xmlns:p="http://schemas.openxmlformats.org/presentationml/2006/main">
  <p:tag name="KSO_WM_BEAUTIFY_FLAG" val=""/>
</p:tagLst>
</file>

<file path=ppt/tags/tag398.xml><?xml version="1.0" encoding="utf-8"?>
<p:tagLst xmlns:p="http://schemas.openxmlformats.org/presentationml/2006/main">
  <p:tag name="KSO_WM_BEAUTIFY_FLAG" val=""/>
</p:tagLst>
</file>

<file path=ppt/tags/tag399.xml><?xml version="1.0" encoding="utf-8"?>
<p:tagLst xmlns:p="http://schemas.openxmlformats.org/presentationml/2006/main">
  <p:tag name="KSO_WM_BEAUTIFY_FLAG" val=""/>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00.xml><?xml version="1.0" encoding="utf-8"?>
<p:tagLst xmlns:p="http://schemas.openxmlformats.org/presentationml/2006/main">
  <p:tag name="KSO_WM_BEAUTIFY_FLAG" val=""/>
</p:tagLst>
</file>

<file path=ppt/tags/tag401.xml><?xml version="1.0" encoding="utf-8"?>
<p:tagLst xmlns:p="http://schemas.openxmlformats.org/presentationml/2006/main">
  <p:tag name="KSO_WM_BEAUTIFY_FLAG" val=""/>
</p:tagLst>
</file>

<file path=ppt/tags/tag402.xml><?xml version="1.0" encoding="utf-8"?>
<p:tagLst xmlns:p="http://schemas.openxmlformats.org/presentationml/2006/main">
  <p:tag name="KSO_WM_BEAUTIFY_FLAG" val=""/>
</p:tagLst>
</file>

<file path=ppt/tags/tag403.xml><?xml version="1.0" encoding="utf-8"?>
<p:tagLst xmlns:p="http://schemas.openxmlformats.org/presentationml/2006/main">
  <p:tag name="KSO_WM_BEAUTIFY_FLAG" val=""/>
</p:tagLst>
</file>

<file path=ppt/tags/tag404.xml><?xml version="1.0" encoding="utf-8"?>
<p:tagLst xmlns:p="http://schemas.openxmlformats.org/presentationml/2006/main">
  <p:tag name="KSO_WM_BEAUTIFY_FLAG" val=""/>
</p:tagLst>
</file>

<file path=ppt/tags/tag405.xml><?xml version="1.0" encoding="utf-8"?>
<p:tagLst xmlns:p="http://schemas.openxmlformats.org/presentationml/2006/main">
  <p:tag name="KSO_WM_BEAUTIFY_FLAG" val=""/>
</p:tagLst>
</file>

<file path=ppt/tags/tag406.xml><?xml version="1.0" encoding="utf-8"?>
<p:tagLst xmlns:p="http://schemas.openxmlformats.org/presentationml/2006/main">
  <p:tag name="KSO_WM_BEAUTIFY_FLAG" val=""/>
</p:tagLst>
</file>

<file path=ppt/tags/tag407.xml><?xml version="1.0" encoding="utf-8"?>
<p:tagLst xmlns:p="http://schemas.openxmlformats.org/presentationml/2006/main">
  <p:tag name="KSO_WM_BEAUTIFY_FLAG" val=""/>
</p:tagLst>
</file>

<file path=ppt/tags/tag408.xml><?xml version="1.0" encoding="utf-8"?>
<p:tagLst xmlns:p="http://schemas.openxmlformats.org/presentationml/2006/main">
  <p:tag name="KSO_WM_BEAUTIFY_FLAG" val=""/>
</p:tagLst>
</file>

<file path=ppt/tags/tag409.xml><?xml version="1.0" encoding="utf-8"?>
<p:tagLst xmlns:p="http://schemas.openxmlformats.org/presentationml/2006/main">
  <p:tag name="KSO_WM_BEAUTIFY_FLAG" val=""/>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0.xml><?xml version="1.0" encoding="utf-8"?>
<p:tagLst xmlns:p="http://schemas.openxmlformats.org/presentationml/2006/main">
  <p:tag name="KSO_WM_BEAUTIFY_FLAG" val=""/>
</p:tagLst>
</file>

<file path=ppt/tags/tag411.xml><?xml version="1.0" encoding="utf-8"?>
<p:tagLst xmlns:p="http://schemas.openxmlformats.org/presentationml/2006/main">
  <p:tag name="KSO_WM_BEAUTIFY_FLAG" val=""/>
</p:tagLst>
</file>

<file path=ppt/tags/tag412.xml><?xml version="1.0" encoding="utf-8"?>
<p:tagLst xmlns:p="http://schemas.openxmlformats.org/presentationml/2006/main">
  <p:tag name="KSO_WM_BEAUTIFY_FLAG" val=""/>
</p:tagLst>
</file>

<file path=ppt/tags/tag413.xml><?xml version="1.0" encoding="utf-8"?>
<p:tagLst xmlns:p="http://schemas.openxmlformats.org/presentationml/2006/main">
  <p:tag name="KSO_WM_BEAUTIFY_FLAG" val=""/>
</p:tagLst>
</file>

<file path=ppt/tags/tag414.xml><?xml version="1.0" encoding="utf-8"?>
<p:tagLst xmlns:p="http://schemas.openxmlformats.org/presentationml/2006/main">
  <p:tag name="KSO_WM_BEAUTIFY_FLAG" val=""/>
</p:tagLst>
</file>

<file path=ppt/tags/tag415.xml><?xml version="1.0" encoding="utf-8"?>
<p:tagLst xmlns:p="http://schemas.openxmlformats.org/presentationml/2006/main">
  <p:tag name="KSO_WM_BEAUTIFY_FLAG" val=""/>
</p:tagLst>
</file>

<file path=ppt/tags/tag416.xml><?xml version="1.0" encoding="utf-8"?>
<p:tagLst xmlns:p="http://schemas.openxmlformats.org/presentationml/2006/main">
  <p:tag name="KSO_WM_BEAUTIFY_FLAG" val=""/>
</p:tagLst>
</file>

<file path=ppt/tags/tag417.xml><?xml version="1.0" encoding="utf-8"?>
<p:tagLst xmlns:p="http://schemas.openxmlformats.org/presentationml/2006/main">
  <p:tag name="KSO_WM_BEAUTIFY_FLAG" val=""/>
</p:tagLst>
</file>

<file path=ppt/tags/tag418.xml><?xml version="1.0" encoding="utf-8"?>
<p:tagLst xmlns:p="http://schemas.openxmlformats.org/presentationml/2006/main">
  <p:tag name="KSO_WM_BEAUTIFY_FLAG" val=""/>
</p:tagLst>
</file>

<file path=ppt/tags/tag419.xml><?xml version="1.0" encoding="utf-8"?>
<p:tagLst xmlns:p="http://schemas.openxmlformats.org/presentationml/2006/main">
  <p:tag name="KSO_WM_BEAUTIFY_FLAG" val=""/>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0.xml><?xml version="1.0" encoding="utf-8"?>
<p:tagLst xmlns:p="http://schemas.openxmlformats.org/presentationml/2006/main">
  <p:tag name="KSO_WM_BEAUTIFY_FLAG" val=""/>
</p:tagLst>
</file>

<file path=ppt/tags/tag421.xml><?xml version="1.0" encoding="utf-8"?>
<p:tagLst xmlns:p="http://schemas.openxmlformats.org/presentationml/2006/main">
  <p:tag name="KSO_WM_BEAUTIFY_FLAG" val=""/>
</p:tagLst>
</file>

<file path=ppt/tags/tag422.xml><?xml version="1.0" encoding="utf-8"?>
<p:tagLst xmlns:p="http://schemas.openxmlformats.org/presentationml/2006/main">
  <p:tag name="KSO_WM_BEAUTIFY_FLAG" val=""/>
</p:tagLst>
</file>

<file path=ppt/tags/tag423.xml><?xml version="1.0" encoding="utf-8"?>
<p:tagLst xmlns:p="http://schemas.openxmlformats.org/presentationml/2006/main">
  <p:tag name="KSO_WM_BEAUTIFY_FLAG" val=""/>
</p:tagLst>
</file>

<file path=ppt/tags/tag424.xml><?xml version="1.0" encoding="utf-8"?>
<p:tagLst xmlns:p="http://schemas.openxmlformats.org/presentationml/2006/main">
  <p:tag name="KSO_WM_BEAUTIFY_FLAG" val=""/>
</p:tagLst>
</file>

<file path=ppt/tags/tag425.xml><?xml version="1.0" encoding="utf-8"?>
<p:tagLst xmlns:p="http://schemas.openxmlformats.org/presentationml/2006/main">
  <p:tag name="KSO_WM_BEAUTIFY_FLAG" val=""/>
</p:tagLst>
</file>

<file path=ppt/tags/tag426.xml><?xml version="1.0" encoding="utf-8"?>
<p:tagLst xmlns:p="http://schemas.openxmlformats.org/presentationml/2006/main">
  <p:tag name="KSO_WM_BEAUTIFY_FLAG" val=""/>
</p:tagLst>
</file>

<file path=ppt/tags/tag427.xml><?xml version="1.0" encoding="utf-8"?>
<p:tagLst xmlns:p="http://schemas.openxmlformats.org/presentationml/2006/main">
  <p:tag name="KSO_WM_BEAUTIFY_FLAG" val=""/>
</p:tagLst>
</file>

<file path=ppt/tags/tag428.xml><?xml version="1.0" encoding="utf-8"?>
<p:tagLst xmlns:p="http://schemas.openxmlformats.org/presentationml/2006/main">
  <p:tag name="KSO_WM_BEAUTIFY_FLAG" val=""/>
</p:tagLst>
</file>

<file path=ppt/tags/tag429.xml><?xml version="1.0" encoding="utf-8"?>
<p:tagLst xmlns:p="http://schemas.openxmlformats.org/presentationml/2006/main">
  <p:tag name="KSO_WM_BEAUTIFY_FLAG" val=""/>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30.xml><?xml version="1.0" encoding="utf-8"?>
<p:tagLst xmlns:p="http://schemas.openxmlformats.org/presentationml/2006/main">
  <p:tag name="KSO_WM_BEAUTIFY_FLAG" val=""/>
</p:tagLst>
</file>

<file path=ppt/tags/tag431.xml><?xml version="1.0" encoding="utf-8"?>
<p:tagLst xmlns:p="http://schemas.openxmlformats.org/presentationml/2006/main">
  <p:tag name="KSO_WM_BEAUTIFY_FLAG" val=""/>
</p:tagLst>
</file>

<file path=ppt/tags/tag432.xml><?xml version="1.0" encoding="utf-8"?>
<p:tagLst xmlns:p="http://schemas.openxmlformats.org/presentationml/2006/main">
  <p:tag name="KSO_WM_BEAUTIFY_FLAG" val=""/>
</p:tagLst>
</file>

<file path=ppt/tags/tag433.xml><?xml version="1.0" encoding="utf-8"?>
<p:tagLst xmlns:p="http://schemas.openxmlformats.org/presentationml/2006/main">
  <p:tag name="KSO_WM_BEAUTIFY_FLAG" val=""/>
</p:tagLst>
</file>

<file path=ppt/tags/tag434.xml><?xml version="1.0" encoding="utf-8"?>
<p:tagLst xmlns:p="http://schemas.openxmlformats.org/presentationml/2006/main">
  <p:tag name="KSO_WM_BEAUTIFY_FLAG" val=""/>
</p:tagLst>
</file>

<file path=ppt/tags/tag435.xml><?xml version="1.0" encoding="utf-8"?>
<p:tagLst xmlns:p="http://schemas.openxmlformats.org/presentationml/2006/main">
  <p:tag name="KSO_WM_BEAUTIFY_FLAG" val=""/>
</p:tagLst>
</file>

<file path=ppt/tags/tag436.xml><?xml version="1.0" encoding="utf-8"?>
<p:tagLst xmlns:p="http://schemas.openxmlformats.org/presentationml/2006/main">
  <p:tag name="KSO_WM_BEAUTIFY_FLAG" val=""/>
</p:tagLst>
</file>

<file path=ppt/tags/tag437.xml><?xml version="1.0" encoding="utf-8"?>
<p:tagLst xmlns:p="http://schemas.openxmlformats.org/presentationml/2006/main">
  <p:tag name="KSO_WM_BEAUTIFY_FLAG" val=""/>
</p:tagLst>
</file>

<file path=ppt/tags/tag438.xml><?xml version="1.0" encoding="utf-8"?>
<p:tagLst xmlns:p="http://schemas.openxmlformats.org/presentationml/2006/main">
  <p:tag name="KSO_WM_BEAUTIFY_FLAG" val=""/>
</p:tagLst>
</file>

<file path=ppt/tags/tag439.xml><?xml version="1.0" encoding="utf-8"?>
<p:tagLst xmlns:p="http://schemas.openxmlformats.org/presentationml/2006/main">
  <p:tag name="KSO_WM_BEAUTIFY_FLAG" val=""/>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0.xml><?xml version="1.0" encoding="utf-8"?>
<p:tagLst xmlns:p="http://schemas.openxmlformats.org/presentationml/2006/main">
  <p:tag name="KSO_WM_BEAUTIFY_FLAG" val=""/>
</p:tagLst>
</file>

<file path=ppt/tags/tag441.xml><?xml version="1.0" encoding="utf-8"?>
<p:tagLst xmlns:p="http://schemas.openxmlformats.org/presentationml/2006/main">
  <p:tag name="KSO_WM_BEAUTIFY_FLAG" val=""/>
</p:tagLst>
</file>

<file path=ppt/tags/tag442.xml><?xml version="1.0" encoding="utf-8"?>
<p:tagLst xmlns:p="http://schemas.openxmlformats.org/presentationml/2006/main">
  <p:tag name="KSO_WM_BEAUTIFY_FLAG" val=""/>
</p:tagLst>
</file>

<file path=ppt/tags/tag443.xml><?xml version="1.0" encoding="utf-8"?>
<p:tagLst xmlns:p="http://schemas.openxmlformats.org/presentationml/2006/main">
  <p:tag name="KSO_WM_BEAUTIFY_FLAG" val=""/>
</p:tagLst>
</file>

<file path=ppt/tags/tag444.xml><?xml version="1.0" encoding="utf-8"?>
<p:tagLst xmlns:p="http://schemas.openxmlformats.org/presentationml/2006/main">
  <p:tag name="KSO_WM_BEAUTIFY_FLAG" val=""/>
</p:tagLst>
</file>

<file path=ppt/tags/tag445.xml><?xml version="1.0" encoding="utf-8"?>
<p:tagLst xmlns:p="http://schemas.openxmlformats.org/presentationml/2006/main">
  <p:tag name="KSO_WM_BEAUTIFY_FLAG" val=""/>
</p:tagLst>
</file>

<file path=ppt/tags/tag446.xml><?xml version="1.0" encoding="utf-8"?>
<p:tagLst xmlns:p="http://schemas.openxmlformats.org/presentationml/2006/main">
  <p:tag name="KSO_WM_BEAUTIFY_FLAG" val=""/>
</p:tagLst>
</file>

<file path=ppt/tags/tag447.xml><?xml version="1.0" encoding="utf-8"?>
<p:tagLst xmlns:p="http://schemas.openxmlformats.org/presentationml/2006/main">
  <p:tag name="KSO_WM_BEAUTIFY_FLAG" val=""/>
</p:tagLst>
</file>

<file path=ppt/tags/tag448.xml><?xml version="1.0" encoding="utf-8"?>
<p:tagLst xmlns:p="http://schemas.openxmlformats.org/presentationml/2006/main">
  <p:tag name="KSO_WM_BEAUTIFY_FLAG" val=""/>
</p:tagLst>
</file>

<file path=ppt/tags/tag449.xml><?xml version="1.0" encoding="utf-8"?>
<p:tagLst xmlns:p="http://schemas.openxmlformats.org/presentationml/2006/main">
  <p:tag name="KSO_WM_BEAUTIFY_FLAG" val=""/>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0.xml><?xml version="1.0" encoding="utf-8"?>
<p:tagLst xmlns:p="http://schemas.openxmlformats.org/presentationml/2006/main">
  <p:tag name="KSO_WM_BEAUTIFY_FLAG" val=""/>
</p:tagLst>
</file>

<file path=ppt/tags/tag451.xml><?xml version="1.0" encoding="utf-8"?>
<p:tagLst xmlns:p="http://schemas.openxmlformats.org/presentationml/2006/main">
  <p:tag name="KSO_WM_BEAUTIFY_FLAG" val=""/>
</p:tagLst>
</file>

<file path=ppt/tags/tag452.xml><?xml version="1.0" encoding="utf-8"?>
<p:tagLst xmlns:p="http://schemas.openxmlformats.org/presentationml/2006/main">
  <p:tag name="KSO_WM_BEAUTIFY_FLAG" val=""/>
</p:tagLst>
</file>

<file path=ppt/tags/tag453.xml><?xml version="1.0" encoding="utf-8"?>
<p:tagLst xmlns:p="http://schemas.openxmlformats.org/presentationml/2006/main">
  <p:tag name="KSO_WM_BEAUTIFY_FLAG" val=""/>
</p:tagLst>
</file>

<file path=ppt/tags/tag454.xml><?xml version="1.0" encoding="utf-8"?>
<p:tagLst xmlns:p="http://schemas.openxmlformats.org/presentationml/2006/main">
  <p:tag name="KSO_WM_BEAUTIFY_FLAG" val=""/>
</p:tagLst>
</file>

<file path=ppt/tags/tag455.xml><?xml version="1.0" encoding="utf-8"?>
<p:tagLst xmlns:p="http://schemas.openxmlformats.org/presentationml/2006/main">
  <p:tag name="KSO_WM_BEAUTIFY_FLAG" val=""/>
</p:tagLst>
</file>

<file path=ppt/tags/tag456.xml><?xml version="1.0" encoding="utf-8"?>
<p:tagLst xmlns:p="http://schemas.openxmlformats.org/presentationml/2006/main">
  <p:tag name="KSO_WM_BEAUTIFY_FLAG" val=""/>
</p:tagLst>
</file>

<file path=ppt/tags/tag457.xml><?xml version="1.0" encoding="utf-8"?>
<p:tagLst xmlns:p="http://schemas.openxmlformats.org/presentationml/2006/main">
  <p:tag name="KSO_WM_BEAUTIFY_FLAG" val=""/>
</p:tagLst>
</file>

<file path=ppt/tags/tag458.xml><?xml version="1.0" encoding="utf-8"?>
<p:tagLst xmlns:p="http://schemas.openxmlformats.org/presentationml/2006/main">
  <p:tag name="KSO_WM_BEAUTIFY_FLAG" val=""/>
</p:tagLst>
</file>

<file path=ppt/tags/tag459.xml><?xml version="1.0" encoding="utf-8"?>
<p:tagLst xmlns:p="http://schemas.openxmlformats.org/presentationml/2006/main">
  <p:tag name="KSO_WM_BEAUTIFY_FLAG" val=""/>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0.xml><?xml version="1.0" encoding="utf-8"?>
<p:tagLst xmlns:p="http://schemas.openxmlformats.org/presentationml/2006/main">
  <p:tag name="KSO_WM_BEAUTIFY_FLAG" val=""/>
</p:tagLst>
</file>

<file path=ppt/tags/tag461.xml><?xml version="1.0" encoding="utf-8"?>
<p:tagLst xmlns:p="http://schemas.openxmlformats.org/presentationml/2006/main">
  <p:tag name="KSO_WM_BEAUTIFY_FLAG" val=""/>
</p:tagLst>
</file>

<file path=ppt/tags/tag462.xml><?xml version="1.0" encoding="utf-8"?>
<p:tagLst xmlns:p="http://schemas.openxmlformats.org/presentationml/2006/main">
  <p:tag name="KSO_WM_BEAUTIFY_FLAG" val=""/>
</p:tagLst>
</file>

<file path=ppt/tags/tag463.xml><?xml version="1.0" encoding="utf-8"?>
<p:tagLst xmlns:p="http://schemas.openxmlformats.org/presentationml/2006/main">
  <p:tag name="KSO_WM_BEAUTIFY_FLAG" val=""/>
</p:tagLst>
</file>

<file path=ppt/tags/tag464.xml><?xml version="1.0" encoding="utf-8"?>
<p:tagLst xmlns:p="http://schemas.openxmlformats.org/presentationml/2006/main">
  <p:tag name="KSO_WM_BEAUTIFY_FLAG" val=""/>
</p:tagLst>
</file>

<file path=ppt/tags/tag465.xml><?xml version="1.0" encoding="utf-8"?>
<p:tagLst xmlns:p="http://schemas.openxmlformats.org/presentationml/2006/main">
  <p:tag name="KSO_WM_BEAUTIFY_FLAG" val=""/>
</p:tagLst>
</file>

<file path=ppt/tags/tag466.xml><?xml version="1.0" encoding="utf-8"?>
<p:tagLst xmlns:p="http://schemas.openxmlformats.org/presentationml/2006/main">
  <p:tag name="KSO_WM_BEAUTIFY_FLAG" val=""/>
</p:tagLst>
</file>

<file path=ppt/tags/tag467.xml><?xml version="1.0" encoding="utf-8"?>
<p:tagLst xmlns:p="http://schemas.openxmlformats.org/presentationml/2006/main">
  <p:tag name="KSO_WM_BEAUTIFY_FLAG" val=""/>
</p:tagLst>
</file>

<file path=ppt/tags/tag468.xml><?xml version="1.0" encoding="utf-8"?>
<p:tagLst xmlns:p="http://schemas.openxmlformats.org/presentationml/2006/main">
  <p:tag name="KSO_WM_BEAUTIFY_FLAG" val=""/>
</p:tagLst>
</file>

<file path=ppt/tags/tag469.xml><?xml version="1.0" encoding="utf-8"?>
<p:tagLst xmlns:p="http://schemas.openxmlformats.org/presentationml/2006/main">
  <p:tag name="KSO_WM_BEAUTIFY_FLAG" val=""/>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0.xml><?xml version="1.0" encoding="utf-8"?>
<p:tagLst xmlns:p="http://schemas.openxmlformats.org/presentationml/2006/main">
  <p:tag name="KSO_WM_BEAUTIFY_FLAG" val=""/>
</p:tagLst>
</file>

<file path=ppt/tags/tag471.xml><?xml version="1.0" encoding="utf-8"?>
<p:tagLst xmlns:p="http://schemas.openxmlformats.org/presentationml/2006/main">
  <p:tag name="KSO_WM_BEAUTIFY_FLAG" val=""/>
</p:tagLst>
</file>

<file path=ppt/tags/tag472.xml><?xml version="1.0" encoding="utf-8"?>
<p:tagLst xmlns:p="http://schemas.openxmlformats.org/presentationml/2006/main">
  <p:tag name="KSO_WM_BEAUTIFY_FLAG" val=""/>
</p:tagLst>
</file>

<file path=ppt/tags/tag473.xml><?xml version="1.0" encoding="utf-8"?>
<p:tagLst xmlns:p="http://schemas.openxmlformats.org/presentationml/2006/main">
  <p:tag name="KSO_WM_BEAUTIFY_FLAG" val=""/>
</p:tagLst>
</file>

<file path=ppt/tags/tag474.xml><?xml version="1.0" encoding="utf-8"?>
<p:tagLst xmlns:p="http://schemas.openxmlformats.org/presentationml/2006/main">
  <p:tag name="KSO_WM_BEAUTIFY_FLAG" val=""/>
</p:tagLst>
</file>

<file path=ppt/tags/tag475.xml><?xml version="1.0" encoding="utf-8"?>
<p:tagLst xmlns:p="http://schemas.openxmlformats.org/presentationml/2006/main">
  <p:tag name="KSO_WM_BEAUTIFY_FLAG" val=""/>
</p:tagLst>
</file>

<file path=ppt/tags/tag476.xml><?xml version="1.0" encoding="utf-8"?>
<p:tagLst xmlns:p="http://schemas.openxmlformats.org/presentationml/2006/main">
  <p:tag name="KSO_WM_BEAUTIFY_FLAG" val=""/>
</p:tagLst>
</file>

<file path=ppt/tags/tag477.xml><?xml version="1.0" encoding="utf-8"?>
<p:tagLst xmlns:p="http://schemas.openxmlformats.org/presentationml/2006/main">
  <p:tag name="KSO_WM_BEAUTIFY_FLAG" val=""/>
</p:tagLst>
</file>

<file path=ppt/tags/tag478.xml><?xml version="1.0" encoding="utf-8"?>
<p:tagLst xmlns:p="http://schemas.openxmlformats.org/presentationml/2006/main">
  <p:tag name="KSO_WM_BEAUTIFY_FLAG" val=""/>
</p:tagLst>
</file>

<file path=ppt/tags/tag479.xml><?xml version="1.0" encoding="utf-8"?>
<p:tagLst xmlns:p="http://schemas.openxmlformats.org/presentationml/2006/main">
  <p:tag name="KSO_WM_BEAUTIFY_FLAG" val=""/>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80.xml><?xml version="1.0" encoding="utf-8"?>
<p:tagLst xmlns:p="http://schemas.openxmlformats.org/presentationml/2006/main">
  <p:tag name="KSO_WM_BEAUTIFY_FLAG" val=""/>
</p:tagLst>
</file>

<file path=ppt/tags/tag481.xml><?xml version="1.0" encoding="utf-8"?>
<p:tagLst xmlns:p="http://schemas.openxmlformats.org/presentationml/2006/main">
  <p:tag name="KSO_WM_BEAUTIFY_FLAG" val=""/>
</p:tagLst>
</file>

<file path=ppt/tags/tag482.xml><?xml version="1.0" encoding="utf-8"?>
<p:tagLst xmlns:p="http://schemas.openxmlformats.org/presentationml/2006/main">
  <p:tag name="KSO_WM_BEAUTIFY_FLAG" val=""/>
</p:tagLst>
</file>

<file path=ppt/tags/tag483.xml><?xml version="1.0" encoding="utf-8"?>
<p:tagLst xmlns:p="http://schemas.openxmlformats.org/presentationml/2006/main">
  <p:tag name="KSO_WM_BEAUTIFY_FLAG" val=""/>
</p:tagLst>
</file>

<file path=ppt/tags/tag484.xml><?xml version="1.0" encoding="utf-8"?>
<p:tagLst xmlns:p="http://schemas.openxmlformats.org/presentationml/2006/main">
  <p:tag name="KSO_WM_BEAUTIFY_FLAG" val=""/>
</p:tagLst>
</file>

<file path=ppt/tags/tag485.xml><?xml version="1.0" encoding="utf-8"?>
<p:tagLst xmlns:p="http://schemas.openxmlformats.org/presentationml/2006/main">
  <p:tag name="KSO_WM_BEAUTIFY_FLAG" val=""/>
</p:tagLst>
</file>

<file path=ppt/tags/tag486.xml><?xml version="1.0" encoding="utf-8"?>
<p:tagLst xmlns:p="http://schemas.openxmlformats.org/presentationml/2006/main">
  <p:tag name="KSO_WM_BEAUTIFY_FLAG" val=""/>
</p:tagLst>
</file>

<file path=ppt/tags/tag487.xml><?xml version="1.0" encoding="utf-8"?>
<p:tagLst xmlns:p="http://schemas.openxmlformats.org/presentationml/2006/main">
  <p:tag name="KSO_WM_BEAUTIFY_FLAG" val=""/>
</p:tagLst>
</file>

<file path=ppt/tags/tag488.xml><?xml version="1.0" encoding="utf-8"?>
<p:tagLst xmlns:p="http://schemas.openxmlformats.org/presentationml/2006/main">
  <p:tag name="KSO_WM_BEAUTIFY_FLAG" val=""/>
</p:tagLst>
</file>

<file path=ppt/tags/tag489.xml><?xml version="1.0" encoding="utf-8"?>
<p:tagLst xmlns:p="http://schemas.openxmlformats.org/presentationml/2006/main">
  <p:tag name="KSO_WM_BEAUTIFY_FLAG" val="#wm#"/>
  <p:tag name="KSO_WM_TEMPLATE_CATEGORY" val="custom"/>
  <p:tag name="KSO_WM_TEMPLATE_INDEX" val="20205176"/>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0.xml><?xml version="1.0" encoding="utf-8"?>
<p:tagLst xmlns:p="http://schemas.openxmlformats.org/presentationml/2006/main">
  <p:tag name="KSO_WM_BEAUTIFY_FLAG" val=""/>
</p:tagLst>
</file>

<file path=ppt/tags/tag491.xml><?xml version="1.0" encoding="utf-8"?>
<p:tagLst xmlns:p="http://schemas.openxmlformats.org/presentationml/2006/main">
  <p:tag name="KSO_WM_BEAUTIFY_FLAG" val=""/>
</p:tagLst>
</file>

<file path=ppt/tags/tag492.xml><?xml version="1.0" encoding="utf-8"?>
<p:tagLst xmlns:p="http://schemas.openxmlformats.org/presentationml/2006/main">
  <p:tag name="KSO_WM_BEAUTIFY_FLAG" val=""/>
</p:tagLst>
</file>

<file path=ppt/tags/tag493.xml><?xml version="1.0" encoding="utf-8"?>
<p:tagLst xmlns:p="http://schemas.openxmlformats.org/presentationml/2006/main">
  <p:tag name="KSO_WM_BEAUTIFY_FLAG" val=""/>
</p:tagLst>
</file>

<file path=ppt/tags/tag494.xml><?xml version="1.0" encoding="utf-8"?>
<p:tagLst xmlns:p="http://schemas.openxmlformats.org/presentationml/2006/main">
  <p:tag name="KSO_WM_BEAUTIFY_FLAG" val=""/>
</p:tagLst>
</file>

<file path=ppt/tags/tag495.xml><?xml version="1.0" encoding="utf-8"?>
<p:tagLst xmlns:p="http://schemas.openxmlformats.org/presentationml/2006/main">
  <p:tag name="KSO_WM_BEAUTIFY_FLAG" val=""/>
</p:tagLst>
</file>

<file path=ppt/tags/tag496.xml><?xml version="1.0" encoding="utf-8"?>
<p:tagLst xmlns:p="http://schemas.openxmlformats.org/presentationml/2006/main">
  <p:tag name="KSO_WM_BEAUTIFY_FLAG" val=""/>
</p:tagLst>
</file>

<file path=ppt/tags/tag497.xml><?xml version="1.0" encoding="utf-8"?>
<p:tagLst xmlns:p="http://schemas.openxmlformats.org/presentationml/2006/main">
  <p:tag name="KSO_WM_BEAUTIFY_FLAG" val=""/>
</p:tagLst>
</file>

<file path=ppt/tags/tag498.xml><?xml version="1.0" encoding="utf-8"?>
<p:tagLst xmlns:p="http://schemas.openxmlformats.org/presentationml/2006/main">
  <p:tag name="KSO_WM_BEAUTIFY_FLAG" val=""/>
</p:tagLst>
</file>

<file path=ppt/tags/tag499.xml><?xml version="1.0" encoding="utf-8"?>
<p:tagLst xmlns:p="http://schemas.openxmlformats.org/presentationml/2006/main">
  <p:tag name="KSO_WM_BEAUTIFY_FLAG" val=""/>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00.xml><?xml version="1.0" encoding="utf-8"?>
<p:tagLst xmlns:p="http://schemas.openxmlformats.org/presentationml/2006/main">
  <p:tag name="KSO_WM_BEAUTIFY_FLAG" val=""/>
</p:tagLst>
</file>

<file path=ppt/tags/tag501.xml><?xml version="1.0" encoding="utf-8"?>
<p:tagLst xmlns:p="http://schemas.openxmlformats.org/presentationml/2006/main">
  <p:tag name="KSO_WM_BEAUTIFY_FLAG" val=""/>
</p:tagLst>
</file>

<file path=ppt/tags/tag502.xml><?xml version="1.0" encoding="utf-8"?>
<p:tagLst xmlns:p="http://schemas.openxmlformats.org/presentationml/2006/main">
  <p:tag name="KSO_WM_BEAUTIFY_FLAG" val=""/>
</p:tagLst>
</file>

<file path=ppt/tags/tag503.xml><?xml version="1.0" encoding="utf-8"?>
<p:tagLst xmlns:p="http://schemas.openxmlformats.org/presentationml/2006/main">
  <p:tag name="KSO_WM_BEAUTIFY_FLAG" val=""/>
</p:tagLst>
</file>

<file path=ppt/tags/tag504.xml><?xml version="1.0" encoding="utf-8"?>
<p:tagLst xmlns:p="http://schemas.openxmlformats.org/presentationml/2006/main">
  <p:tag name="KSO_WM_BEAUTIFY_FLAG" val=""/>
</p:tagLst>
</file>

<file path=ppt/tags/tag505.xml><?xml version="1.0" encoding="utf-8"?>
<p:tagLst xmlns:p="http://schemas.openxmlformats.org/presentationml/2006/main">
  <p:tag name="KSO_WM_BEAUTIFY_FLAG" val=""/>
</p:tagLst>
</file>

<file path=ppt/tags/tag506.xml><?xml version="1.0" encoding="utf-8"?>
<p:tagLst xmlns:p="http://schemas.openxmlformats.org/presentationml/2006/main">
  <p:tag name="KSO_WM_BEAUTIFY_FLAG" val=""/>
</p:tagLst>
</file>

<file path=ppt/tags/tag507.xml><?xml version="1.0" encoding="utf-8"?>
<p:tagLst xmlns:p="http://schemas.openxmlformats.org/presentationml/2006/main">
  <p:tag name="KSO_WM_BEAUTIFY_FLAG" val=""/>
</p:tagLst>
</file>

<file path=ppt/tags/tag508.xml><?xml version="1.0" encoding="utf-8"?>
<p:tagLst xmlns:p="http://schemas.openxmlformats.org/presentationml/2006/main">
  <p:tag name="KSO_WM_BEAUTIFY_FLAG" val=""/>
</p:tagLst>
</file>

<file path=ppt/tags/tag509.xml><?xml version="1.0" encoding="utf-8"?>
<p:tagLst xmlns:p="http://schemas.openxmlformats.org/presentationml/2006/main">
  <p:tag name="KSO_WM_BEAUTIFY_FLAG" val=""/>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0.xml><?xml version="1.0" encoding="utf-8"?>
<p:tagLst xmlns:p="http://schemas.openxmlformats.org/presentationml/2006/main">
  <p:tag name="KSO_WM_BEAUTIFY_FLAG" val=""/>
</p:tagLst>
</file>

<file path=ppt/tags/tag511.xml><?xml version="1.0" encoding="utf-8"?>
<p:tagLst xmlns:p="http://schemas.openxmlformats.org/presentationml/2006/main">
  <p:tag name="KSO_WM_BEAUTIFY_FLAG" val=""/>
</p:tagLst>
</file>

<file path=ppt/tags/tag512.xml><?xml version="1.0" encoding="utf-8"?>
<p:tagLst xmlns:p="http://schemas.openxmlformats.org/presentationml/2006/main">
  <p:tag name="KSO_WM_BEAUTIFY_FLAG" val=""/>
</p:tagLst>
</file>

<file path=ppt/tags/tag513.xml><?xml version="1.0" encoding="utf-8"?>
<p:tagLst xmlns:p="http://schemas.openxmlformats.org/presentationml/2006/main">
  <p:tag name="KSO_WM_BEAUTIFY_FLAG" val=""/>
</p:tagLst>
</file>

<file path=ppt/tags/tag514.xml><?xml version="1.0" encoding="utf-8"?>
<p:tagLst xmlns:p="http://schemas.openxmlformats.org/presentationml/2006/main">
  <p:tag name="KSO_WM_BEAUTIFY_FLAG" val=""/>
</p:tagLst>
</file>

<file path=ppt/tags/tag515.xml><?xml version="1.0" encoding="utf-8"?>
<p:tagLst xmlns:p="http://schemas.openxmlformats.org/presentationml/2006/main">
  <p:tag name="KSO_WM_BEAUTIFY_FLAG" val=""/>
</p:tagLst>
</file>

<file path=ppt/tags/tag516.xml><?xml version="1.0" encoding="utf-8"?>
<p:tagLst xmlns:p="http://schemas.openxmlformats.org/presentationml/2006/main">
  <p:tag name="KSO_WM_BEAUTIFY_FLAG" val=""/>
</p:tagLst>
</file>

<file path=ppt/tags/tag517.xml><?xml version="1.0" encoding="utf-8"?>
<p:tagLst xmlns:p="http://schemas.openxmlformats.org/presentationml/2006/main">
  <p:tag name="KSO_WM_BEAUTIFY_FLAG" val=""/>
</p:tagLst>
</file>

<file path=ppt/tags/tag518.xml><?xml version="1.0" encoding="utf-8"?>
<p:tagLst xmlns:p="http://schemas.openxmlformats.org/presentationml/2006/main">
  <p:tag name="KSO_WM_BEAUTIFY_FLAG" val=""/>
</p:tagLst>
</file>

<file path=ppt/tags/tag519.xml><?xml version="1.0" encoding="utf-8"?>
<p:tagLst xmlns:p="http://schemas.openxmlformats.org/presentationml/2006/main">
  <p:tag name="KSO_WM_BEAUTIFY_FLAG" val=""/>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20.xml><?xml version="1.0" encoding="utf-8"?>
<p:tagLst xmlns:p="http://schemas.openxmlformats.org/presentationml/2006/main">
  <p:tag name="KSO_WM_BEAUTIFY_FLAG" val=""/>
</p:tagLst>
</file>

<file path=ppt/tags/tag521.xml><?xml version="1.0" encoding="utf-8"?>
<p:tagLst xmlns:p="http://schemas.openxmlformats.org/presentationml/2006/main">
  <p:tag name="KSO_WM_BEAUTIFY_FLAG" val=""/>
</p:tagLst>
</file>

<file path=ppt/tags/tag522.xml><?xml version="1.0" encoding="utf-8"?>
<p:tagLst xmlns:p="http://schemas.openxmlformats.org/presentationml/2006/main">
  <p:tag name="KSO_WM_BEAUTIFY_FLAG" val=""/>
</p:tagLst>
</file>

<file path=ppt/tags/tag523.xml><?xml version="1.0" encoding="utf-8"?>
<p:tagLst xmlns:p="http://schemas.openxmlformats.org/presentationml/2006/main">
  <p:tag name="KSO_WM_BEAUTIFY_FLAG" val=""/>
</p:tagLst>
</file>

<file path=ppt/tags/tag524.xml><?xml version="1.0" encoding="utf-8"?>
<p:tagLst xmlns:p="http://schemas.openxmlformats.org/presentationml/2006/main">
  <p:tag name="KSO_WM_BEAUTIFY_FLAG" val=""/>
</p:tagLst>
</file>

<file path=ppt/tags/tag525.xml><?xml version="1.0" encoding="utf-8"?>
<p:tagLst xmlns:p="http://schemas.openxmlformats.org/presentationml/2006/main">
  <p:tag name="KSO_WM_BEAUTIFY_FLAG" val=""/>
</p:tagLst>
</file>

<file path=ppt/tags/tag526.xml><?xml version="1.0" encoding="utf-8"?>
<p:tagLst xmlns:p="http://schemas.openxmlformats.org/presentationml/2006/main">
  <p:tag name="KSO_WM_BEAUTIFY_FLAG" val=""/>
</p:tagLst>
</file>

<file path=ppt/tags/tag527.xml><?xml version="1.0" encoding="utf-8"?>
<p:tagLst xmlns:p="http://schemas.openxmlformats.org/presentationml/2006/main">
  <p:tag name="KSO_WM_BEAUTIFY_FLAG" val=""/>
</p:tagLst>
</file>

<file path=ppt/tags/tag528.xml><?xml version="1.0" encoding="utf-8"?>
<p:tagLst xmlns:p="http://schemas.openxmlformats.org/presentationml/2006/main">
  <p:tag name="KSO_WM_BEAUTIFY_FLAG" val=""/>
</p:tagLst>
</file>

<file path=ppt/tags/tag529.xml><?xml version="1.0" encoding="utf-8"?>
<p:tagLst xmlns:p="http://schemas.openxmlformats.org/presentationml/2006/main">
  <p:tag name="KSO_WM_BEAUTIFY_FLAG" val=""/>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0.xml><?xml version="1.0" encoding="utf-8"?>
<p:tagLst xmlns:p="http://schemas.openxmlformats.org/presentationml/2006/main">
  <p:tag name="KSO_WM_BEAUTIFY_FLAG" val=""/>
</p:tagLst>
</file>

<file path=ppt/tags/tag531.xml><?xml version="1.0" encoding="utf-8"?>
<p:tagLst xmlns:p="http://schemas.openxmlformats.org/presentationml/2006/main">
  <p:tag name="KSO_WM_BEAUTIFY_FLAG" val=""/>
</p:tagLst>
</file>

<file path=ppt/tags/tag532.xml><?xml version="1.0" encoding="utf-8"?>
<p:tagLst xmlns:p="http://schemas.openxmlformats.org/presentationml/2006/main">
  <p:tag name="KSO_WM_BEAUTIFY_FLAG" val=""/>
</p:tagLst>
</file>

<file path=ppt/tags/tag533.xml><?xml version="1.0" encoding="utf-8"?>
<p:tagLst xmlns:p="http://schemas.openxmlformats.org/presentationml/2006/main">
  <p:tag name="KSO_WM_BEAUTIFY_FLAG" val=""/>
</p:tagLst>
</file>

<file path=ppt/tags/tag534.xml><?xml version="1.0" encoding="utf-8"?>
<p:tagLst xmlns:p="http://schemas.openxmlformats.org/presentationml/2006/main">
  <p:tag name="KSO_WM_BEAUTIFY_FLAG" val=""/>
</p:tagLst>
</file>

<file path=ppt/tags/tag535.xml><?xml version="1.0" encoding="utf-8"?>
<p:tagLst xmlns:p="http://schemas.openxmlformats.org/presentationml/2006/main">
  <p:tag name="KSO_WM_BEAUTIFY_FLAG" val=""/>
</p:tagLst>
</file>

<file path=ppt/tags/tag536.xml><?xml version="1.0" encoding="utf-8"?>
<p:tagLst xmlns:p="http://schemas.openxmlformats.org/presentationml/2006/main">
  <p:tag name="KSO_WM_BEAUTIFY_FLAG" val=""/>
</p:tagLst>
</file>

<file path=ppt/tags/tag537.xml><?xml version="1.0" encoding="utf-8"?>
<p:tagLst xmlns:p="http://schemas.openxmlformats.org/presentationml/2006/main">
  <p:tag name="KSO_WM_BEAUTIFY_FLAG" val=""/>
</p:tagLst>
</file>

<file path=ppt/tags/tag538.xml><?xml version="1.0" encoding="utf-8"?>
<p:tagLst xmlns:p="http://schemas.openxmlformats.org/presentationml/2006/main">
  <p:tag name="KSO_WM_BEAUTIFY_FLAG" val=""/>
</p:tagLst>
</file>

<file path=ppt/tags/tag539.xml><?xml version="1.0" encoding="utf-8"?>
<p:tagLst xmlns:p="http://schemas.openxmlformats.org/presentationml/2006/main">
  <p:tag name="KSO_WM_BEAUTIFY_FLAG" val=""/>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0.xml><?xml version="1.0" encoding="utf-8"?>
<p:tagLst xmlns:p="http://schemas.openxmlformats.org/presentationml/2006/main">
  <p:tag name="KSO_WM_BEAUTIFY_FLAG" val=""/>
</p:tagLst>
</file>

<file path=ppt/tags/tag541.xml><?xml version="1.0" encoding="utf-8"?>
<p:tagLst xmlns:p="http://schemas.openxmlformats.org/presentationml/2006/main">
  <p:tag name="KSO_WM_BEAUTIFY_FLAG" val=""/>
</p:tagLst>
</file>

<file path=ppt/tags/tag542.xml><?xml version="1.0" encoding="utf-8"?>
<p:tagLst xmlns:p="http://schemas.openxmlformats.org/presentationml/2006/main">
  <p:tag name="KSO_WM_BEAUTIFY_FLAG" val=""/>
</p:tagLst>
</file>

<file path=ppt/tags/tag543.xml><?xml version="1.0" encoding="utf-8"?>
<p:tagLst xmlns:p="http://schemas.openxmlformats.org/presentationml/2006/main">
  <p:tag name="KSO_WM_BEAUTIFY_FLAG" val=""/>
</p:tagLst>
</file>

<file path=ppt/tags/tag544.xml><?xml version="1.0" encoding="utf-8"?>
<p:tagLst xmlns:p="http://schemas.openxmlformats.org/presentationml/2006/main">
  <p:tag name="KSO_WM_BEAUTIFY_FLAG" val=""/>
</p:tagLst>
</file>

<file path=ppt/tags/tag545.xml><?xml version="1.0" encoding="utf-8"?>
<p:tagLst xmlns:p="http://schemas.openxmlformats.org/presentationml/2006/main">
  <p:tag name="KSO_WM_BEAUTIFY_FLAG" val=""/>
</p:tagLst>
</file>

<file path=ppt/tags/tag546.xml><?xml version="1.0" encoding="utf-8"?>
<p:tagLst xmlns:p="http://schemas.openxmlformats.org/presentationml/2006/main">
  <p:tag name="KSO_WM_BEAUTIFY_FLAG" val=""/>
</p:tagLst>
</file>

<file path=ppt/tags/tag547.xml><?xml version="1.0" encoding="utf-8"?>
<p:tagLst xmlns:p="http://schemas.openxmlformats.org/presentationml/2006/main">
  <p:tag name="KSO_WM_BEAUTIFY_FLAG" val=""/>
</p:tagLst>
</file>

<file path=ppt/tags/tag548.xml><?xml version="1.0" encoding="utf-8"?>
<p:tagLst xmlns:p="http://schemas.openxmlformats.org/presentationml/2006/main">
  <p:tag name="KSO_WM_BEAUTIFY_FLAG" val=""/>
</p:tagLst>
</file>

<file path=ppt/tags/tag549.xml><?xml version="1.0" encoding="utf-8"?>
<p:tagLst xmlns:p="http://schemas.openxmlformats.org/presentationml/2006/main">
  <p:tag name="KSO_WM_BEAUTIFY_FLAG" val=""/>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0.xml><?xml version="1.0" encoding="utf-8"?>
<p:tagLst xmlns:p="http://schemas.openxmlformats.org/presentationml/2006/main">
  <p:tag name="KSO_WM_BEAUTIFY_FLAG" val=""/>
</p:tagLst>
</file>

<file path=ppt/tags/tag551.xml><?xml version="1.0" encoding="utf-8"?>
<p:tagLst xmlns:p="http://schemas.openxmlformats.org/presentationml/2006/main">
  <p:tag name="KSO_WM_BEAUTIFY_FLAG" val=""/>
</p:tagLst>
</file>

<file path=ppt/tags/tag552.xml><?xml version="1.0" encoding="utf-8"?>
<p:tagLst xmlns:p="http://schemas.openxmlformats.org/presentationml/2006/main">
  <p:tag name="KSO_WM_BEAUTIFY_FLAG" val=""/>
</p:tagLst>
</file>

<file path=ppt/tags/tag553.xml><?xml version="1.0" encoding="utf-8"?>
<p:tagLst xmlns:p="http://schemas.openxmlformats.org/presentationml/2006/main">
  <p:tag name="KSO_WM_BEAUTIFY_FLAG" val=""/>
</p:tagLst>
</file>

<file path=ppt/tags/tag554.xml><?xml version="1.0" encoding="utf-8"?>
<p:tagLst xmlns:p="http://schemas.openxmlformats.org/presentationml/2006/main">
  <p:tag name="KSO_WM_BEAUTIFY_FLAG" val=""/>
</p:tagLst>
</file>

<file path=ppt/tags/tag555.xml><?xml version="1.0" encoding="utf-8"?>
<p:tagLst xmlns:p="http://schemas.openxmlformats.org/presentationml/2006/main">
  <p:tag name="KSO_WM_BEAUTIFY_FLAG" val=""/>
</p:tagLst>
</file>

<file path=ppt/tags/tag556.xml><?xml version="1.0" encoding="utf-8"?>
<p:tagLst xmlns:p="http://schemas.openxmlformats.org/presentationml/2006/main">
  <p:tag name="KSO_WM_BEAUTIFY_FLAG" val=""/>
</p:tagLst>
</file>

<file path=ppt/tags/tag557.xml><?xml version="1.0" encoding="utf-8"?>
<p:tagLst xmlns:p="http://schemas.openxmlformats.org/presentationml/2006/main">
  <p:tag name="KSO_WM_BEAUTIFY_FLAG" val=""/>
</p:tagLst>
</file>

<file path=ppt/tags/tag558.xml><?xml version="1.0" encoding="utf-8"?>
<p:tagLst xmlns:p="http://schemas.openxmlformats.org/presentationml/2006/main">
  <p:tag name="KSO_WM_BEAUTIFY_FLAG" val=""/>
</p:tagLst>
</file>

<file path=ppt/tags/tag559.xml><?xml version="1.0" encoding="utf-8"?>
<p:tagLst xmlns:p="http://schemas.openxmlformats.org/presentationml/2006/main">
  <p:tag name="KSO_WM_BEAUTIFY_FLAG" val=""/>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0.xml><?xml version="1.0" encoding="utf-8"?>
<p:tagLst xmlns:p="http://schemas.openxmlformats.org/presentationml/2006/main">
  <p:tag name="KSO_WM_BEAUTIFY_FLAG" val=""/>
</p:tagLst>
</file>

<file path=ppt/tags/tag561.xml><?xml version="1.0" encoding="utf-8"?>
<p:tagLst xmlns:p="http://schemas.openxmlformats.org/presentationml/2006/main">
  <p:tag name="KSO_WM_BEAUTIFY_FLAG" val=""/>
</p:tagLst>
</file>

<file path=ppt/tags/tag562.xml><?xml version="1.0" encoding="utf-8"?>
<p:tagLst xmlns:p="http://schemas.openxmlformats.org/presentationml/2006/main">
  <p:tag name="KSO_WM_BEAUTIFY_FLAG" val=""/>
</p:tagLst>
</file>

<file path=ppt/tags/tag563.xml><?xml version="1.0" encoding="utf-8"?>
<p:tagLst xmlns:p="http://schemas.openxmlformats.org/presentationml/2006/main">
  <p:tag name="KSO_WM_BEAUTIFY_FLAG" val=""/>
</p:tagLst>
</file>

<file path=ppt/tags/tag564.xml><?xml version="1.0" encoding="utf-8"?>
<p:tagLst xmlns:p="http://schemas.openxmlformats.org/presentationml/2006/main">
  <p:tag name="KSO_WM_BEAUTIFY_FLAG" val=""/>
</p:tagLst>
</file>

<file path=ppt/tags/tag565.xml><?xml version="1.0" encoding="utf-8"?>
<p:tagLst xmlns:p="http://schemas.openxmlformats.org/presentationml/2006/main">
  <p:tag name="KSO_WM_BEAUTIFY_FLAG" val=""/>
</p:tagLst>
</file>

<file path=ppt/tags/tag566.xml><?xml version="1.0" encoding="utf-8"?>
<p:tagLst xmlns:p="http://schemas.openxmlformats.org/presentationml/2006/main">
  <p:tag name="KSO_WM_BEAUTIFY_FLAG" val=""/>
</p:tagLst>
</file>

<file path=ppt/tags/tag567.xml><?xml version="1.0" encoding="utf-8"?>
<p:tagLst xmlns:p="http://schemas.openxmlformats.org/presentationml/2006/main">
  <p:tag name="KSO_WM_BEAUTIFY_FLAG" val=""/>
</p:tagLst>
</file>

<file path=ppt/tags/tag568.xml><?xml version="1.0" encoding="utf-8"?>
<p:tagLst xmlns:p="http://schemas.openxmlformats.org/presentationml/2006/main">
  <p:tag name="KSO_WM_BEAUTIFY_FLAG" val=""/>
</p:tagLst>
</file>

<file path=ppt/tags/tag569.xml><?xml version="1.0" encoding="utf-8"?>
<p:tagLst xmlns:p="http://schemas.openxmlformats.org/presentationml/2006/main">
  <p:tag name="KSO_WM_BEAUTIFY_FLAG" val=""/>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70.xml><?xml version="1.0" encoding="utf-8"?>
<p:tagLst xmlns:p="http://schemas.openxmlformats.org/presentationml/2006/main">
  <p:tag name="KSO_WM_BEAUTIFY_FLAG" val=""/>
</p:tagLst>
</file>

<file path=ppt/tags/tag571.xml><?xml version="1.0" encoding="utf-8"?>
<p:tagLst xmlns:p="http://schemas.openxmlformats.org/presentationml/2006/main">
  <p:tag name="KSO_WM_BEAUTIFY_FLAG" val=""/>
</p:tagLst>
</file>

<file path=ppt/tags/tag572.xml><?xml version="1.0" encoding="utf-8"?>
<p:tagLst xmlns:p="http://schemas.openxmlformats.org/presentationml/2006/main">
  <p:tag name="KSO_WM_BEAUTIFY_FLAG" val=""/>
</p:tagLst>
</file>

<file path=ppt/tags/tag573.xml><?xml version="1.0" encoding="utf-8"?>
<p:tagLst xmlns:p="http://schemas.openxmlformats.org/presentationml/2006/main">
  <p:tag name="KSO_WM_BEAUTIFY_FLAG" val=""/>
</p:tagLst>
</file>

<file path=ppt/tags/tag574.xml><?xml version="1.0" encoding="utf-8"?>
<p:tagLst xmlns:p="http://schemas.openxmlformats.org/presentationml/2006/main">
  <p:tag name="KSO_WM_BEAUTIFY_FLAG" val=""/>
</p:tagLst>
</file>

<file path=ppt/tags/tag575.xml><?xml version="1.0" encoding="utf-8"?>
<p:tagLst xmlns:p="http://schemas.openxmlformats.org/presentationml/2006/main">
  <p:tag name="KSO_WM_BEAUTIFY_FLAG" val=""/>
</p:tagLst>
</file>

<file path=ppt/tags/tag576.xml><?xml version="1.0" encoding="utf-8"?>
<p:tagLst xmlns:p="http://schemas.openxmlformats.org/presentationml/2006/main">
  <p:tag name="KSO_WM_BEAUTIFY_FLAG" val=""/>
</p:tagLst>
</file>

<file path=ppt/tags/tag577.xml><?xml version="1.0" encoding="utf-8"?>
<p:tagLst xmlns:p="http://schemas.openxmlformats.org/presentationml/2006/main">
  <p:tag name="KSO_WM_BEAUTIFY_FLAG" val=""/>
</p:tagLst>
</file>

<file path=ppt/tags/tag578.xml><?xml version="1.0" encoding="utf-8"?>
<p:tagLst xmlns:p="http://schemas.openxmlformats.org/presentationml/2006/main">
  <p:tag name="KSO_WM_BEAUTIFY_FLAG" val=""/>
</p:tagLst>
</file>

<file path=ppt/tags/tag579.xml><?xml version="1.0" encoding="utf-8"?>
<p:tagLst xmlns:p="http://schemas.openxmlformats.org/presentationml/2006/main">
  <p:tag name="KSO_WM_BEAUTIFY_FLAG" val=""/>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80.xml><?xml version="1.0" encoding="utf-8"?>
<p:tagLst xmlns:p="http://schemas.openxmlformats.org/presentationml/2006/main">
  <p:tag name="KSO_WM_BEAUTIFY_FLAG" val=""/>
</p:tagLst>
</file>

<file path=ppt/tags/tag581.xml><?xml version="1.0" encoding="utf-8"?>
<p:tagLst xmlns:p="http://schemas.openxmlformats.org/presentationml/2006/main">
  <p:tag name="KSO_WM_BEAUTIFY_FLAG" val=""/>
</p:tagLst>
</file>

<file path=ppt/tags/tag582.xml><?xml version="1.0" encoding="utf-8"?>
<p:tagLst xmlns:p="http://schemas.openxmlformats.org/presentationml/2006/main">
  <p:tag name="KSO_WM_BEAUTIFY_FLAG" val=""/>
</p:tagLst>
</file>

<file path=ppt/tags/tag583.xml><?xml version="1.0" encoding="utf-8"?>
<p:tagLst xmlns:p="http://schemas.openxmlformats.org/presentationml/2006/main">
  <p:tag name="KSO_WM_BEAUTIFY_FLAG" val=""/>
</p:tagLst>
</file>

<file path=ppt/tags/tag584.xml><?xml version="1.0" encoding="utf-8"?>
<p:tagLst xmlns:p="http://schemas.openxmlformats.org/presentationml/2006/main">
  <p:tag name="KSO_WM_BEAUTIFY_FLAG" val=""/>
</p:tagLst>
</file>

<file path=ppt/tags/tag585.xml><?xml version="1.0" encoding="utf-8"?>
<p:tagLst xmlns:p="http://schemas.openxmlformats.org/presentationml/2006/main">
  <p:tag name="KSO_WM_BEAUTIFY_FLAG" val=""/>
</p:tagLst>
</file>

<file path=ppt/tags/tag586.xml><?xml version="1.0" encoding="utf-8"?>
<p:tagLst xmlns:p="http://schemas.openxmlformats.org/presentationml/2006/main">
  <p:tag name="KSO_WM_BEAUTIFY_FLAG" val=""/>
</p:tagLst>
</file>

<file path=ppt/tags/tag587.xml><?xml version="1.0" encoding="utf-8"?>
<p:tagLst xmlns:p="http://schemas.openxmlformats.org/presentationml/2006/main">
  <p:tag name="KSO_WM_BEAUTIFY_FLAG" val=""/>
</p:tagLst>
</file>

<file path=ppt/tags/tag588.xml><?xml version="1.0" encoding="utf-8"?>
<p:tagLst xmlns:p="http://schemas.openxmlformats.org/presentationml/2006/main">
  <p:tag name="KSO_WM_BEAUTIFY_FLAG" val=""/>
</p:tagLst>
</file>

<file path=ppt/tags/tag589.xml><?xml version="1.0" encoding="utf-8"?>
<p:tagLst xmlns:p="http://schemas.openxmlformats.org/presentationml/2006/main">
  <p:tag name="KSO_WM_BEAUTIFY_FLAG" val=""/>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90.xml><?xml version="1.0" encoding="utf-8"?>
<p:tagLst xmlns:p="http://schemas.openxmlformats.org/presentationml/2006/main">
  <p:tag name="KSO_WM_BEAUTIFY_FLAG" val=""/>
</p:tagLst>
</file>

<file path=ppt/tags/tag591.xml><?xml version="1.0" encoding="utf-8"?>
<p:tagLst xmlns:p="http://schemas.openxmlformats.org/presentationml/2006/main">
  <p:tag name="KSO_WM_BEAUTIFY_FLAG" val=""/>
</p:tagLst>
</file>

<file path=ppt/tags/tag592.xml><?xml version="1.0" encoding="utf-8"?>
<p:tagLst xmlns:p="http://schemas.openxmlformats.org/presentationml/2006/main">
  <p:tag name="KSO_WM_BEAUTIFY_FLAG" val=""/>
</p:tagLst>
</file>

<file path=ppt/tags/tag593.xml><?xml version="1.0" encoding="utf-8"?>
<p:tagLst xmlns:p="http://schemas.openxmlformats.org/presentationml/2006/main">
  <p:tag name="KSO_WM_BEAUTIFY_FLAG" val=""/>
</p:tagLst>
</file>

<file path=ppt/tags/tag594.xml><?xml version="1.0" encoding="utf-8"?>
<p:tagLst xmlns:p="http://schemas.openxmlformats.org/presentationml/2006/main">
  <p:tag name="KSO_WM_BEAUTIFY_FLAG" val=""/>
</p:tagLst>
</file>

<file path=ppt/tags/tag595.xml><?xml version="1.0" encoding="utf-8"?>
<p:tagLst xmlns:p="http://schemas.openxmlformats.org/presentationml/2006/main">
  <p:tag name="KSO_WM_BEAUTIFY_FLAG" val=""/>
</p:tagLst>
</file>

<file path=ppt/tags/tag596.xml><?xml version="1.0" encoding="utf-8"?>
<p:tagLst xmlns:p="http://schemas.openxmlformats.org/presentationml/2006/main">
  <p:tag name="KSO_WM_BEAUTIFY_FLAG" val=""/>
</p:tagLst>
</file>

<file path=ppt/tags/tag597.xml><?xml version="1.0" encoding="utf-8"?>
<p:tagLst xmlns:p="http://schemas.openxmlformats.org/presentationml/2006/main">
  <p:tag name="KSO_WM_BEAUTIFY_FLAG" val="#wm#"/>
  <p:tag name="KSO_WM_TEMPLATE_CATEGORY" val="custom"/>
  <p:tag name="KSO_WM_TEMPLATE_INDEX" val="20205176"/>
</p:tagLst>
</file>

<file path=ppt/tags/tag598.xml><?xml version="1.0" encoding="utf-8"?>
<p:tagLst xmlns:p="http://schemas.openxmlformats.org/presentationml/2006/main">
  <p:tag name="KSO_WM_BEAUTIFY_FLAG" val=""/>
</p:tagLst>
</file>

<file path=ppt/tags/tag599.xml><?xml version="1.0" encoding="utf-8"?>
<p:tagLst xmlns:p="http://schemas.openxmlformats.org/presentationml/2006/main">
  <p:tag name="KSO_WM_BEAUTIFY_FLAG" val=""/>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0.xml><?xml version="1.0" encoding="utf-8"?>
<p:tagLst xmlns:p="http://schemas.openxmlformats.org/presentationml/2006/main">
  <p:tag name="KSO_WM_BEAUTIFY_FLAG" val=""/>
</p:tagLst>
</file>

<file path=ppt/tags/tag601.xml><?xml version="1.0" encoding="utf-8"?>
<p:tagLst xmlns:p="http://schemas.openxmlformats.org/presentationml/2006/main">
  <p:tag name="KSO_WM_BEAUTIFY_FLAG" val=""/>
</p:tagLst>
</file>

<file path=ppt/tags/tag602.xml><?xml version="1.0" encoding="utf-8"?>
<p:tagLst xmlns:p="http://schemas.openxmlformats.org/presentationml/2006/main">
  <p:tag name="KSO_WM_BEAUTIFY_FLAG" val=""/>
</p:tagLst>
</file>

<file path=ppt/tags/tag603.xml><?xml version="1.0" encoding="utf-8"?>
<p:tagLst xmlns:p="http://schemas.openxmlformats.org/presentationml/2006/main">
  <p:tag name="KSO_WM_BEAUTIFY_FLAG" val=""/>
</p:tagLst>
</file>

<file path=ppt/tags/tag604.xml><?xml version="1.0" encoding="utf-8"?>
<p:tagLst xmlns:p="http://schemas.openxmlformats.org/presentationml/2006/main">
  <p:tag name="KSO_WM_BEAUTIFY_FLAG" val=""/>
</p:tagLst>
</file>

<file path=ppt/tags/tag605.xml><?xml version="1.0" encoding="utf-8"?>
<p:tagLst xmlns:p="http://schemas.openxmlformats.org/presentationml/2006/main">
  <p:tag name="KSO_WM_BEAUTIFY_FLAG" val=""/>
</p:tagLst>
</file>

<file path=ppt/tags/tag606.xml><?xml version="1.0" encoding="utf-8"?>
<p:tagLst xmlns:p="http://schemas.openxmlformats.org/presentationml/2006/main">
  <p:tag name="KSO_WM_BEAUTIFY_FLAG" val=""/>
</p:tagLst>
</file>

<file path=ppt/tags/tag607.xml><?xml version="1.0" encoding="utf-8"?>
<p:tagLst xmlns:p="http://schemas.openxmlformats.org/presentationml/2006/main">
  <p:tag name="KSO_WM_BEAUTIFY_FLAG" val=""/>
</p:tagLst>
</file>

<file path=ppt/tags/tag608.xml><?xml version="1.0" encoding="utf-8"?>
<p:tagLst xmlns:p="http://schemas.openxmlformats.org/presentationml/2006/main">
  <p:tag name="KSO_WM_BEAUTIFY_FLAG" val=""/>
</p:tagLst>
</file>

<file path=ppt/tags/tag609.xml><?xml version="1.0" encoding="utf-8"?>
<p:tagLst xmlns:p="http://schemas.openxmlformats.org/presentationml/2006/main">
  <p:tag name="KSO_WM_BEAUTIFY_FLAG" val=""/>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0.xml><?xml version="1.0" encoding="utf-8"?>
<p:tagLst xmlns:p="http://schemas.openxmlformats.org/presentationml/2006/main">
  <p:tag name="KSO_WM_BEAUTIFY_FLAG" val=""/>
</p:tagLst>
</file>

<file path=ppt/tags/tag611.xml><?xml version="1.0" encoding="utf-8"?>
<p:tagLst xmlns:p="http://schemas.openxmlformats.org/presentationml/2006/main">
  <p:tag name="KSO_WM_BEAUTIFY_FLAG" val=""/>
</p:tagLst>
</file>

<file path=ppt/tags/tag612.xml><?xml version="1.0" encoding="utf-8"?>
<p:tagLst xmlns:p="http://schemas.openxmlformats.org/presentationml/2006/main">
  <p:tag name="KSO_WM_BEAUTIFY_FLAG" val=""/>
</p:tagLst>
</file>

<file path=ppt/tags/tag613.xml><?xml version="1.0" encoding="utf-8"?>
<p:tagLst xmlns:p="http://schemas.openxmlformats.org/presentationml/2006/main">
  <p:tag name="KSO_WM_BEAUTIFY_FLAG" val=""/>
</p:tagLst>
</file>

<file path=ppt/tags/tag614.xml><?xml version="1.0" encoding="utf-8"?>
<p:tagLst xmlns:p="http://schemas.openxmlformats.org/presentationml/2006/main">
  <p:tag name="KSO_WM_BEAUTIFY_FLAG" val=""/>
</p:tagLst>
</file>

<file path=ppt/tags/tag615.xml><?xml version="1.0" encoding="utf-8"?>
<p:tagLst xmlns:p="http://schemas.openxmlformats.org/presentationml/2006/main">
  <p:tag name="KSO_WM_BEAUTIFY_FLAG" val=""/>
</p:tagLst>
</file>

<file path=ppt/tags/tag616.xml><?xml version="1.0" encoding="utf-8"?>
<p:tagLst xmlns:p="http://schemas.openxmlformats.org/presentationml/2006/main">
  <p:tag name="KSO_WM_BEAUTIFY_FLAG" val=""/>
</p:tagLst>
</file>

<file path=ppt/tags/tag617.xml><?xml version="1.0" encoding="utf-8"?>
<p:tagLst xmlns:p="http://schemas.openxmlformats.org/presentationml/2006/main">
  <p:tag name="KSO_WM_BEAUTIFY_FLAG" val=""/>
</p:tagLst>
</file>

<file path=ppt/tags/tag618.xml><?xml version="1.0" encoding="utf-8"?>
<p:tagLst xmlns:p="http://schemas.openxmlformats.org/presentationml/2006/main">
  <p:tag name="KSO_WM_BEAUTIFY_FLAG" val=""/>
</p:tagLst>
</file>

<file path=ppt/tags/tag619.xml><?xml version="1.0" encoding="utf-8"?>
<p:tagLst xmlns:p="http://schemas.openxmlformats.org/presentationml/2006/main">
  <p:tag name="KSO_WM_BEAUTIFY_FLAG" val=""/>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620.xml><?xml version="1.0" encoding="utf-8"?>
<p:tagLst xmlns:p="http://schemas.openxmlformats.org/presentationml/2006/main">
  <p:tag name="KSO_WM_BEAUTIFY_FLAG" val=""/>
</p:tagLst>
</file>

<file path=ppt/tags/tag621.xml><?xml version="1.0" encoding="utf-8"?>
<p:tagLst xmlns:p="http://schemas.openxmlformats.org/presentationml/2006/main">
  <p:tag name="KSO_WM_BEAUTIFY_FLAG" val=""/>
</p:tagLst>
</file>

<file path=ppt/tags/tag622.xml><?xml version="1.0" encoding="utf-8"?>
<p:tagLst xmlns:p="http://schemas.openxmlformats.org/presentationml/2006/main">
  <p:tag name="KSO_WM_BEAUTIFY_FLAG" val=""/>
</p:tagLst>
</file>

<file path=ppt/tags/tag623.xml><?xml version="1.0" encoding="utf-8"?>
<p:tagLst xmlns:p="http://schemas.openxmlformats.org/presentationml/2006/main">
  <p:tag name="KSO_WM_BEAUTIFY_FLAG" val=""/>
</p:tagLst>
</file>

<file path=ppt/tags/tag624.xml><?xml version="1.0" encoding="utf-8"?>
<p:tagLst xmlns:p="http://schemas.openxmlformats.org/presentationml/2006/main">
  <p:tag name="KSO_WM_BEAUTIFY_FLAG" val=""/>
</p:tagLst>
</file>

<file path=ppt/tags/tag625.xml><?xml version="1.0" encoding="utf-8"?>
<p:tagLst xmlns:p="http://schemas.openxmlformats.org/presentationml/2006/main">
  <p:tag name="KSO_WM_BEAUTIFY_FLAG" val=""/>
</p:tagLst>
</file>

<file path=ppt/tags/tag626.xml><?xml version="1.0" encoding="utf-8"?>
<p:tagLst xmlns:p="http://schemas.openxmlformats.org/presentationml/2006/main">
  <p:tag name="KSO_WM_BEAUTIFY_FLAG" val=""/>
</p:tagLst>
</file>

<file path=ppt/tags/tag627.xml><?xml version="1.0" encoding="utf-8"?>
<p:tagLst xmlns:p="http://schemas.openxmlformats.org/presentationml/2006/main">
  <p:tag name="KSO_WM_BEAUTIFY_FLAG" val=""/>
</p:tagLst>
</file>

<file path=ppt/tags/tag628.xml><?xml version="1.0" encoding="utf-8"?>
<p:tagLst xmlns:p="http://schemas.openxmlformats.org/presentationml/2006/main">
  <p:tag name="KSO_WM_BEAUTIFY_FLAG" val=""/>
</p:tagLst>
</file>

<file path=ppt/tags/tag629.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30.xml><?xml version="1.0" encoding="utf-8"?>
<p:tagLst xmlns:p="http://schemas.openxmlformats.org/presentationml/2006/main">
  <p:tag name="KSO_WM_BEAUTIFY_FLAG" val=""/>
</p:tagLst>
</file>

<file path=ppt/tags/tag631.xml><?xml version="1.0" encoding="utf-8"?>
<p:tagLst xmlns:p="http://schemas.openxmlformats.org/presentationml/2006/main">
  <p:tag name="KSO_WM_BEAUTIFY_FLAG" val=""/>
</p:tagLst>
</file>

<file path=ppt/tags/tag632.xml><?xml version="1.0" encoding="utf-8"?>
<p:tagLst xmlns:p="http://schemas.openxmlformats.org/presentationml/2006/main">
  <p:tag name="KSO_WM_BEAUTIFY_FLAG" val=""/>
</p:tagLst>
</file>

<file path=ppt/tags/tag633.xml><?xml version="1.0" encoding="utf-8"?>
<p:tagLst xmlns:p="http://schemas.openxmlformats.org/presentationml/2006/main">
  <p:tag name="KSO_WM_BEAUTIFY_FLAG" val=""/>
</p:tagLst>
</file>

<file path=ppt/tags/tag634.xml><?xml version="1.0" encoding="utf-8"?>
<p:tagLst xmlns:p="http://schemas.openxmlformats.org/presentationml/2006/main">
  <p:tag name="KSO_WM_BEAUTIFY_FLAG" val=""/>
</p:tagLst>
</file>

<file path=ppt/tags/tag635.xml><?xml version="1.0" encoding="utf-8"?>
<p:tagLst xmlns:p="http://schemas.openxmlformats.org/presentationml/2006/main">
  <p:tag name="KSO_WM_BEAUTIFY_FLAG" val=""/>
</p:tagLst>
</file>

<file path=ppt/tags/tag636.xml><?xml version="1.0" encoding="utf-8"?>
<p:tagLst xmlns:p="http://schemas.openxmlformats.org/presentationml/2006/main">
  <p:tag name="KSO_WM_BEAUTIFY_FLAG" val=""/>
</p:tagLst>
</file>

<file path=ppt/tags/tag637.xml><?xml version="1.0" encoding="utf-8"?>
<p:tagLst xmlns:p="http://schemas.openxmlformats.org/presentationml/2006/main">
  <p:tag name="KSO_WM_BEAUTIFY_FLAG" val=""/>
</p:tagLst>
</file>

<file path=ppt/tags/tag638.xml><?xml version="1.0" encoding="utf-8"?>
<p:tagLst xmlns:p="http://schemas.openxmlformats.org/presentationml/2006/main">
  <p:tag name="KSO_WM_BEAUTIFY_FLAG" val=""/>
</p:tagLst>
</file>

<file path=ppt/tags/tag639.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40.xml><?xml version="1.0" encoding="utf-8"?>
<p:tagLst xmlns:p="http://schemas.openxmlformats.org/presentationml/2006/main">
  <p:tag name="KSO_WM_BEAUTIFY_FLAG" val=""/>
</p:tagLst>
</file>

<file path=ppt/tags/tag641.xml><?xml version="1.0" encoding="utf-8"?>
<p:tagLst xmlns:p="http://schemas.openxmlformats.org/presentationml/2006/main">
  <p:tag name="KSO_WM_BEAUTIFY_FLAG" val=""/>
</p:tagLst>
</file>

<file path=ppt/tags/tag642.xml><?xml version="1.0" encoding="utf-8"?>
<p:tagLst xmlns:p="http://schemas.openxmlformats.org/presentationml/2006/main">
  <p:tag name="KSO_WM_BEAUTIFY_FLAG" val=""/>
</p:tagLst>
</file>

<file path=ppt/tags/tag643.xml><?xml version="1.0" encoding="utf-8"?>
<p:tagLst xmlns:p="http://schemas.openxmlformats.org/presentationml/2006/main">
  <p:tag name="KSO_WM_BEAUTIFY_FLAG" val=""/>
</p:tagLst>
</file>

<file path=ppt/tags/tag644.xml><?xml version="1.0" encoding="utf-8"?>
<p:tagLst xmlns:p="http://schemas.openxmlformats.org/presentationml/2006/main">
  <p:tag name="KSO_WM_BEAUTIFY_FLAG" val=""/>
</p:tagLst>
</file>

<file path=ppt/tags/tag645.xml><?xml version="1.0" encoding="utf-8"?>
<p:tagLst xmlns:p="http://schemas.openxmlformats.org/presentationml/2006/main">
  <p:tag name="KSO_WM_BEAUTIFY_FLAG" val=""/>
</p:tagLst>
</file>

<file path=ppt/tags/tag646.xml><?xml version="1.0" encoding="utf-8"?>
<p:tagLst xmlns:p="http://schemas.openxmlformats.org/presentationml/2006/main">
  <p:tag name="KSO_WM_BEAUTIFY_FLAG" val=""/>
</p:tagLst>
</file>

<file path=ppt/tags/tag647.xml><?xml version="1.0" encoding="utf-8"?>
<p:tagLst xmlns:p="http://schemas.openxmlformats.org/presentationml/2006/main">
  <p:tag name="KSO_WM_BEAUTIFY_FLAG" val=""/>
</p:tagLst>
</file>

<file path=ppt/tags/tag648.xml><?xml version="1.0" encoding="utf-8"?>
<p:tagLst xmlns:p="http://schemas.openxmlformats.org/presentationml/2006/main">
  <p:tag name="KSO_WM_BEAUTIFY_FLAG" val=""/>
</p:tagLst>
</file>

<file path=ppt/tags/tag649.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50.xml><?xml version="1.0" encoding="utf-8"?>
<p:tagLst xmlns:p="http://schemas.openxmlformats.org/presentationml/2006/main">
  <p:tag name="KSO_WM_BEAUTIFY_FLAG" val=""/>
</p:tagLst>
</file>

<file path=ppt/tags/tag651.xml><?xml version="1.0" encoding="utf-8"?>
<p:tagLst xmlns:p="http://schemas.openxmlformats.org/presentationml/2006/main">
  <p:tag name="KSO_WM_BEAUTIFY_FLAG" val=""/>
</p:tagLst>
</file>

<file path=ppt/tags/tag652.xml><?xml version="1.0" encoding="utf-8"?>
<p:tagLst xmlns:p="http://schemas.openxmlformats.org/presentationml/2006/main">
  <p:tag name="KSO_WM_BEAUTIFY_FLAG" val=""/>
</p:tagLst>
</file>

<file path=ppt/tags/tag653.xml><?xml version="1.0" encoding="utf-8"?>
<p:tagLst xmlns:p="http://schemas.openxmlformats.org/presentationml/2006/main">
  <p:tag name="KSO_WM_BEAUTIFY_FLAG" val=""/>
</p:tagLst>
</file>

<file path=ppt/tags/tag654.xml><?xml version="1.0" encoding="utf-8"?>
<p:tagLst xmlns:p="http://schemas.openxmlformats.org/presentationml/2006/main">
  <p:tag name="KSO_WM_BEAUTIFY_FLAG" val=""/>
</p:tagLst>
</file>

<file path=ppt/tags/tag655.xml><?xml version="1.0" encoding="utf-8"?>
<p:tagLst xmlns:p="http://schemas.openxmlformats.org/presentationml/2006/main">
  <p:tag name="KSO_WM_BEAUTIFY_FLAG" val=""/>
</p:tagLst>
</file>

<file path=ppt/tags/tag656.xml><?xml version="1.0" encoding="utf-8"?>
<p:tagLst xmlns:p="http://schemas.openxmlformats.org/presentationml/2006/main">
  <p:tag name="KSO_WM_BEAUTIFY_FLAG" val=""/>
</p:tagLst>
</file>

<file path=ppt/tags/tag657.xml><?xml version="1.0" encoding="utf-8"?>
<p:tagLst xmlns:p="http://schemas.openxmlformats.org/presentationml/2006/main">
  <p:tag name="KSO_WM_BEAUTIFY_FLAG" val=""/>
</p:tagLst>
</file>

<file path=ppt/tags/tag658.xml><?xml version="1.0" encoding="utf-8"?>
<p:tagLst xmlns:p="http://schemas.openxmlformats.org/presentationml/2006/main">
  <p:tag name="KSO_WM_BEAUTIFY_FLAG" val=""/>
</p:tagLst>
</file>

<file path=ppt/tags/tag659.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60.xml><?xml version="1.0" encoding="utf-8"?>
<p:tagLst xmlns:p="http://schemas.openxmlformats.org/presentationml/2006/main">
  <p:tag name="KSO_WM_BEAUTIFY_FLAG" val=""/>
</p:tagLst>
</file>

<file path=ppt/tags/tag661.xml><?xml version="1.0" encoding="utf-8"?>
<p:tagLst xmlns:p="http://schemas.openxmlformats.org/presentationml/2006/main">
  <p:tag name="KSO_WM_BEAUTIFY_FLAG" val=""/>
</p:tagLst>
</file>

<file path=ppt/tags/tag662.xml><?xml version="1.0" encoding="utf-8"?>
<p:tagLst xmlns:p="http://schemas.openxmlformats.org/presentationml/2006/main">
  <p:tag name="KSO_WM_BEAUTIFY_FLAG" val=""/>
</p:tagLst>
</file>

<file path=ppt/tags/tag663.xml><?xml version="1.0" encoding="utf-8"?>
<p:tagLst xmlns:p="http://schemas.openxmlformats.org/presentationml/2006/main">
  <p:tag name="KSO_WM_BEAUTIFY_FLAG" val=""/>
</p:tagLst>
</file>

<file path=ppt/tags/tag664.xml><?xml version="1.0" encoding="utf-8"?>
<p:tagLst xmlns:p="http://schemas.openxmlformats.org/presentationml/2006/main">
  <p:tag name="KSO_WM_BEAUTIFY_FLAG" val=""/>
</p:tagLst>
</file>

<file path=ppt/tags/tag665.xml><?xml version="1.0" encoding="utf-8"?>
<p:tagLst xmlns:p="http://schemas.openxmlformats.org/presentationml/2006/main">
  <p:tag name="KSO_WM_BEAUTIFY_FLAG" val=""/>
</p:tagLst>
</file>

<file path=ppt/tags/tag666.xml><?xml version="1.0" encoding="utf-8"?>
<p:tagLst xmlns:p="http://schemas.openxmlformats.org/presentationml/2006/main">
  <p:tag name="KSO_WM_BEAUTIFY_FLAG" val=""/>
</p:tagLst>
</file>

<file path=ppt/tags/tag667.xml><?xml version="1.0" encoding="utf-8"?>
<p:tagLst xmlns:p="http://schemas.openxmlformats.org/presentationml/2006/main">
  <p:tag name="KSO_WM_BEAUTIFY_FLAG" val=""/>
</p:tagLst>
</file>

<file path=ppt/tags/tag668.xml><?xml version="1.0" encoding="utf-8"?>
<p:tagLst xmlns:p="http://schemas.openxmlformats.org/presentationml/2006/main">
  <p:tag name="KSO_WM_BEAUTIFY_FLAG" val=""/>
</p:tagLst>
</file>

<file path=ppt/tags/tag669.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70.xml><?xml version="1.0" encoding="utf-8"?>
<p:tagLst xmlns:p="http://schemas.openxmlformats.org/presentationml/2006/main">
  <p:tag name="KSO_WM_BEAUTIFY_FLAG" val=""/>
</p:tagLst>
</file>

<file path=ppt/tags/tag671.xml><?xml version="1.0" encoding="utf-8"?>
<p:tagLst xmlns:p="http://schemas.openxmlformats.org/presentationml/2006/main">
  <p:tag name="KSO_WM_BEAUTIFY_FLAG" val=""/>
</p:tagLst>
</file>

<file path=ppt/tags/tag672.xml><?xml version="1.0" encoding="utf-8"?>
<p:tagLst xmlns:p="http://schemas.openxmlformats.org/presentationml/2006/main">
  <p:tag name="KSO_WM_BEAUTIFY_FLAG" val=""/>
</p:tagLst>
</file>

<file path=ppt/tags/tag673.xml><?xml version="1.0" encoding="utf-8"?>
<p:tagLst xmlns:p="http://schemas.openxmlformats.org/presentationml/2006/main">
  <p:tag name="KSO_WM_BEAUTIFY_FLAG" val=""/>
</p:tagLst>
</file>

<file path=ppt/tags/tag674.xml><?xml version="1.0" encoding="utf-8"?>
<p:tagLst xmlns:p="http://schemas.openxmlformats.org/presentationml/2006/main">
  <p:tag name="KSO_WM_BEAUTIFY_FLAG" val=""/>
</p:tagLst>
</file>

<file path=ppt/tags/tag675.xml><?xml version="1.0" encoding="utf-8"?>
<p:tagLst xmlns:p="http://schemas.openxmlformats.org/presentationml/2006/main">
  <p:tag name="KSO_WM_BEAUTIFY_FLAG" val=""/>
</p:tagLst>
</file>

<file path=ppt/tags/tag676.xml><?xml version="1.0" encoding="utf-8"?>
<p:tagLst xmlns:p="http://schemas.openxmlformats.org/presentationml/2006/main">
  <p:tag name="KSO_WM_BEAUTIFY_FLAG" val=""/>
</p:tagLst>
</file>

<file path=ppt/tags/tag677.xml><?xml version="1.0" encoding="utf-8"?>
<p:tagLst xmlns:p="http://schemas.openxmlformats.org/presentationml/2006/main">
  <p:tag name="KSO_WM_BEAUTIFY_FLAG" val=""/>
</p:tagLst>
</file>

<file path=ppt/tags/tag678.xml><?xml version="1.0" encoding="utf-8"?>
<p:tagLst xmlns:p="http://schemas.openxmlformats.org/presentationml/2006/main">
  <p:tag name="KSO_WM_BEAUTIFY_FLAG" val=""/>
</p:tagLst>
</file>

<file path=ppt/tags/tag679.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80.xml><?xml version="1.0" encoding="utf-8"?>
<p:tagLst xmlns:p="http://schemas.openxmlformats.org/presentationml/2006/main">
  <p:tag name="KSO_WM_BEAUTIFY_FLAG" val=""/>
</p:tagLst>
</file>

<file path=ppt/tags/tag681.xml><?xml version="1.0" encoding="utf-8"?>
<p:tagLst xmlns:p="http://schemas.openxmlformats.org/presentationml/2006/main">
  <p:tag name="KSO_WM_BEAUTIFY_FLAG" val=""/>
</p:tagLst>
</file>

<file path=ppt/tags/tag682.xml><?xml version="1.0" encoding="utf-8"?>
<p:tagLst xmlns:p="http://schemas.openxmlformats.org/presentationml/2006/main">
  <p:tag name="KSO_WM_BEAUTIFY_FLAG" val=""/>
</p:tagLst>
</file>

<file path=ppt/tags/tag683.xml><?xml version="1.0" encoding="utf-8"?>
<p:tagLst xmlns:p="http://schemas.openxmlformats.org/presentationml/2006/main">
  <p:tag name="KSO_WM_BEAUTIFY_FLAG" val=""/>
</p:tagLst>
</file>

<file path=ppt/tags/tag684.xml><?xml version="1.0" encoding="utf-8"?>
<p:tagLst xmlns:p="http://schemas.openxmlformats.org/presentationml/2006/main">
  <p:tag name="KSO_WM_BEAUTIFY_FLAG" val=""/>
</p:tagLst>
</file>

<file path=ppt/tags/tag685.xml><?xml version="1.0" encoding="utf-8"?>
<p:tagLst xmlns:p="http://schemas.openxmlformats.org/presentationml/2006/main">
  <p:tag name="KSO_WM_BEAUTIFY_FLAG" val=""/>
</p:tagLst>
</file>

<file path=ppt/tags/tag686.xml><?xml version="1.0" encoding="utf-8"?>
<p:tagLst xmlns:p="http://schemas.openxmlformats.org/presentationml/2006/main">
  <p:tag name="KSO_WM_BEAUTIFY_FLAG" val=""/>
</p:tagLst>
</file>

<file path=ppt/tags/tag687.xml><?xml version="1.0" encoding="utf-8"?>
<p:tagLst xmlns:p="http://schemas.openxmlformats.org/presentationml/2006/main">
  <p:tag name="KSO_WM_BEAUTIFY_FLAG" val=""/>
</p:tagLst>
</file>

<file path=ppt/tags/tag688.xml><?xml version="1.0" encoding="utf-8"?>
<p:tagLst xmlns:p="http://schemas.openxmlformats.org/presentationml/2006/main">
  <p:tag name="KSO_WM_BEAUTIFY_FLAG" val=""/>
</p:tagLst>
</file>

<file path=ppt/tags/tag689.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690.xml><?xml version="1.0" encoding="utf-8"?>
<p:tagLst xmlns:p="http://schemas.openxmlformats.org/presentationml/2006/main">
  <p:tag name="KSO_WM_BEAUTIFY_FLAG" val=""/>
</p:tagLst>
</file>

<file path=ppt/tags/tag691.xml><?xml version="1.0" encoding="utf-8"?>
<p:tagLst xmlns:p="http://schemas.openxmlformats.org/presentationml/2006/main">
  <p:tag name="KSO_WM_BEAUTIFY_FLAG" val=""/>
</p:tagLst>
</file>

<file path=ppt/tags/tag692.xml><?xml version="1.0" encoding="utf-8"?>
<p:tagLst xmlns:p="http://schemas.openxmlformats.org/presentationml/2006/main">
  <p:tag name="KSO_WM_BEAUTIFY_FLAG" val=""/>
</p:tagLst>
</file>

<file path=ppt/tags/tag693.xml><?xml version="1.0" encoding="utf-8"?>
<p:tagLst xmlns:p="http://schemas.openxmlformats.org/presentationml/2006/main">
  <p:tag name="KSO_WM_BEAUTIFY_FLAG" val=""/>
</p:tagLst>
</file>

<file path=ppt/tags/tag694.xml><?xml version="1.0" encoding="utf-8"?>
<p:tagLst xmlns:p="http://schemas.openxmlformats.org/presentationml/2006/main">
  <p:tag name="KSO_WM_BEAUTIFY_FLAG" val=""/>
</p:tagLst>
</file>

<file path=ppt/tags/tag695.xml><?xml version="1.0" encoding="utf-8"?>
<p:tagLst xmlns:p="http://schemas.openxmlformats.org/presentationml/2006/main">
  <p:tag name="KSO_WM_BEAUTIFY_FLAG" val=""/>
</p:tagLst>
</file>

<file path=ppt/tags/tag696.xml><?xml version="1.0" encoding="utf-8"?>
<p:tagLst xmlns:p="http://schemas.openxmlformats.org/presentationml/2006/main">
  <p:tag name="KSO_WM_BEAUTIFY_FLAG" val=""/>
</p:tagLst>
</file>

<file path=ppt/tags/tag697.xml><?xml version="1.0" encoding="utf-8"?>
<p:tagLst xmlns:p="http://schemas.openxmlformats.org/presentationml/2006/main">
  <p:tag name="KSO_WM_BEAUTIFY_FLAG" val=""/>
</p:tagLst>
</file>

<file path=ppt/tags/tag698.xml><?xml version="1.0" encoding="utf-8"?>
<p:tagLst xmlns:p="http://schemas.openxmlformats.org/presentationml/2006/main">
  <p:tag name="KSO_WM_BEAUTIFY_FLAG" val=""/>
</p:tagLst>
</file>

<file path=ppt/tags/tag699.xml><?xml version="1.0" encoding="utf-8"?>
<p:tagLst xmlns:p="http://schemas.openxmlformats.org/presentationml/2006/main">
  <p:tag name="KSO_WM_BEAUTIFY_FLAG" va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
</p:tagLst>
</file>

<file path=ppt/tags/tag700.xml><?xml version="1.0" encoding="utf-8"?>
<p:tagLst xmlns:p="http://schemas.openxmlformats.org/presentationml/2006/main">
  <p:tag name="KSO_WM_BEAUTIFY_FLAG" val=""/>
</p:tagLst>
</file>

<file path=ppt/tags/tag701.xml><?xml version="1.0" encoding="utf-8"?>
<p:tagLst xmlns:p="http://schemas.openxmlformats.org/presentationml/2006/main">
  <p:tag name="KSO_WM_BEAUTIFY_FLAG" val=""/>
</p:tagLst>
</file>

<file path=ppt/tags/tag702.xml><?xml version="1.0" encoding="utf-8"?>
<p:tagLst xmlns:p="http://schemas.openxmlformats.org/presentationml/2006/main">
  <p:tag name="KSO_WM_BEAUTIFY_FLAG" val=""/>
</p:tagLst>
</file>

<file path=ppt/tags/tag703.xml><?xml version="1.0" encoding="utf-8"?>
<p:tagLst xmlns:p="http://schemas.openxmlformats.org/presentationml/2006/main">
  <p:tag name="KSO_WM_BEAUTIFY_FLAG" val=""/>
</p:tagLst>
</file>

<file path=ppt/tags/tag704.xml><?xml version="1.0" encoding="utf-8"?>
<p:tagLst xmlns:p="http://schemas.openxmlformats.org/presentationml/2006/main">
  <p:tag name="KSO_WM_BEAUTIFY_FLAG" val=""/>
</p:tagLst>
</file>

<file path=ppt/tags/tag705.xml><?xml version="1.0" encoding="utf-8"?>
<p:tagLst xmlns:p="http://schemas.openxmlformats.org/presentationml/2006/main">
  <p:tag name="KSO_WM_BEAUTIFY_FLAG" val=""/>
</p:tagLst>
</file>

<file path=ppt/tags/tag706.xml><?xml version="1.0" encoding="utf-8"?>
<p:tagLst xmlns:p="http://schemas.openxmlformats.org/presentationml/2006/main">
  <p:tag name="KSO_WM_BEAUTIFY_FLAG" val=""/>
</p:tagLst>
</file>

<file path=ppt/tags/tag707.xml><?xml version="1.0" encoding="utf-8"?>
<p:tagLst xmlns:p="http://schemas.openxmlformats.org/presentationml/2006/main">
  <p:tag name="KSO_WM_BEAUTIFY_FLAG" val=""/>
</p:tagLst>
</file>

<file path=ppt/tags/tag708.xml><?xml version="1.0" encoding="utf-8"?>
<p:tagLst xmlns:p="http://schemas.openxmlformats.org/presentationml/2006/main">
  <p:tag name="KSO_WM_BEAUTIFY_FLAG" val=""/>
</p:tagLst>
</file>

<file path=ppt/tags/tag709.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10.xml><?xml version="1.0" encoding="utf-8"?>
<p:tagLst xmlns:p="http://schemas.openxmlformats.org/presentationml/2006/main">
  <p:tag name="KSO_WM_BEAUTIFY_FLAG" val=""/>
</p:tagLst>
</file>

<file path=ppt/tags/tag711.xml><?xml version="1.0" encoding="utf-8"?>
<p:tagLst xmlns:p="http://schemas.openxmlformats.org/presentationml/2006/main">
  <p:tag name="KSO_WM_BEAUTIFY_FLAG" val=""/>
</p:tagLst>
</file>

<file path=ppt/tags/tag712.xml><?xml version="1.0" encoding="utf-8"?>
<p:tagLst xmlns:p="http://schemas.openxmlformats.org/presentationml/2006/main">
  <p:tag name="KSO_WM_BEAUTIFY_FLAG" val=""/>
</p:tagLst>
</file>

<file path=ppt/tags/tag713.xml><?xml version="1.0" encoding="utf-8"?>
<p:tagLst xmlns:p="http://schemas.openxmlformats.org/presentationml/2006/main">
  <p:tag name="KSO_WM_BEAUTIFY_FLAG" val=""/>
</p:tagLst>
</file>

<file path=ppt/tags/tag714.xml><?xml version="1.0" encoding="utf-8"?>
<p:tagLst xmlns:p="http://schemas.openxmlformats.org/presentationml/2006/main">
  <p:tag name="KSO_WM_BEAUTIFY_FLAG" val=""/>
</p:tagLst>
</file>

<file path=ppt/tags/tag715.xml><?xml version="1.0" encoding="utf-8"?>
<p:tagLst xmlns:p="http://schemas.openxmlformats.org/presentationml/2006/main">
  <p:tag name="KSO_WM_BEAUTIFY_FLAG" val=""/>
</p:tagLst>
</file>

<file path=ppt/tags/tag716.xml><?xml version="1.0" encoding="utf-8"?>
<p:tagLst xmlns:p="http://schemas.openxmlformats.org/presentationml/2006/main">
  <p:tag name="KSO_WM_BEAUTIFY_FLAG" val="#wm#"/>
  <p:tag name="KSO_WM_TEMPLATE_CATEGORY" val="custom"/>
  <p:tag name="KSO_WM_TEMPLATE_INDEX" val="20205176"/>
</p:tagLst>
</file>

<file path=ppt/tags/tag717.xml><?xml version="1.0" encoding="utf-8"?>
<p:tagLst xmlns:p="http://schemas.openxmlformats.org/presentationml/2006/main">
  <p:tag name="KSO_WM_BEAUTIFY_FLAG" val=""/>
</p:tagLst>
</file>

<file path=ppt/tags/tag718.xml><?xml version="1.0" encoding="utf-8"?>
<p:tagLst xmlns:p="http://schemas.openxmlformats.org/presentationml/2006/main">
  <p:tag name="KSO_WM_BEAUTIFY_FLAG" val=""/>
</p:tagLst>
</file>

<file path=ppt/tags/tag719.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20.xml><?xml version="1.0" encoding="utf-8"?>
<p:tagLst xmlns:p="http://schemas.openxmlformats.org/presentationml/2006/main">
  <p:tag name="KSO_WM_BEAUTIFY_FLAG" val=""/>
</p:tagLst>
</file>

<file path=ppt/tags/tag721.xml><?xml version="1.0" encoding="utf-8"?>
<p:tagLst xmlns:p="http://schemas.openxmlformats.org/presentationml/2006/main">
  <p:tag name="KSO_WM_BEAUTIFY_FLAG" val=""/>
</p:tagLst>
</file>

<file path=ppt/tags/tag722.xml><?xml version="1.0" encoding="utf-8"?>
<p:tagLst xmlns:p="http://schemas.openxmlformats.org/presentationml/2006/main">
  <p:tag name="KSO_WM_BEAUTIFY_FLAG" val=""/>
</p:tagLst>
</file>

<file path=ppt/tags/tag723.xml><?xml version="1.0" encoding="utf-8"?>
<p:tagLst xmlns:p="http://schemas.openxmlformats.org/presentationml/2006/main">
  <p:tag name="KSO_WM_BEAUTIFY_FLAG" val=""/>
</p:tagLst>
</file>

<file path=ppt/tags/tag724.xml><?xml version="1.0" encoding="utf-8"?>
<p:tagLst xmlns:p="http://schemas.openxmlformats.org/presentationml/2006/main">
  <p:tag name="KSO_WM_BEAUTIFY_FLAG" val=""/>
</p:tagLst>
</file>

<file path=ppt/tags/tag725.xml><?xml version="1.0" encoding="utf-8"?>
<p:tagLst xmlns:p="http://schemas.openxmlformats.org/presentationml/2006/main">
  <p:tag name="KSO_WM_BEAUTIFY_FLAG" val=""/>
</p:tagLst>
</file>

<file path=ppt/tags/tag726.xml><?xml version="1.0" encoding="utf-8"?>
<p:tagLst xmlns:p="http://schemas.openxmlformats.org/presentationml/2006/main">
  <p:tag name="KSO_WM_BEAUTIFY_FLAG" val=""/>
</p:tagLst>
</file>

<file path=ppt/tags/tag727.xml><?xml version="1.0" encoding="utf-8"?>
<p:tagLst xmlns:p="http://schemas.openxmlformats.org/presentationml/2006/main">
  <p:tag name="KSO_WM_BEAUTIFY_FLAG" val=""/>
</p:tagLst>
</file>

<file path=ppt/tags/tag728.xml><?xml version="1.0" encoding="utf-8"?>
<p:tagLst xmlns:p="http://schemas.openxmlformats.org/presentationml/2006/main">
  <p:tag name="KSO_WM_BEAUTIFY_FLAG" val=""/>
</p:tagLst>
</file>

<file path=ppt/tags/tag729.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30.xml><?xml version="1.0" encoding="utf-8"?>
<p:tagLst xmlns:p="http://schemas.openxmlformats.org/presentationml/2006/main">
  <p:tag name="KSO_WM_BEAUTIFY_FLAG" val=""/>
</p:tagLst>
</file>

<file path=ppt/tags/tag731.xml><?xml version="1.0" encoding="utf-8"?>
<p:tagLst xmlns:p="http://schemas.openxmlformats.org/presentationml/2006/main">
  <p:tag name="KSO_WM_BEAUTIFY_FLAG" val=""/>
</p:tagLst>
</file>

<file path=ppt/tags/tag732.xml><?xml version="1.0" encoding="utf-8"?>
<p:tagLst xmlns:p="http://schemas.openxmlformats.org/presentationml/2006/main">
  <p:tag name="KSO_WM_BEAUTIFY_FLAG" val=""/>
</p:tagLst>
</file>

<file path=ppt/tags/tag733.xml><?xml version="1.0" encoding="utf-8"?>
<p:tagLst xmlns:p="http://schemas.openxmlformats.org/presentationml/2006/main">
  <p:tag name="KSO_WM_BEAUTIFY_FLAG" val=""/>
</p:tagLst>
</file>

<file path=ppt/tags/tag734.xml><?xml version="1.0" encoding="utf-8"?>
<p:tagLst xmlns:p="http://schemas.openxmlformats.org/presentationml/2006/main">
  <p:tag name="KSO_WM_BEAUTIFY_FLAG" val=""/>
</p:tagLst>
</file>

<file path=ppt/tags/tag735.xml><?xml version="1.0" encoding="utf-8"?>
<p:tagLst xmlns:p="http://schemas.openxmlformats.org/presentationml/2006/main">
  <p:tag name="KSO_WM_BEAUTIFY_FLAG" val=""/>
</p:tagLst>
</file>

<file path=ppt/tags/tag736.xml><?xml version="1.0" encoding="utf-8"?>
<p:tagLst xmlns:p="http://schemas.openxmlformats.org/presentationml/2006/main">
  <p:tag name="KSO_WM_BEAUTIFY_FLAG" val=""/>
</p:tagLst>
</file>

<file path=ppt/tags/tag737.xml><?xml version="1.0" encoding="utf-8"?>
<p:tagLst xmlns:p="http://schemas.openxmlformats.org/presentationml/2006/main">
  <p:tag name="KSO_WM_BEAUTIFY_FLAG" val=""/>
</p:tagLst>
</file>

<file path=ppt/tags/tag738.xml><?xml version="1.0" encoding="utf-8"?>
<p:tagLst xmlns:p="http://schemas.openxmlformats.org/presentationml/2006/main">
  <p:tag name="KSO_WM_BEAUTIFY_FLAG" val=""/>
</p:tagLst>
</file>

<file path=ppt/tags/tag739.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40.xml><?xml version="1.0" encoding="utf-8"?>
<p:tagLst xmlns:p="http://schemas.openxmlformats.org/presentationml/2006/main">
  <p:tag name="KSO_WM_BEAUTIFY_FLAG" val=""/>
</p:tagLst>
</file>

<file path=ppt/tags/tag741.xml><?xml version="1.0" encoding="utf-8"?>
<p:tagLst xmlns:p="http://schemas.openxmlformats.org/presentationml/2006/main">
  <p:tag name="KSO_WM_BEAUTIFY_FLAG" val=""/>
</p:tagLst>
</file>

<file path=ppt/tags/tag742.xml><?xml version="1.0" encoding="utf-8"?>
<p:tagLst xmlns:p="http://schemas.openxmlformats.org/presentationml/2006/main">
  <p:tag name="KSO_WM_BEAUTIFY_FLAG" val=""/>
</p:tagLst>
</file>

<file path=ppt/tags/tag743.xml><?xml version="1.0" encoding="utf-8"?>
<p:tagLst xmlns:p="http://schemas.openxmlformats.org/presentationml/2006/main">
  <p:tag name="KSO_WM_BEAUTIFY_FLAG" val=""/>
</p:tagLst>
</file>

<file path=ppt/tags/tag744.xml><?xml version="1.0" encoding="utf-8"?>
<p:tagLst xmlns:p="http://schemas.openxmlformats.org/presentationml/2006/main">
  <p:tag name="KSO_WM_BEAUTIFY_FLAG" val=""/>
</p:tagLst>
</file>

<file path=ppt/tags/tag745.xml><?xml version="1.0" encoding="utf-8"?>
<p:tagLst xmlns:p="http://schemas.openxmlformats.org/presentationml/2006/main">
  <p:tag name="KSO_WM_BEAUTIFY_FLAG" val=""/>
</p:tagLst>
</file>

<file path=ppt/tags/tag746.xml><?xml version="1.0" encoding="utf-8"?>
<p:tagLst xmlns:p="http://schemas.openxmlformats.org/presentationml/2006/main">
  <p:tag name="KSO_WM_BEAUTIFY_FLAG" val=""/>
</p:tagLst>
</file>

<file path=ppt/tags/tag747.xml><?xml version="1.0" encoding="utf-8"?>
<p:tagLst xmlns:p="http://schemas.openxmlformats.org/presentationml/2006/main">
  <p:tag name="KSO_WM_BEAUTIFY_FLAG" val=""/>
</p:tagLst>
</file>

<file path=ppt/tags/tag748.xml><?xml version="1.0" encoding="utf-8"?>
<p:tagLst xmlns:p="http://schemas.openxmlformats.org/presentationml/2006/main">
  <p:tag name="KSO_WM_BEAUTIFY_FLAG" val=""/>
</p:tagLst>
</file>

<file path=ppt/tags/tag749.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50.xml><?xml version="1.0" encoding="utf-8"?>
<p:tagLst xmlns:p="http://schemas.openxmlformats.org/presentationml/2006/main">
  <p:tag name="KSO_WM_BEAUTIFY_FLAG" val=""/>
</p:tagLst>
</file>

<file path=ppt/tags/tag751.xml><?xml version="1.0" encoding="utf-8"?>
<p:tagLst xmlns:p="http://schemas.openxmlformats.org/presentationml/2006/main">
  <p:tag name="KSO_WM_BEAUTIFY_FLAG" val=""/>
</p:tagLst>
</file>

<file path=ppt/tags/tag752.xml><?xml version="1.0" encoding="utf-8"?>
<p:tagLst xmlns:p="http://schemas.openxmlformats.org/presentationml/2006/main">
  <p:tag name="KSO_WM_BEAUTIFY_FLAG" val=""/>
</p:tagLst>
</file>

<file path=ppt/tags/tag753.xml><?xml version="1.0" encoding="utf-8"?>
<p:tagLst xmlns:p="http://schemas.openxmlformats.org/presentationml/2006/main">
  <p:tag name="KSO_WM_BEAUTIFY_FLAG" val=""/>
</p:tagLst>
</file>

<file path=ppt/tags/tag754.xml><?xml version="1.0" encoding="utf-8"?>
<p:tagLst xmlns:p="http://schemas.openxmlformats.org/presentationml/2006/main">
  <p:tag name="KSO_WM_BEAUTIFY_FLAG" val=""/>
</p:tagLst>
</file>

<file path=ppt/tags/tag755.xml><?xml version="1.0" encoding="utf-8"?>
<p:tagLst xmlns:p="http://schemas.openxmlformats.org/presentationml/2006/main">
  <p:tag name="KSO_WM_BEAUTIFY_FLAG" val=""/>
</p:tagLst>
</file>

<file path=ppt/tags/tag756.xml><?xml version="1.0" encoding="utf-8"?>
<p:tagLst xmlns:p="http://schemas.openxmlformats.org/presentationml/2006/main">
  <p:tag name="KSO_WM_BEAUTIFY_FLAG" val=""/>
</p:tagLst>
</file>

<file path=ppt/tags/tag757.xml><?xml version="1.0" encoding="utf-8"?>
<p:tagLst xmlns:p="http://schemas.openxmlformats.org/presentationml/2006/main">
  <p:tag name="KSO_WM_BEAUTIFY_FLAG" val=""/>
</p:tagLst>
</file>

<file path=ppt/tags/tag758.xml><?xml version="1.0" encoding="utf-8"?>
<p:tagLst xmlns:p="http://schemas.openxmlformats.org/presentationml/2006/main">
  <p:tag name="KSO_WM_BEAUTIFY_FLAG" val=""/>
</p:tagLst>
</file>

<file path=ppt/tags/tag759.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60.xml><?xml version="1.0" encoding="utf-8"?>
<p:tagLst xmlns:p="http://schemas.openxmlformats.org/presentationml/2006/main">
  <p:tag name="KSO_WM_BEAUTIFY_FLAG" val=""/>
</p:tagLst>
</file>

<file path=ppt/tags/tag761.xml><?xml version="1.0" encoding="utf-8"?>
<p:tagLst xmlns:p="http://schemas.openxmlformats.org/presentationml/2006/main">
  <p:tag name="KSO_WM_BEAUTIFY_FLAG" val=""/>
</p:tagLst>
</file>

<file path=ppt/tags/tag762.xml><?xml version="1.0" encoding="utf-8"?>
<p:tagLst xmlns:p="http://schemas.openxmlformats.org/presentationml/2006/main">
  <p:tag name="KSO_WM_BEAUTIFY_FLAG" val=""/>
</p:tagLst>
</file>

<file path=ppt/tags/tag763.xml><?xml version="1.0" encoding="utf-8"?>
<p:tagLst xmlns:p="http://schemas.openxmlformats.org/presentationml/2006/main">
  <p:tag name="KSO_WM_BEAUTIFY_FLAG" val=""/>
</p:tagLst>
</file>

<file path=ppt/tags/tag764.xml><?xml version="1.0" encoding="utf-8"?>
<p:tagLst xmlns:p="http://schemas.openxmlformats.org/presentationml/2006/main">
  <p:tag name="KSO_WM_BEAUTIFY_FLAG" val=""/>
</p:tagLst>
</file>

<file path=ppt/tags/tag765.xml><?xml version="1.0" encoding="utf-8"?>
<p:tagLst xmlns:p="http://schemas.openxmlformats.org/presentationml/2006/main">
  <p:tag name="KSO_WM_BEAUTIFY_FLAG" val=""/>
</p:tagLst>
</file>

<file path=ppt/tags/tag766.xml><?xml version="1.0" encoding="utf-8"?>
<p:tagLst xmlns:p="http://schemas.openxmlformats.org/presentationml/2006/main">
  <p:tag name="KSO_WM_BEAUTIFY_FLAG" val=""/>
</p:tagLst>
</file>

<file path=ppt/tags/tag767.xml><?xml version="1.0" encoding="utf-8"?>
<p:tagLst xmlns:p="http://schemas.openxmlformats.org/presentationml/2006/main">
  <p:tag name="KSO_WM_BEAUTIFY_FLAG" val=""/>
</p:tagLst>
</file>

<file path=ppt/tags/tag768.xml><?xml version="1.0" encoding="utf-8"?>
<p:tagLst xmlns:p="http://schemas.openxmlformats.org/presentationml/2006/main">
  <p:tag name="KSO_WM_BEAUTIFY_FLAG" val=""/>
</p:tagLst>
</file>

<file path=ppt/tags/tag769.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70.xml><?xml version="1.0" encoding="utf-8"?>
<p:tagLst xmlns:p="http://schemas.openxmlformats.org/presentationml/2006/main">
  <p:tag name="KSO_WM_BEAUTIFY_FLAG" val=""/>
</p:tagLst>
</file>

<file path=ppt/tags/tag771.xml><?xml version="1.0" encoding="utf-8"?>
<p:tagLst xmlns:p="http://schemas.openxmlformats.org/presentationml/2006/main">
  <p:tag name="KSO_WM_BEAUTIFY_FLAG" val=""/>
</p:tagLst>
</file>

<file path=ppt/tags/tag772.xml><?xml version="1.0" encoding="utf-8"?>
<p:tagLst xmlns:p="http://schemas.openxmlformats.org/presentationml/2006/main">
  <p:tag name="KSO_WM_BEAUTIFY_FLAG" val=""/>
</p:tagLst>
</file>

<file path=ppt/tags/tag773.xml><?xml version="1.0" encoding="utf-8"?>
<p:tagLst xmlns:p="http://schemas.openxmlformats.org/presentationml/2006/main">
  <p:tag name="KSO_WM_BEAUTIFY_FLAG" val=""/>
</p:tagLst>
</file>

<file path=ppt/tags/tag774.xml><?xml version="1.0" encoding="utf-8"?>
<p:tagLst xmlns:p="http://schemas.openxmlformats.org/presentationml/2006/main">
  <p:tag name="KSO_WM_BEAUTIFY_FLAG" val=""/>
</p:tagLst>
</file>

<file path=ppt/tags/tag775.xml><?xml version="1.0" encoding="utf-8"?>
<p:tagLst xmlns:p="http://schemas.openxmlformats.org/presentationml/2006/main">
  <p:tag name="KSO_WM_BEAUTIFY_FLAG" val=""/>
</p:tagLst>
</file>

<file path=ppt/tags/tag776.xml><?xml version="1.0" encoding="utf-8"?>
<p:tagLst xmlns:p="http://schemas.openxmlformats.org/presentationml/2006/main">
  <p:tag name="KSO_WM_BEAUTIFY_FLAG" val=""/>
</p:tagLst>
</file>

<file path=ppt/tags/tag777.xml><?xml version="1.0" encoding="utf-8"?>
<p:tagLst xmlns:p="http://schemas.openxmlformats.org/presentationml/2006/main">
  <p:tag name="KSO_WM_BEAUTIFY_FLAG" val=""/>
</p:tagLst>
</file>

<file path=ppt/tags/tag778.xml><?xml version="1.0" encoding="utf-8"?>
<p:tagLst xmlns:p="http://schemas.openxmlformats.org/presentationml/2006/main">
  <p:tag name="KSO_WM_BEAUTIFY_FLAG" val=""/>
</p:tagLst>
</file>

<file path=ppt/tags/tag779.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80.xml><?xml version="1.0" encoding="utf-8"?>
<p:tagLst xmlns:p="http://schemas.openxmlformats.org/presentationml/2006/main">
  <p:tag name="KSO_WM_BEAUTIFY_FLAG" val=""/>
</p:tagLst>
</file>

<file path=ppt/tags/tag781.xml><?xml version="1.0" encoding="utf-8"?>
<p:tagLst xmlns:p="http://schemas.openxmlformats.org/presentationml/2006/main">
  <p:tag name="KSO_WM_BEAUTIFY_FLAG" val=""/>
</p:tagLst>
</file>

<file path=ppt/tags/tag782.xml><?xml version="1.0" encoding="utf-8"?>
<p:tagLst xmlns:p="http://schemas.openxmlformats.org/presentationml/2006/main">
  <p:tag name="KSO_WM_BEAUTIFY_FLAG" val=""/>
</p:tagLst>
</file>

<file path=ppt/tags/tag783.xml><?xml version="1.0" encoding="utf-8"?>
<p:tagLst xmlns:p="http://schemas.openxmlformats.org/presentationml/2006/main">
  <p:tag name="KSO_WM_BEAUTIFY_FLAG" val=""/>
</p:tagLst>
</file>

<file path=ppt/tags/tag784.xml><?xml version="1.0" encoding="utf-8"?>
<p:tagLst xmlns:p="http://schemas.openxmlformats.org/presentationml/2006/main">
  <p:tag name="KSO_WM_BEAUTIFY_FLAG" val=""/>
</p:tagLst>
</file>

<file path=ppt/tags/tag785.xml><?xml version="1.0" encoding="utf-8"?>
<p:tagLst xmlns:p="http://schemas.openxmlformats.org/presentationml/2006/main">
  <p:tag name="KSO_WM_BEAUTIFY_FLAG" val=""/>
</p:tagLst>
</file>

<file path=ppt/tags/tag786.xml><?xml version="1.0" encoding="utf-8"?>
<p:tagLst xmlns:p="http://schemas.openxmlformats.org/presentationml/2006/main">
  <p:tag name="KSO_WM_BEAUTIFY_FLAG" val=""/>
</p:tagLst>
</file>

<file path=ppt/tags/tag787.xml><?xml version="1.0" encoding="utf-8"?>
<p:tagLst xmlns:p="http://schemas.openxmlformats.org/presentationml/2006/main">
  <p:tag name="KSO_WM_BEAUTIFY_FLAG" val=""/>
</p:tagLst>
</file>

<file path=ppt/tags/tag788.xml><?xml version="1.0" encoding="utf-8"?>
<p:tagLst xmlns:p="http://schemas.openxmlformats.org/presentationml/2006/main">
  <p:tag name="KSO_WM_BEAUTIFY_FLAG" val=""/>
</p:tagLst>
</file>

<file path=ppt/tags/tag789.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790.xml><?xml version="1.0" encoding="utf-8"?>
<p:tagLst xmlns:p="http://schemas.openxmlformats.org/presentationml/2006/main">
  <p:tag name="KSO_WM_BEAUTIFY_FLAG" val=""/>
</p:tagLst>
</file>

<file path=ppt/tags/tag791.xml><?xml version="1.0" encoding="utf-8"?>
<p:tagLst xmlns:p="http://schemas.openxmlformats.org/presentationml/2006/main">
  <p:tag name="KSO_WM_BEAUTIFY_FLAG" val=""/>
</p:tagLst>
</file>

<file path=ppt/tags/tag792.xml><?xml version="1.0" encoding="utf-8"?>
<p:tagLst xmlns:p="http://schemas.openxmlformats.org/presentationml/2006/main">
  <p:tag name="KSO_WM_BEAUTIFY_FLAG" val=""/>
</p:tagLst>
</file>

<file path=ppt/tags/tag793.xml><?xml version="1.0" encoding="utf-8"?>
<p:tagLst xmlns:p="http://schemas.openxmlformats.org/presentationml/2006/main">
  <p:tag name="KSO_WM_BEAUTIFY_FLAG" val=""/>
</p:tagLst>
</file>

<file path=ppt/tags/tag794.xml><?xml version="1.0" encoding="utf-8"?>
<p:tagLst xmlns:p="http://schemas.openxmlformats.org/presentationml/2006/main">
  <p:tag name="KSO_WM_BEAUTIFY_FLAG" val=""/>
</p:tagLst>
</file>

<file path=ppt/tags/tag795.xml><?xml version="1.0" encoding="utf-8"?>
<p:tagLst xmlns:p="http://schemas.openxmlformats.org/presentationml/2006/main">
  <p:tag name="KSO_WM_BEAUTIFY_FLAG" val=""/>
</p:tagLst>
</file>

<file path=ppt/tags/tag796.xml><?xml version="1.0" encoding="utf-8"?>
<p:tagLst xmlns:p="http://schemas.openxmlformats.org/presentationml/2006/main">
  <p:tag name="KSO_WM_BEAUTIFY_FLAG" val=""/>
</p:tagLst>
</file>

<file path=ppt/tags/tag797.xml><?xml version="1.0" encoding="utf-8"?>
<p:tagLst xmlns:p="http://schemas.openxmlformats.org/presentationml/2006/main">
  <p:tag name="KSO_WM_BEAUTIFY_FLAG" val=""/>
</p:tagLst>
</file>

<file path=ppt/tags/tag798.xml><?xml version="1.0" encoding="utf-8"?>
<p:tagLst xmlns:p="http://schemas.openxmlformats.org/presentationml/2006/main">
  <p:tag name="KSO_WM_BEAUTIFY_FLAG" val=""/>
</p:tagLst>
</file>

<file path=ppt/tags/tag79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
</p:tagLst>
</file>

<file path=ppt/tags/tag800.xml><?xml version="1.0" encoding="utf-8"?>
<p:tagLst xmlns:p="http://schemas.openxmlformats.org/presentationml/2006/main">
  <p:tag name="KSO_WM_BEAUTIFY_FLAG" val=""/>
</p:tagLst>
</file>

<file path=ppt/tags/tag801.xml><?xml version="1.0" encoding="utf-8"?>
<p:tagLst xmlns:p="http://schemas.openxmlformats.org/presentationml/2006/main">
  <p:tag name="KSO_WM_BEAUTIFY_FLAG" val=""/>
</p:tagLst>
</file>

<file path=ppt/tags/tag802.xml><?xml version="1.0" encoding="utf-8"?>
<p:tagLst xmlns:p="http://schemas.openxmlformats.org/presentationml/2006/main">
  <p:tag name="KSO_WM_BEAUTIFY_FLAG" val=""/>
</p:tagLst>
</file>

<file path=ppt/tags/tag803.xml><?xml version="1.0" encoding="utf-8"?>
<p:tagLst xmlns:p="http://schemas.openxmlformats.org/presentationml/2006/main">
  <p:tag name="KSO_WM_BEAUTIFY_FLAG" val=""/>
</p:tagLst>
</file>

<file path=ppt/tags/tag804.xml><?xml version="1.0" encoding="utf-8"?>
<p:tagLst xmlns:p="http://schemas.openxmlformats.org/presentationml/2006/main">
  <p:tag name="KSO_WM_BEAUTIFY_FLAG" val=""/>
</p:tagLst>
</file>

<file path=ppt/tags/tag805.xml><?xml version="1.0" encoding="utf-8"?>
<p:tagLst xmlns:p="http://schemas.openxmlformats.org/presentationml/2006/main">
  <p:tag name="KSO_WM_BEAUTIFY_FLAG" val=""/>
</p:tagLst>
</file>

<file path=ppt/tags/tag806.xml><?xml version="1.0" encoding="utf-8"?>
<p:tagLst xmlns:p="http://schemas.openxmlformats.org/presentationml/2006/main">
  <p:tag name="KSO_WM_BEAUTIFY_FLAG" val=""/>
</p:tagLst>
</file>

<file path=ppt/tags/tag807.xml><?xml version="1.0" encoding="utf-8"?>
<p:tagLst xmlns:p="http://schemas.openxmlformats.org/presentationml/2006/main">
  <p:tag name="KSO_WM_BEAUTIFY_FLAG" val=""/>
</p:tagLst>
</file>

<file path=ppt/tags/tag808.xml><?xml version="1.0" encoding="utf-8"?>
<p:tagLst xmlns:p="http://schemas.openxmlformats.org/presentationml/2006/main">
  <p:tag name="KSO_WM_BEAUTIFY_FLAG" val=""/>
</p:tagLst>
</file>

<file path=ppt/tags/tag809.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10.xml><?xml version="1.0" encoding="utf-8"?>
<p:tagLst xmlns:p="http://schemas.openxmlformats.org/presentationml/2006/main">
  <p:tag name="KSO_WM_BEAUTIFY_FLAG" val=""/>
</p:tagLst>
</file>

<file path=ppt/tags/tag811.xml><?xml version="1.0" encoding="utf-8"?>
<p:tagLst xmlns:p="http://schemas.openxmlformats.org/presentationml/2006/main">
  <p:tag name="KSO_WM_BEAUTIFY_FLAG" val=""/>
</p:tagLst>
</file>

<file path=ppt/tags/tag812.xml><?xml version="1.0" encoding="utf-8"?>
<p:tagLst xmlns:p="http://schemas.openxmlformats.org/presentationml/2006/main">
  <p:tag name="KSO_WM_BEAUTIFY_FLAG" val=""/>
</p:tagLst>
</file>

<file path=ppt/tags/tag813.xml><?xml version="1.0" encoding="utf-8"?>
<p:tagLst xmlns:p="http://schemas.openxmlformats.org/presentationml/2006/main">
  <p:tag name="KSO_WM_BEAUTIFY_FLAG" val=""/>
</p:tagLst>
</file>

<file path=ppt/tags/tag814.xml><?xml version="1.0" encoding="utf-8"?>
<p:tagLst xmlns:p="http://schemas.openxmlformats.org/presentationml/2006/main">
  <p:tag name="KSO_WM_BEAUTIFY_FLAG" val=""/>
</p:tagLst>
</file>

<file path=ppt/tags/tag815.xml><?xml version="1.0" encoding="utf-8"?>
<p:tagLst xmlns:p="http://schemas.openxmlformats.org/presentationml/2006/main">
  <p:tag name="KSO_WM_BEAUTIFY_FLAG" val=""/>
</p:tagLst>
</file>

<file path=ppt/tags/tag816.xml><?xml version="1.0" encoding="utf-8"?>
<p:tagLst xmlns:p="http://schemas.openxmlformats.org/presentationml/2006/main">
  <p:tag name="KSO_WM_BEAUTIFY_FLAG" val=""/>
</p:tagLst>
</file>

<file path=ppt/tags/tag817.xml><?xml version="1.0" encoding="utf-8"?>
<p:tagLst xmlns:p="http://schemas.openxmlformats.org/presentationml/2006/main">
  <p:tag name="KSO_WM_BEAUTIFY_FLAG" val=""/>
</p:tagLst>
</file>

<file path=ppt/tags/tag818.xml><?xml version="1.0" encoding="utf-8"?>
<p:tagLst xmlns:p="http://schemas.openxmlformats.org/presentationml/2006/main">
  <p:tag name="KSO_WM_BEAUTIFY_FLAG" val=""/>
</p:tagLst>
</file>

<file path=ppt/tags/tag819.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20.xml><?xml version="1.0" encoding="utf-8"?>
<p:tagLst xmlns:p="http://schemas.openxmlformats.org/presentationml/2006/main">
  <p:tag name="KSO_WM_BEAUTIFY_FLAG" val=""/>
</p:tagLst>
</file>

<file path=ppt/tags/tag821.xml><?xml version="1.0" encoding="utf-8"?>
<p:tagLst xmlns:p="http://schemas.openxmlformats.org/presentationml/2006/main">
  <p:tag name="KSO_WM_BEAUTIFY_FLAG" val=""/>
</p:tagLst>
</file>

<file path=ppt/tags/tag822.xml><?xml version="1.0" encoding="utf-8"?>
<p:tagLst xmlns:p="http://schemas.openxmlformats.org/presentationml/2006/main">
  <p:tag name="KSO_WM_BEAUTIFY_FLAG" val=""/>
</p:tagLst>
</file>

<file path=ppt/tags/tag823.xml><?xml version="1.0" encoding="utf-8"?>
<p:tagLst xmlns:p="http://schemas.openxmlformats.org/presentationml/2006/main">
  <p:tag name="KSO_WM_BEAUTIFY_FLAG" val=""/>
</p:tagLst>
</file>

<file path=ppt/tags/tag824.xml><?xml version="1.0" encoding="utf-8"?>
<p:tagLst xmlns:p="http://schemas.openxmlformats.org/presentationml/2006/main">
  <p:tag name="KSO_WM_BEAUTIFY_FLAG" val=""/>
</p:tagLst>
</file>

<file path=ppt/tags/tag825.xml><?xml version="1.0" encoding="utf-8"?>
<p:tagLst xmlns:p="http://schemas.openxmlformats.org/presentationml/2006/main">
  <p:tag name="KSO_WM_BEAUTIFY_FLAG" val="#wm#"/>
  <p:tag name="KSO_WM_TEMPLATE_CATEGORY" val="custom"/>
  <p:tag name="KSO_WM_TEMPLATE_INDEX" val="20205176"/>
</p:tagLst>
</file>

<file path=ppt/tags/tag826.xml><?xml version="1.0" encoding="utf-8"?>
<p:tagLst xmlns:p="http://schemas.openxmlformats.org/presentationml/2006/main">
  <p:tag name="KSO_WM_BEAUTIFY_FLAG" val=""/>
</p:tagLst>
</file>

<file path=ppt/tags/tag827.xml><?xml version="1.0" encoding="utf-8"?>
<p:tagLst xmlns:p="http://schemas.openxmlformats.org/presentationml/2006/main">
  <p:tag name="KSO_WM_BEAUTIFY_FLAG" val=""/>
</p:tagLst>
</file>

<file path=ppt/tags/tag828.xml><?xml version="1.0" encoding="utf-8"?>
<p:tagLst xmlns:p="http://schemas.openxmlformats.org/presentationml/2006/main">
  <p:tag name="KSO_WM_BEAUTIFY_FLAG" val=""/>
</p:tagLst>
</file>

<file path=ppt/tags/tag829.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30.xml><?xml version="1.0" encoding="utf-8"?>
<p:tagLst xmlns:p="http://schemas.openxmlformats.org/presentationml/2006/main">
  <p:tag name="KSO_WM_BEAUTIFY_FLAG" val=""/>
</p:tagLst>
</file>

<file path=ppt/tags/tag831.xml><?xml version="1.0" encoding="utf-8"?>
<p:tagLst xmlns:p="http://schemas.openxmlformats.org/presentationml/2006/main">
  <p:tag name="KSO_WM_BEAUTIFY_FLAG" val=""/>
</p:tagLst>
</file>

<file path=ppt/tags/tag832.xml><?xml version="1.0" encoding="utf-8"?>
<p:tagLst xmlns:p="http://schemas.openxmlformats.org/presentationml/2006/main">
  <p:tag name="KSO_WM_BEAUTIFY_FLAG" val=""/>
</p:tagLst>
</file>

<file path=ppt/tags/tag833.xml><?xml version="1.0" encoding="utf-8"?>
<p:tagLst xmlns:p="http://schemas.openxmlformats.org/presentationml/2006/main">
  <p:tag name="KSO_WM_BEAUTIFY_FLAG" val=""/>
</p:tagLst>
</file>

<file path=ppt/tags/tag834.xml><?xml version="1.0" encoding="utf-8"?>
<p:tagLst xmlns:p="http://schemas.openxmlformats.org/presentationml/2006/main">
  <p:tag name="KSO_WM_BEAUTIFY_FLAG" val=""/>
</p:tagLst>
</file>

<file path=ppt/tags/tag835.xml><?xml version="1.0" encoding="utf-8"?>
<p:tagLst xmlns:p="http://schemas.openxmlformats.org/presentationml/2006/main">
  <p:tag name="KSO_WM_BEAUTIFY_FLAG" val=""/>
</p:tagLst>
</file>

<file path=ppt/tags/tag836.xml><?xml version="1.0" encoding="utf-8"?>
<p:tagLst xmlns:p="http://schemas.openxmlformats.org/presentationml/2006/main">
  <p:tag name="KSO_WM_BEAUTIFY_FLAG" val=""/>
</p:tagLst>
</file>

<file path=ppt/tags/tag837.xml><?xml version="1.0" encoding="utf-8"?>
<p:tagLst xmlns:p="http://schemas.openxmlformats.org/presentationml/2006/main">
  <p:tag name="KSO_WM_BEAUTIFY_FLAG" val=""/>
</p:tagLst>
</file>

<file path=ppt/tags/tag838.xml><?xml version="1.0" encoding="utf-8"?>
<p:tagLst xmlns:p="http://schemas.openxmlformats.org/presentationml/2006/main">
  <p:tag name="KSO_WM_BEAUTIFY_FLAG" val=""/>
</p:tagLst>
</file>

<file path=ppt/tags/tag839.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40.xml><?xml version="1.0" encoding="utf-8"?>
<p:tagLst xmlns:p="http://schemas.openxmlformats.org/presentationml/2006/main">
  <p:tag name="KSO_WM_BEAUTIFY_FLAG" val=""/>
</p:tagLst>
</file>

<file path=ppt/tags/tag841.xml><?xml version="1.0" encoding="utf-8"?>
<p:tagLst xmlns:p="http://schemas.openxmlformats.org/presentationml/2006/main">
  <p:tag name="KSO_WM_BEAUTIFY_FLAG" val=""/>
</p:tagLst>
</file>

<file path=ppt/tags/tag842.xml><?xml version="1.0" encoding="utf-8"?>
<p:tagLst xmlns:p="http://schemas.openxmlformats.org/presentationml/2006/main">
  <p:tag name="KSO_WM_BEAUTIFY_FLAG" val=""/>
</p:tagLst>
</file>

<file path=ppt/tags/tag843.xml><?xml version="1.0" encoding="utf-8"?>
<p:tagLst xmlns:p="http://schemas.openxmlformats.org/presentationml/2006/main">
  <p:tag name="KSO_WM_BEAUTIFY_FLAG" val=""/>
</p:tagLst>
</file>

<file path=ppt/tags/tag844.xml><?xml version="1.0" encoding="utf-8"?>
<p:tagLst xmlns:p="http://schemas.openxmlformats.org/presentationml/2006/main">
  <p:tag name="KSO_WM_BEAUTIFY_FLAG" val=""/>
</p:tagLst>
</file>

<file path=ppt/tags/tag845.xml><?xml version="1.0" encoding="utf-8"?>
<p:tagLst xmlns:p="http://schemas.openxmlformats.org/presentationml/2006/main">
  <p:tag name="KSO_WM_BEAUTIFY_FLAG" val=""/>
</p:tagLst>
</file>

<file path=ppt/tags/tag846.xml><?xml version="1.0" encoding="utf-8"?>
<p:tagLst xmlns:p="http://schemas.openxmlformats.org/presentationml/2006/main">
  <p:tag name="KSO_WM_BEAUTIFY_FLAG" val=""/>
</p:tagLst>
</file>

<file path=ppt/tags/tag847.xml><?xml version="1.0" encoding="utf-8"?>
<p:tagLst xmlns:p="http://schemas.openxmlformats.org/presentationml/2006/main">
  <p:tag name="KSO_WM_BEAUTIFY_FLAG" val=""/>
</p:tagLst>
</file>

<file path=ppt/tags/tag848.xml><?xml version="1.0" encoding="utf-8"?>
<p:tagLst xmlns:p="http://schemas.openxmlformats.org/presentationml/2006/main">
  <p:tag name="KSO_WM_BEAUTIFY_FLAG" val=""/>
</p:tagLst>
</file>

<file path=ppt/tags/tag849.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50.xml><?xml version="1.0" encoding="utf-8"?>
<p:tagLst xmlns:p="http://schemas.openxmlformats.org/presentationml/2006/main">
  <p:tag name="KSO_WM_BEAUTIFY_FLAG" val=""/>
</p:tagLst>
</file>

<file path=ppt/tags/tag851.xml><?xml version="1.0" encoding="utf-8"?>
<p:tagLst xmlns:p="http://schemas.openxmlformats.org/presentationml/2006/main">
  <p:tag name="KSO_WM_BEAUTIFY_FLAG" val=""/>
</p:tagLst>
</file>

<file path=ppt/tags/tag852.xml><?xml version="1.0" encoding="utf-8"?>
<p:tagLst xmlns:p="http://schemas.openxmlformats.org/presentationml/2006/main">
  <p:tag name="KSO_WM_BEAUTIFY_FLAG" val=""/>
</p:tagLst>
</file>

<file path=ppt/tags/tag853.xml><?xml version="1.0" encoding="utf-8"?>
<p:tagLst xmlns:p="http://schemas.openxmlformats.org/presentationml/2006/main">
  <p:tag name="KSO_WM_BEAUTIFY_FLAG" val=""/>
</p:tagLst>
</file>

<file path=ppt/tags/tag854.xml><?xml version="1.0" encoding="utf-8"?>
<p:tagLst xmlns:p="http://schemas.openxmlformats.org/presentationml/2006/main">
  <p:tag name="KSO_WM_BEAUTIFY_FLAG" val=""/>
</p:tagLst>
</file>

<file path=ppt/tags/tag855.xml><?xml version="1.0" encoding="utf-8"?>
<p:tagLst xmlns:p="http://schemas.openxmlformats.org/presentationml/2006/main">
  <p:tag name="KSO_WM_BEAUTIFY_FLAG" val=""/>
</p:tagLst>
</file>

<file path=ppt/tags/tag856.xml><?xml version="1.0" encoding="utf-8"?>
<p:tagLst xmlns:p="http://schemas.openxmlformats.org/presentationml/2006/main">
  <p:tag name="KSO_WM_BEAUTIFY_FLAG" val=""/>
</p:tagLst>
</file>

<file path=ppt/tags/tag857.xml><?xml version="1.0" encoding="utf-8"?>
<p:tagLst xmlns:p="http://schemas.openxmlformats.org/presentationml/2006/main">
  <p:tag name="KSO_WM_BEAUTIFY_FLAG" val=""/>
</p:tagLst>
</file>

<file path=ppt/tags/tag858.xml><?xml version="1.0" encoding="utf-8"?>
<p:tagLst xmlns:p="http://schemas.openxmlformats.org/presentationml/2006/main">
  <p:tag name="KSO_WM_BEAUTIFY_FLAG" val=""/>
</p:tagLst>
</file>

<file path=ppt/tags/tag859.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60.xml><?xml version="1.0" encoding="utf-8"?>
<p:tagLst xmlns:p="http://schemas.openxmlformats.org/presentationml/2006/main">
  <p:tag name="KSO_WM_BEAUTIFY_FLAG" val=""/>
</p:tagLst>
</file>

<file path=ppt/tags/tag861.xml><?xml version="1.0" encoding="utf-8"?>
<p:tagLst xmlns:p="http://schemas.openxmlformats.org/presentationml/2006/main">
  <p:tag name="KSO_WM_BEAUTIFY_FLAG" val=""/>
</p:tagLst>
</file>

<file path=ppt/tags/tag862.xml><?xml version="1.0" encoding="utf-8"?>
<p:tagLst xmlns:p="http://schemas.openxmlformats.org/presentationml/2006/main">
  <p:tag name="KSO_WM_BEAUTIFY_FLAG" val=""/>
</p:tagLst>
</file>

<file path=ppt/tags/tag863.xml><?xml version="1.0" encoding="utf-8"?>
<p:tagLst xmlns:p="http://schemas.openxmlformats.org/presentationml/2006/main">
  <p:tag name="KSO_WM_BEAUTIFY_FLAG" val=""/>
</p:tagLst>
</file>

<file path=ppt/tags/tag864.xml><?xml version="1.0" encoding="utf-8"?>
<p:tagLst xmlns:p="http://schemas.openxmlformats.org/presentationml/2006/main">
  <p:tag name="KSO_WM_BEAUTIFY_FLAG" val=""/>
</p:tagLst>
</file>

<file path=ppt/tags/tag865.xml><?xml version="1.0" encoding="utf-8"?>
<p:tagLst xmlns:p="http://schemas.openxmlformats.org/presentationml/2006/main">
  <p:tag name="KSO_WM_BEAUTIFY_FLAG" val=""/>
</p:tagLst>
</file>

<file path=ppt/tags/tag866.xml><?xml version="1.0" encoding="utf-8"?>
<p:tagLst xmlns:p="http://schemas.openxmlformats.org/presentationml/2006/main">
  <p:tag name="KSO_WM_BEAUTIFY_FLAG" val=""/>
</p:tagLst>
</file>

<file path=ppt/tags/tag867.xml><?xml version="1.0" encoding="utf-8"?>
<p:tagLst xmlns:p="http://schemas.openxmlformats.org/presentationml/2006/main">
  <p:tag name="KSO_WM_BEAUTIFY_FLAG" val=""/>
</p:tagLst>
</file>

<file path=ppt/tags/tag868.xml><?xml version="1.0" encoding="utf-8"?>
<p:tagLst xmlns:p="http://schemas.openxmlformats.org/presentationml/2006/main">
  <p:tag name="KSO_WM_BEAUTIFY_FLAG" val=""/>
</p:tagLst>
</file>

<file path=ppt/tags/tag869.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70.xml><?xml version="1.0" encoding="utf-8"?>
<p:tagLst xmlns:p="http://schemas.openxmlformats.org/presentationml/2006/main">
  <p:tag name="KSO_WM_BEAUTIFY_FLAG" val=""/>
</p:tagLst>
</file>

<file path=ppt/tags/tag871.xml><?xml version="1.0" encoding="utf-8"?>
<p:tagLst xmlns:p="http://schemas.openxmlformats.org/presentationml/2006/main">
  <p:tag name="KSO_WM_BEAUTIFY_FLAG" val=""/>
</p:tagLst>
</file>

<file path=ppt/tags/tag872.xml><?xml version="1.0" encoding="utf-8"?>
<p:tagLst xmlns:p="http://schemas.openxmlformats.org/presentationml/2006/main">
  <p:tag name="KSO_WM_BEAUTIFY_FLAG" val=""/>
</p:tagLst>
</file>

<file path=ppt/tags/tag873.xml><?xml version="1.0" encoding="utf-8"?>
<p:tagLst xmlns:p="http://schemas.openxmlformats.org/presentationml/2006/main">
  <p:tag name="KSO_WM_BEAUTIFY_FLAG" val=""/>
</p:tagLst>
</file>

<file path=ppt/tags/tag874.xml><?xml version="1.0" encoding="utf-8"?>
<p:tagLst xmlns:p="http://schemas.openxmlformats.org/presentationml/2006/main">
  <p:tag name="KSO_WM_BEAUTIFY_FLAG" val=""/>
</p:tagLst>
</file>

<file path=ppt/tags/tag875.xml><?xml version="1.0" encoding="utf-8"?>
<p:tagLst xmlns:p="http://schemas.openxmlformats.org/presentationml/2006/main">
  <p:tag name="KSO_WM_BEAUTIFY_FLAG" val=""/>
</p:tagLst>
</file>

<file path=ppt/tags/tag876.xml><?xml version="1.0" encoding="utf-8"?>
<p:tagLst xmlns:p="http://schemas.openxmlformats.org/presentationml/2006/main">
  <p:tag name="KSO_WM_BEAUTIFY_FLAG" val=""/>
</p:tagLst>
</file>

<file path=ppt/tags/tag877.xml><?xml version="1.0" encoding="utf-8"?>
<p:tagLst xmlns:p="http://schemas.openxmlformats.org/presentationml/2006/main">
  <p:tag name="KSO_WM_BEAUTIFY_FLAG" val=""/>
</p:tagLst>
</file>

<file path=ppt/tags/tag878.xml><?xml version="1.0" encoding="utf-8"?>
<p:tagLst xmlns:p="http://schemas.openxmlformats.org/presentationml/2006/main">
  <p:tag name="KSO_WM_BEAUTIFY_FLAG" val=""/>
</p:tagLst>
</file>

<file path=ppt/tags/tag879.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80.xml><?xml version="1.0" encoding="utf-8"?>
<p:tagLst xmlns:p="http://schemas.openxmlformats.org/presentationml/2006/main">
  <p:tag name="KSO_WM_BEAUTIFY_FLAG" val=""/>
</p:tagLst>
</file>

<file path=ppt/tags/tag881.xml><?xml version="1.0" encoding="utf-8"?>
<p:tagLst xmlns:p="http://schemas.openxmlformats.org/presentationml/2006/main">
  <p:tag name="KSO_WM_BEAUTIFY_FLAG" val=""/>
</p:tagLst>
</file>

<file path=ppt/tags/tag882.xml><?xml version="1.0" encoding="utf-8"?>
<p:tagLst xmlns:p="http://schemas.openxmlformats.org/presentationml/2006/main">
  <p:tag name="KSO_WM_BEAUTIFY_FLAG" val=""/>
</p:tagLst>
</file>

<file path=ppt/tags/tag883.xml><?xml version="1.0" encoding="utf-8"?>
<p:tagLst xmlns:p="http://schemas.openxmlformats.org/presentationml/2006/main">
  <p:tag name="KSO_WM_BEAUTIFY_FLAG" val=""/>
</p:tagLst>
</file>

<file path=ppt/tags/tag884.xml><?xml version="1.0" encoding="utf-8"?>
<p:tagLst xmlns:p="http://schemas.openxmlformats.org/presentationml/2006/main">
  <p:tag name="KSO_WM_BEAUTIFY_FLAG" val=""/>
</p:tagLst>
</file>

<file path=ppt/tags/tag885.xml><?xml version="1.0" encoding="utf-8"?>
<p:tagLst xmlns:p="http://schemas.openxmlformats.org/presentationml/2006/main">
  <p:tag name="KSO_WM_BEAUTIFY_FLAG" val=""/>
</p:tagLst>
</file>

<file path=ppt/tags/tag886.xml><?xml version="1.0" encoding="utf-8"?>
<p:tagLst xmlns:p="http://schemas.openxmlformats.org/presentationml/2006/main">
  <p:tag name="KSO_WM_BEAUTIFY_FLAG" val=""/>
</p:tagLst>
</file>

<file path=ppt/tags/tag887.xml><?xml version="1.0" encoding="utf-8"?>
<p:tagLst xmlns:p="http://schemas.openxmlformats.org/presentationml/2006/main">
  <p:tag name="KSO_WM_BEAUTIFY_FLAG" val=""/>
</p:tagLst>
</file>

<file path=ppt/tags/tag888.xml><?xml version="1.0" encoding="utf-8"?>
<p:tagLst xmlns:p="http://schemas.openxmlformats.org/presentationml/2006/main">
  <p:tag name="KSO_WM_BEAUTIFY_FLAG" val=""/>
</p:tagLst>
</file>

<file path=ppt/tags/tag889.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890.xml><?xml version="1.0" encoding="utf-8"?>
<p:tagLst xmlns:p="http://schemas.openxmlformats.org/presentationml/2006/main">
  <p:tag name="KSO_WM_BEAUTIFY_FLAG" val=""/>
</p:tagLst>
</file>

<file path=ppt/tags/tag891.xml><?xml version="1.0" encoding="utf-8"?>
<p:tagLst xmlns:p="http://schemas.openxmlformats.org/presentationml/2006/main">
  <p:tag name="KSO_WM_BEAUTIFY_FLAG" val=""/>
</p:tagLst>
</file>

<file path=ppt/tags/tag892.xml><?xml version="1.0" encoding="utf-8"?>
<p:tagLst xmlns:p="http://schemas.openxmlformats.org/presentationml/2006/main">
  <p:tag name="KSO_WM_BEAUTIFY_FLAG" val=""/>
</p:tagLst>
</file>

<file path=ppt/tags/tag893.xml><?xml version="1.0" encoding="utf-8"?>
<p:tagLst xmlns:p="http://schemas.openxmlformats.org/presentationml/2006/main">
  <p:tag name="KSO_WM_BEAUTIFY_FLAG" val=""/>
</p:tagLst>
</file>

<file path=ppt/tags/tag894.xml><?xml version="1.0" encoding="utf-8"?>
<p:tagLst xmlns:p="http://schemas.openxmlformats.org/presentationml/2006/main">
  <p:tag name="KSO_WM_BEAUTIFY_FLAG" val=""/>
</p:tagLst>
</file>

<file path=ppt/tags/tag895.xml><?xml version="1.0" encoding="utf-8"?>
<p:tagLst xmlns:p="http://schemas.openxmlformats.org/presentationml/2006/main">
  <p:tag name="KSO_WM_BEAUTIFY_FLAG" val=""/>
</p:tagLst>
</file>

<file path=ppt/tags/tag896.xml><?xml version="1.0" encoding="utf-8"?>
<p:tagLst xmlns:p="http://schemas.openxmlformats.org/presentationml/2006/main">
  <p:tag name="KSO_WM_BEAUTIFY_FLAG" val=""/>
</p:tagLst>
</file>

<file path=ppt/tags/tag897.xml><?xml version="1.0" encoding="utf-8"?>
<p:tagLst xmlns:p="http://schemas.openxmlformats.org/presentationml/2006/main">
  <p:tag name="KSO_WM_BEAUTIFY_FLAG" val=""/>
</p:tagLst>
</file>

<file path=ppt/tags/tag898.xml><?xml version="1.0" encoding="utf-8"?>
<p:tagLst xmlns:p="http://schemas.openxmlformats.org/presentationml/2006/main">
  <p:tag name="KSO_WM_BEAUTIFY_FLAG" val=""/>
</p:tagLst>
</file>

<file path=ppt/tags/tag899.xml><?xml version="1.0" encoding="utf-8"?>
<p:tagLst xmlns:p="http://schemas.openxmlformats.org/presentationml/2006/main">
  <p:tag name="KSO_WM_BEAUTIFY_FLAG" va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BEAUTIFY_FLAG" val=""/>
</p:tagLst>
</file>

<file path=ppt/tags/tag900.xml><?xml version="1.0" encoding="utf-8"?>
<p:tagLst xmlns:p="http://schemas.openxmlformats.org/presentationml/2006/main">
  <p:tag name="KSO_WM_BEAUTIFY_FLAG" val=""/>
</p:tagLst>
</file>

<file path=ppt/tags/tag901.xml><?xml version="1.0" encoding="utf-8"?>
<p:tagLst xmlns:p="http://schemas.openxmlformats.org/presentationml/2006/main">
  <p:tag name="KSO_WM_BEAUTIFY_FLAG" val=""/>
</p:tagLst>
</file>

<file path=ppt/tags/tag902.xml><?xml version="1.0" encoding="utf-8"?>
<p:tagLst xmlns:p="http://schemas.openxmlformats.org/presentationml/2006/main">
  <p:tag name="KSO_WM_BEAUTIFY_FLAG" val=""/>
</p:tagLst>
</file>

<file path=ppt/tags/tag903.xml><?xml version="1.0" encoding="utf-8"?>
<p:tagLst xmlns:p="http://schemas.openxmlformats.org/presentationml/2006/main">
  <p:tag name="KSO_WM_BEAUTIFY_FLAG" val=""/>
</p:tagLst>
</file>

<file path=ppt/tags/tag904.xml><?xml version="1.0" encoding="utf-8"?>
<p:tagLst xmlns:p="http://schemas.openxmlformats.org/presentationml/2006/main">
  <p:tag name="KSO_WM_BEAUTIFY_FLAG" val=""/>
</p:tagLst>
</file>

<file path=ppt/tags/tag905.xml><?xml version="1.0" encoding="utf-8"?>
<p:tagLst xmlns:p="http://schemas.openxmlformats.org/presentationml/2006/main">
  <p:tag name="KSO_WM_BEAUTIFY_FLAG" val=""/>
</p:tagLst>
</file>

<file path=ppt/tags/tag906.xml><?xml version="1.0" encoding="utf-8"?>
<p:tagLst xmlns:p="http://schemas.openxmlformats.org/presentationml/2006/main">
  <p:tag name="KSO_WM_BEAUTIFY_FLAG" val=""/>
</p:tagLst>
</file>

<file path=ppt/tags/tag907.xml><?xml version="1.0" encoding="utf-8"?>
<p:tagLst xmlns:p="http://schemas.openxmlformats.org/presentationml/2006/main">
  <p:tag name="KSO_WM_BEAUTIFY_FLAG" val=""/>
</p:tagLst>
</file>

<file path=ppt/tags/tag908.xml><?xml version="1.0" encoding="utf-8"?>
<p:tagLst xmlns:p="http://schemas.openxmlformats.org/presentationml/2006/main">
  <p:tag name="KSO_WM_BEAUTIFY_FLAG" val=""/>
</p:tagLst>
</file>

<file path=ppt/tags/tag909.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10.xml><?xml version="1.0" encoding="utf-8"?>
<p:tagLst xmlns:p="http://schemas.openxmlformats.org/presentationml/2006/main">
  <p:tag name="KSO_WM_BEAUTIFY_FLAG" val=""/>
</p:tagLst>
</file>

<file path=ppt/tags/tag911.xml><?xml version="1.0" encoding="utf-8"?>
<p:tagLst xmlns:p="http://schemas.openxmlformats.org/presentationml/2006/main">
  <p:tag name="KSO_WM_BEAUTIFY_FLAG" val=""/>
</p:tagLst>
</file>

<file path=ppt/tags/tag912.xml><?xml version="1.0" encoding="utf-8"?>
<p:tagLst xmlns:p="http://schemas.openxmlformats.org/presentationml/2006/main">
  <p:tag name="KSO_WM_BEAUTIFY_FLAG" val=""/>
</p:tagLst>
</file>

<file path=ppt/tags/tag913.xml><?xml version="1.0" encoding="utf-8"?>
<p:tagLst xmlns:p="http://schemas.openxmlformats.org/presentationml/2006/main">
  <p:tag name="KSO_WM_BEAUTIFY_FLAG" val=""/>
</p:tagLst>
</file>

<file path=ppt/tags/tag914.xml><?xml version="1.0" encoding="utf-8"?>
<p:tagLst xmlns:p="http://schemas.openxmlformats.org/presentationml/2006/main">
  <p:tag name="KSO_WM_BEAUTIFY_FLAG" val=""/>
</p:tagLst>
</file>

<file path=ppt/tags/tag915.xml><?xml version="1.0" encoding="utf-8"?>
<p:tagLst xmlns:p="http://schemas.openxmlformats.org/presentationml/2006/main">
  <p:tag name="KSO_WM_BEAUTIFY_FLAG" val=""/>
</p:tagLst>
</file>

<file path=ppt/tags/tag916.xml><?xml version="1.0" encoding="utf-8"?>
<p:tagLst xmlns:p="http://schemas.openxmlformats.org/presentationml/2006/main">
  <p:tag name="KSO_WM_BEAUTIFY_FLAG" val=""/>
</p:tagLst>
</file>

<file path=ppt/tags/tag917.xml><?xml version="1.0" encoding="utf-8"?>
<p:tagLst xmlns:p="http://schemas.openxmlformats.org/presentationml/2006/main">
  <p:tag name="KSO_WM_BEAUTIFY_FLAG" val=""/>
</p:tagLst>
</file>

<file path=ppt/tags/tag918.xml><?xml version="1.0" encoding="utf-8"?>
<p:tagLst xmlns:p="http://schemas.openxmlformats.org/presentationml/2006/main">
  <p:tag name="KSO_WM_BEAUTIFY_FLAG" val=""/>
</p:tagLst>
</file>

<file path=ppt/tags/tag919.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20.xml><?xml version="1.0" encoding="utf-8"?>
<p:tagLst xmlns:p="http://schemas.openxmlformats.org/presentationml/2006/main">
  <p:tag name="KSO_WM_BEAUTIFY_FLAG" val=""/>
</p:tagLst>
</file>

<file path=ppt/tags/tag921.xml><?xml version="1.0" encoding="utf-8"?>
<p:tagLst xmlns:p="http://schemas.openxmlformats.org/presentationml/2006/main">
  <p:tag name="KSO_WM_BEAUTIFY_FLAG" val=""/>
</p:tagLst>
</file>

<file path=ppt/tags/tag922.xml><?xml version="1.0" encoding="utf-8"?>
<p:tagLst xmlns:p="http://schemas.openxmlformats.org/presentationml/2006/main">
  <p:tag name="KSO_WM_BEAUTIFY_FLAG" val=""/>
</p:tagLst>
</file>

<file path=ppt/tags/tag923.xml><?xml version="1.0" encoding="utf-8"?>
<p:tagLst xmlns:p="http://schemas.openxmlformats.org/presentationml/2006/main">
  <p:tag name="KSO_WM_BEAUTIFY_FLAG" val=""/>
</p:tagLst>
</file>

<file path=ppt/tags/tag924.xml><?xml version="1.0" encoding="utf-8"?>
<p:tagLst xmlns:p="http://schemas.openxmlformats.org/presentationml/2006/main">
  <p:tag name="KSO_WM_BEAUTIFY_FLAG" val=""/>
</p:tagLst>
</file>

<file path=ppt/tags/tag925.xml><?xml version="1.0" encoding="utf-8"?>
<p:tagLst xmlns:p="http://schemas.openxmlformats.org/presentationml/2006/main">
  <p:tag name="KSO_WM_BEAUTIFY_FLAG" val=""/>
</p:tagLst>
</file>

<file path=ppt/tags/tag926.xml><?xml version="1.0" encoding="utf-8"?>
<p:tagLst xmlns:p="http://schemas.openxmlformats.org/presentationml/2006/main">
  <p:tag name="KSO_WM_BEAUTIFY_FLAG" val=""/>
</p:tagLst>
</file>

<file path=ppt/tags/tag927.xml><?xml version="1.0" encoding="utf-8"?>
<p:tagLst xmlns:p="http://schemas.openxmlformats.org/presentationml/2006/main">
  <p:tag name="KSO_WM_BEAUTIFY_FLAG" val=""/>
</p:tagLst>
</file>

<file path=ppt/tags/tag928.xml><?xml version="1.0" encoding="utf-8"?>
<p:tagLst xmlns:p="http://schemas.openxmlformats.org/presentationml/2006/main">
  <p:tag name="KSO_WM_BEAUTIFY_FLAG" val=""/>
</p:tagLst>
</file>

<file path=ppt/tags/tag929.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30.xml><?xml version="1.0" encoding="utf-8"?>
<p:tagLst xmlns:p="http://schemas.openxmlformats.org/presentationml/2006/main">
  <p:tag name="KSO_WM_BEAUTIFY_FLAG" val=""/>
</p:tagLst>
</file>

<file path=ppt/tags/tag931.xml><?xml version="1.0" encoding="utf-8"?>
<p:tagLst xmlns:p="http://schemas.openxmlformats.org/presentationml/2006/main">
  <p:tag name="KSO_WM_BEAUTIFY_FLAG" val=""/>
</p:tagLst>
</file>

<file path=ppt/tags/tag932.xml><?xml version="1.0" encoding="utf-8"?>
<p:tagLst xmlns:p="http://schemas.openxmlformats.org/presentationml/2006/main">
  <p:tag name="KSO_WM_BEAUTIFY_FLAG" val=""/>
</p:tagLst>
</file>

<file path=ppt/tags/tag933.xml><?xml version="1.0" encoding="utf-8"?>
<p:tagLst xmlns:p="http://schemas.openxmlformats.org/presentationml/2006/main">
  <p:tag name="KSO_WM_BEAUTIFY_FLAG" val=""/>
</p:tagLst>
</file>

<file path=ppt/tags/tag934.xml><?xml version="1.0" encoding="utf-8"?>
<p:tagLst xmlns:p="http://schemas.openxmlformats.org/presentationml/2006/main">
  <p:tag name="KSO_WM_BEAUTIFY_FLAG" val=""/>
</p:tagLst>
</file>

<file path=ppt/tags/tag935.xml><?xml version="1.0" encoding="utf-8"?>
<p:tagLst xmlns:p="http://schemas.openxmlformats.org/presentationml/2006/main">
  <p:tag name="KSO_WM_BEAUTIFY_FLAG" val=""/>
</p:tagLst>
</file>

<file path=ppt/tags/tag936.xml><?xml version="1.0" encoding="utf-8"?>
<p:tagLst xmlns:p="http://schemas.openxmlformats.org/presentationml/2006/main">
  <p:tag name="KSO_WM_BEAUTIFY_FLAG" val=""/>
</p:tagLst>
</file>

<file path=ppt/tags/tag937.xml><?xml version="1.0" encoding="utf-8"?>
<p:tagLst xmlns:p="http://schemas.openxmlformats.org/presentationml/2006/main">
  <p:tag name="KSO_WM_BEAUTIFY_FLAG" val=""/>
</p:tagLst>
</file>

<file path=ppt/tags/tag938.xml><?xml version="1.0" encoding="utf-8"?>
<p:tagLst xmlns:p="http://schemas.openxmlformats.org/presentationml/2006/main">
  <p:tag name="KSO_WM_BEAUTIFY_FLAG" val=""/>
</p:tagLst>
</file>

<file path=ppt/tags/tag939.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40.xml><?xml version="1.0" encoding="utf-8"?>
<p:tagLst xmlns:p="http://schemas.openxmlformats.org/presentationml/2006/main">
  <p:tag name="KSO_WM_BEAUTIFY_FLAG" val=""/>
</p:tagLst>
</file>

<file path=ppt/tags/tag941.xml><?xml version="1.0" encoding="utf-8"?>
<p:tagLst xmlns:p="http://schemas.openxmlformats.org/presentationml/2006/main">
  <p:tag name="KSO_WM_BEAUTIFY_FLAG" val=""/>
</p:tagLst>
</file>

<file path=ppt/tags/tag942.xml><?xml version="1.0" encoding="utf-8"?>
<p:tagLst xmlns:p="http://schemas.openxmlformats.org/presentationml/2006/main">
  <p:tag name="KSO_WM_BEAUTIFY_FLAG" val=""/>
</p:tagLst>
</file>

<file path=ppt/tags/tag943.xml><?xml version="1.0" encoding="utf-8"?>
<p:tagLst xmlns:p="http://schemas.openxmlformats.org/presentationml/2006/main">
  <p:tag name="KSO_WM_BEAUTIFY_FLAG" val=""/>
</p:tagLst>
</file>

<file path=ppt/tags/tag944.xml><?xml version="1.0" encoding="utf-8"?>
<p:tagLst xmlns:p="http://schemas.openxmlformats.org/presentationml/2006/main">
  <p:tag name="KSO_WM_BEAUTIFY_FLAG" val=""/>
</p:tagLst>
</file>

<file path=ppt/tags/tag945.xml><?xml version="1.0" encoding="utf-8"?>
<p:tagLst xmlns:p="http://schemas.openxmlformats.org/presentationml/2006/main">
  <p:tag name="KSO_WM_BEAUTIFY_FLAG" val="#wm#"/>
  <p:tag name="KSO_WM_TEMPLATE_CATEGORY" val="custom"/>
  <p:tag name="KSO_WM_TEMPLATE_INDEX" val="20205176"/>
</p:tagLst>
</file>

<file path=ppt/tags/tag946.xml><?xml version="1.0" encoding="utf-8"?>
<p:tagLst xmlns:p="http://schemas.openxmlformats.org/presentationml/2006/main">
  <p:tag name="KSO_WM_BEAUTIFY_FLAG" val=""/>
</p:tagLst>
</file>

<file path=ppt/tags/tag947.xml><?xml version="1.0" encoding="utf-8"?>
<p:tagLst xmlns:p="http://schemas.openxmlformats.org/presentationml/2006/main">
  <p:tag name="KSO_WM_BEAUTIFY_FLAG" val=""/>
</p:tagLst>
</file>

<file path=ppt/tags/tag948.xml><?xml version="1.0" encoding="utf-8"?>
<p:tagLst xmlns:p="http://schemas.openxmlformats.org/presentationml/2006/main">
  <p:tag name="KSO_WM_BEAUTIFY_FLAG" val=""/>
</p:tagLst>
</file>

<file path=ppt/tags/tag949.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50.xml><?xml version="1.0" encoding="utf-8"?>
<p:tagLst xmlns:p="http://schemas.openxmlformats.org/presentationml/2006/main">
  <p:tag name="KSO_WM_BEAUTIFY_FLAG" val=""/>
</p:tagLst>
</file>

<file path=ppt/tags/tag951.xml><?xml version="1.0" encoding="utf-8"?>
<p:tagLst xmlns:p="http://schemas.openxmlformats.org/presentationml/2006/main">
  <p:tag name="KSO_WM_BEAUTIFY_FLAG" val=""/>
</p:tagLst>
</file>

<file path=ppt/tags/tag952.xml><?xml version="1.0" encoding="utf-8"?>
<p:tagLst xmlns:p="http://schemas.openxmlformats.org/presentationml/2006/main">
  <p:tag name="KSO_WM_BEAUTIFY_FLAG" val=""/>
</p:tagLst>
</file>

<file path=ppt/tags/tag953.xml><?xml version="1.0" encoding="utf-8"?>
<p:tagLst xmlns:p="http://schemas.openxmlformats.org/presentationml/2006/main">
  <p:tag name="KSO_WM_BEAUTIFY_FLAG" val=""/>
</p:tagLst>
</file>

<file path=ppt/tags/tag954.xml><?xml version="1.0" encoding="utf-8"?>
<p:tagLst xmlns:p="http://schemas.openxmlformats.org/presentationml/2006/main">
  <p:tag name="KSO_WM_BEAUTIFY_FLAG" val=""/>
</p:tagLst>
</file>

<file path=ppt/tags/tag955.xml><?xml version="1.0" encoding="utf-8"?>
<p:tagLst xmlns:p="http://schemas.openxmlformats.org/presentationml/2006/main">
  <p:tag name="KSO_WM_BEAUTIFY_FLAG" val=""/>
</p:tagLst>
</file>

<file path=ppt/tags/tag956.xml><?xml version="1.0" encoding="utf-8"?>
<p:tagLst xmlns:p="http://schemas.openxmlformats.org/presentationml/2006/main">
  <p:tag name="KSO_WM_BEAUTIFY_FLAG" val=""/>
</p:tagLst>
</file>

<file path=ppt/tags/tag957.xml><?xml version="1.0" encoding="utf-8"?>
<p:tagLst xmlns:p="http://schemas.openxmlformats.org/presentationml/2006/main">
  <p:tag name="KSO_WM_BEAUTIFY_FLAG" val=""/>
</p:tagLst>
</file>

<file path=ppt/tags/tag958.xml><?xml version="1.0" encoding="utf-8"?>
<p:tagLst xmlns:p="http://schemas.openxmlformats.org/presentationml/2006/main">
  <p:tag name="KSO_WM_BEAUTIFY_FLAG" val=""/>
</p:tagLst>
</file>

<file path=ppt/tags/tag959.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60.xml><?xml version="1.0" encoding="utf-8"?>
<p:tagLst xmlns:p="http://schemas.openxmlformats.org/presentationml/2006/main">
  <p:tag name="KSO_WM_BEAUTIFY_FLAG" val=""/>
</p:tagLst>
</file>

<file path=ppt/tags/tag961.xml><?xml version="1.0" encoding="utf-8"?>
<p:tagLst xmlns:p="http://schemas.openxmlformats.org/presentationml/2006/main">
  <p:tag name="KSO_WM_BEAUTIFY_FLAG" val=""/>
</p:tagLst>
</file>

<file path=ppt/tags/tag962.xml><?xml version="1.0" encoding="utf-8"?>
<p:tagLst xmlns:p="http://schemas.openxmlformats.org/presentationml/2006/main">
  <p:tag name="KSO_WM_BEAUTIFY_FLAG" val=""/>
</p:tagLst>
</file>

<file path=ppt/tags/tag963.xml><?xml version="1.0" encoding="utf-8"?>
<p:tagLst xmlns:p="http://schemas.openxmlformats.org/presentationml/2006/main">
  <p:tag name="KSO_WM_BEAUTIFY_FLAG" val=""/>
</p:tagLst>
</file>

<file path=ppt/tags/tag964.xml><?xml version="1.0" encoding="utf-8"?>
<p:tagLst xmlns:p="http://schemas.openxmlformats.org/presentationml/2006/main">
  <p:tag name="KSO_WM_BEAUTIFY_FLAG" val=""/>
</p:tagLst>
</file>

<file path=ppt/tags/tag965.xml><?xml version="1.0" encoding="utf-8"?>
<p:tagLst xmlns:p="http://schemas.openxmlformats.org/presentationml/2006/main">
  <p:tag name="KSO_WM_BEAUTIFY_FLAG" val=""/>
</p:tagLst>
</file>

<file path=ppt/tags/tag966.xml><?xml version="1.0" encoding="utf-8"?>
<p:tagLst xmlns:p="http://schemas.openxmlformats.org/presentationml/2006/main">
  <p:tag name="KSO_WM_BEAUTIFY_FLAG" val=""/>
</p:tagLst>
</file>

<file path=ppt/tags/tag967.xml><?xml version="1.0" encoding="utf-8"?>
<p:tagLst xmlns:p="http://schemas.openxmlformats.org/presentationml/2006/main">
  <p:tag name="KSO_WM_BEAUTIFY_FLAG" val=""/>
</p:tagLst>
</file>

<file path=ppt/tags/tag968.xml><?xml version="1.0" encoding="utf-8"?>
<p:tagLst xmlns:p="http://schemas.openxmlformats.org/presentationml/2006/main">
  <p:tag name="KSO_WM_BEAUTIFY_FLAG" val=""/>
</p:tagLst>
</file>

<file path=ppt/tags/tag969.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70.xml><?xml version="1.0" encoding="utf-8"?>
<p:tagLst xmlns:p="http://schemas.openxmlformats.org/presentationml/2006/main">
  <p:tag name="KSO_WM_BEAUTIFY_FLAG" val=""/>
</p:tagLst>
</file>

<file path=ppt/tags/tag971.xml><?xml version="1.0" encoding="utf-8"?>
<p:tagLst xmlns:p="http://schemas.openxmlformats.org/presentationml/2006/main">
  <p:tag name="KSO_WM_BEAUTIFY_FLAG" val=""/>
</p:tagLst>
</file>

<file path=ppt/tags/tag972.xml><?xml version="1.0" encoding="utf-8"?>
<p:tagLst xmlns:p="http://schemas.openxmlformats.org/presentationml/2006/main">
  <p:tag name="KSO_WM_BEAUTIFY_FLAG" val=""/>
</p:tagLst>
</file>

<file path=ppt/tags/tag973.xml><?xml version="1.0" encoding="utf-8"?>
<p:tagLst xmlns:p="http://schemas.openxmlformats.org/presentationml/2006/main">
  <p:tag name="KSO_WM_BEAUTIFY_FLAG" val=""/>
</p:tagLst>
</file>

<file path=ppt/tags/tag974.xml><?xml version="1.0" encoding="utf-8"?>
<p:tagLst xmlns:p="http://schemas.openxmlformats.org/presentationml/2006/main">
  <p:tag name="KSO_WM_BEAUTIFY_FLAG" val=""/>
</p:tagLst>
</file>

<file path=ppt/tags/tag975.xml><?xml version="1.0" encoding="utf-8"?>
<p:tagLst xmlns:p="http://schemas.openxmlformats.org/presentationml/2006/main">
  <p:tag name="KSO_WM_BEAUTIFY_FLAG" val=""/>
</p:tagLst>
</file>

<file path=ppt/tags/tag976.xml><?xml version="1.0" encoding="utf-8"?>
<p:tagLst xmlns:p="http://schemas.openxmlformats.org/presentationml/2006/main">
  <p:tag name="KSO_WM_BEAUTIFY_FLAG" val=""/>
</p:tagLst>
</file>

<file path=ppt/tags/tag977.xml><?xml version="1.0" encoding="utf-8"?>
<p:tagLst xmlns:p="http://schemas.openxmlformats.org/presentationml/2006/main">
  <p:tag name="KSO_WM_BEAUTIFY_FLAG" val=""/>
</p:tagLst>
</file>

<file path=ppt/tags/tag978.xml><?xml version="1.0" encoding="utf-8"?>
<p:tagLst xmlns:p="http://schemas.openxmlformats.org/presentationml/2006/main">
  <p:tag name="KSO_WM_BEAUTIFY_FLAG" val=""/>
</p:tagLst>
</file>

<file path=ppt/tags/tag979.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80.xml><?xml version="1.0" encoding="utf-8"?>
<p:tagLst xmlns:p="http://schemas.openxmlformats.org/presentationml/2006/main">
  <p:tag name="KSO_WM_BEAUTIFY_FLAG" val=""/>
</p:tagLst>
</file>

<file path=ppt/tags/tag981.xml><?xml version="1.0" encoding="utf-8"?>
<p:tagLst xmlns:p="http://schemas.openxmlformats.org/presentationml/2006/main">
  <p:tag name="KSO_WM_BEAUTIFY_FLAG" val=""/>
</p:tagLst>
</file>

<file path=ppt/tags/tag982.xml><?xml version="1.0" encoding="utf-8"?>
<p:tagLst xmlns:p="http://schemas.openxmlformats.org/presentationml/2006/main">
  <p:tag name="KSO_WM_BEAUTIFY_FLAG" val=""/>
</p:tagLst>
</file>

<file path=ppt/tags/tag983.xml><?xml version="1.0" encoding="utf-8"?>
<p:tagLst xmlns:p="http://schemas.openxmlformats.org/presentationml/2006/main">
  <p:tag name="KSO_WM_BEAUTIFY_FLAG" val=""/>
</p:tagLst>
</file>

<file path=ppt/tags/tag984.xml><?xml version="1.0" encoding="utf-8"?>
<p:tagLst xmlns:p="http://schemas.openxmlformats.org/presentationml/2006/main">
  <p:tag name="KSO_WM_BEAUTIFY_FLAG" val=""/>
</p:tagLst>
</file>

<file path=ppt/tags/tag985.xml><?xml version="1.0" encoding="utf-8"?>
<p:tagLst xmlns:p="http://schemas.openxmlformats.org/presentationml/2006/main">
  <p:tag name="KSO_WM_BEAUTIFY_FLAG" val=""/>
</p:tagLst>
</file>

<file path=ppt/tags/tag986.xml><?xml version="1.0" encoding="utf-8"?>
<p:tagLst xmlns:p="http://schemas.openxmlformats.org/presentationml/2006/main">
  <p:tag name="KSO_WM_BEAUTIFY_FLAG" val=""/>
</p:tagLst>
</file>

<file path=ppt/tags/tag987.xml><?xml version="1.0" encoding="utf-8"?>
<p:tagLst xmlns:p="http://schemas.openxmlformats.org/presentationml/2006/main">
  <p:tag name="KSO_WM_BEAUTIFY_FLAG" val=""/>
</p:tagLst>
</file>

<file path=ppt/tags/tag988.xml><?xml version="1.0" encoding="utf-8"?>
<p:tagLst xmlns:p="http://schemas.openxmlformats.org/presentationml/2006/main">
  <p:tag name="KSO_WM_BEAUTIFY_FLAG" val=""/>
</p:tagLst>
</file>

<file path=ppt/tags/tag989.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ags/tag990.xml><?xml version="1.0" encoding="utf-8"?>
<p:tagLst xmlns:p="http://schemas.openxmlformats.org/presentationml/2006/main">
  <p:tag name="KSO_WM_BEAUTIFY_FLAG" val=""/>
</p:tagLst>
</file>

<file path=ppt/tags/tag991.xml><?xml version="1.0" encoding="utf-8"?>
<p:tagLst xmlns:p="http://schemas.openxmlformats.org/presentationml/2006/main">
  <p:tag name="KSO_WM_BEAUTIFY_FLAG" val=""/>
</p:tagLst>
</file>

<file path=ppt/tags/tag992.xml><?xml version="1.0" encoding="utf-8"?>
<p:tagLst xmlns:p="http://schemas.openxmlformats.org/presentationml/2006/main">
  <p:tag name="KSO_WM_BEAUTIFY_FLAG" val=""/>
</p:tagLst>
</file>

<file path=ppt/tags/tag993.xml><?xml version="1.0" encoding="utf-8"?>
<p:tagLst xmlns:p="http://schemas.openxmlformats.org/presentationml/2006/main">
  <p:tag name="KSO_WM_BEAUTIFY_FLAG" val=""/>
</p:tagLst>
</file>

<file path=ppt/tags/tag994.xml><?xml version="1.0" encoding="utf-8"?>
<p:tagLst xmlns:p="http://schemas.openxmlformats.org/presentationml/2006/main">
  <p:tag name="KSO_WM_BEAUTIFY_FLAG" val=""/>
</p:tagLst>
</file>

<file path=ppt/tags/tag995.xml><?xml version="1.0" encoding="utf-8"?>
<p:tagLst xmlns:p="http://schemas.openxmlformats.org/presentationml/2006/main">
  <p:tag name="KSO_WM_BEAUTIFY_FLAG" val=""/>
</p:tagLst>
</file>

<file path=ppt/tags/tag996.xml><?xml version="1.0" encoding="utf-8"?>
<p:tagLst xmlns:p="http://schemas.openxmlformats.org/presentationml/2006/main">
  <p:tag name="KSO_WM_BEAUTIFY_FLAG" val=""/>
</p:tagLst>
</file>

<file path=ppt/tags/tag997.xml><?xml version="1.0" encoding="utf-8"?>
<p:tagLst xmlns:p="http://schemas.openxmlformats.org/presentationml/2006/main">
  <p:tag name="KSO_WM_BEAUTIFY_FLAG" val=""/>
</p:tagLst>
</file>

<file path=ppt/tags/tag998.xml><?xml version="1.0" encoding="utf-8"?>
<p:tagLst xmlns:p="http://schemas.openxmlformats.org/presentationml/2006/main">
  <p:tag name="KSO_WM_BEAUTIFY_FLAG" val=""/>
</p:tagLst>
</file>

<file path=ppt/tags/tag9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objectDefaults>
    <a:txDef>
      <a:spPr>
        <a:noFill/>
      </a:spPr>
      <a:bodyPr wrap="square" rtlCol="0">
        <a:noAutofit/>
      </a:bodyPr>
      <a:lstStyle>
        <a:defPPr>
          <a:lnSpc>
            <a:spcPct val="140000"/>
          </a:lnSpc>
          <a:defRPr lang="en-US" altLang="zh-CN" sz="1200">
            <a:solidFill>
              <a:srgbClr val="8489D3"/>
            </a:solidFill>
            <a:latin typeface="HarmonyOS Sans SC" panose="00000500000000000000" charset="-122"/>
            <a:ea typeface="HarmonyOS Sans SC" panose="00000500000000000000" charset="-122"/>
            <a:cs typeface="HarmonyOS Sans Black" panose="00000A00000000000000" charset="0"/>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8247</Words>
  <Application>WPS 演示</Application>
  <PresentationFormat>宽屏</PresentationFormat>
  <Paragraphs>1127</Paragraphs>
  <Slides>13</Slides>
  <Notes>5</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13</vt:i4>
      </vt:variant>
    </vt:vector>
  </HeadingPairs>
  <TitlesOfParts>
    <vt:vector size="27" baseType="lpstr">
      <vt:lpstr>Arial</vt:lpstr>
      <vt:lpstr>宋体</vt:lpstr>
      <vt:lpstr>Wingdings</vt:lpstr>
      <vt:lpstr>HarmonyOS Sans SC</vt:lpstr>
      <vt:lpstr>HarmonyOS Sans Black</vt:lpstr>
      <vt:lpstr>Wingdings</vt:lpstr>
      <vt:lpstr>HarmonyOS Sans SC Black</vt:lpstr>
      <vt:lpstr>苹方 常规</vt:lpstr>
      <vt:lpstr>Segoe UI Light</vt:lpstr>
      <vt:lpstr>等线</vt:lpstr>
      <vt:lpstr>微软雅黑</vt:lpstr>
      <vt:lpstr>Arial Unicode MS</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黄星宇</cp:lastModifiedBy>
  <cp:revision>513</cp:revision>
  <dcterms:created xsi:type="dcterms:W3CDTF">2019-06-19T02:08:00Z</dcterms:created>
  <dcterms:modified xsi:type="dcterms:W3CDTF">2024-05-16T09:32:15Z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2052-12.1.0.16929</vt:lpwstr>
  </property>
  <property fmtid="{D5CDD505-2E9C-101B-9397-08002B2CF9AE}" pid="3" name="ICV">
    <vt:lpwstr>4BFCE1F2A9B4445F9CC2C647550983BF_13</vt:lpwstr>
  </property>
</Properties>
</file>