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0.svg" ContentType="image/svg+xml"/>
  <Override PartName="/ppt/media/image100.svg" ContentType="image/svg+xml"/>
  <Override PartName="/ppt/media/image102.svg" ContentType="image/svg+xml"/>
  <Override PartName="/ppt/media/image104.svg" ContentType="image/svg+xml"/>
  <Override PartName="/ppt/media/image107.svg" ContentType="image/svg+xml"/>
  <Override PartName="/ppt/media/image109.svg" ContentType="image/svg+xml"/>
  <Override PartName="/ppt/media/image111.svg" ContentType="image/svg+xml"/>
  <Override PartName="/ppt/media/image113.svg" ContentType="image/svg+xml"/>
  <Override PartName="/ppt/media/image118.svg" ContentType="image/svg+xml"/>
  <Override PartName="/ppt/media/image12.svg" ContentType="image/svg+xml"/>
  <Override PartName="/ppt/media/image120.svg" ContentType="image/svg+xml"/>
  <Override PartName="/ppt/media/image122.svg" ContentType="image/svg+xml"/>
  <Override PartName="/ppt/media/image124.svg" ContentType="image/svg+xml"/>
  <Override PartName="/ppt/media/image126.svg" ContentType="image/svg+xml"/>
  <Override PartName="/ppt/media/image131.svg" ContentType="image/svg+xml"/>
  <Override PartName="/ppt/media/image133.svg" ContentType="image/svg+xml"/>
  <Override PartName="/ppt/media/image135.svg" ContentType="image/svg+xml"/>
  <Override PartName="/ppt/media/image14.svg" ContentType="image/svg+xml"/>
  <Override PartName="/ppt/media/image140.svg" ContentType="image/svg+xml"/>
  <Override PartName="/ppt/media/image142.svg" ContentType="image/svg+xml"/>
  <Override PartName="/ppt/media/image144.svg" ContentType="image/svg+xml"/>
  <Override PartName="/ppt/media/image16.svg" ContentType="image/svg+xml"/>
  <Override PartName="/ppt/media/image162.svg" ContentType="image/svg+xml"/>
  <Override PartName="/ppt/media/image164.svg" ContentType="image/svg+xml"/>
  <Override PartName="/ppt/media/image166.svg" ContentType="image/svg+xml"/>
  <Override PartName="/ppt/media/image18.svg" ContentType="image/svg+xml"/>
  <Override PartName="/ppt/media/image21.svg" ContentType="image/svg+xml"/>
  <Override PartName="/ppt/media/image23.svg" ContentType="image/svg+xml"/>
  <Override PartName="/ppt/media/image3.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51.svg" ContentType="image/svg+xml"/>
  <Override PartName="/ppt/media/image53.svg" ContentType="image/svg+xml"/>
  <Override PartName="/ppt/media/image59.svg" ContentType="image/svg+xml"/>
  <Override PartName="/ppt/media/image6.svg" ContentType="image/svg+xml"/>
  <Override PartName="/ppt/media/image61.svg" ContentType="image/svg+xml"/>
  <Override PartName="/ppt/media/image65.svg" ContentType="image/svg+xml"/>
  <Override PartName="/ppt/media/image67.svg" ContentType="image/svg+xml"/>
  <Override PartName="/ppt/media/image69.svg" ContentType="image/svg+xml"/>
  <Override PartName="/ppt/media/image73.svg" ContentType="image/svg+xml"/>
  <Override PartName="/ppt/media/image76.svg" ContentType="image/svg+xml"/>
  <Override PartName="/ppt/media/image8.svg" ContentType="image/svg+xml"/>
  <Override PartName="/ppt/media/image80.svg" ContentType="image/svg+xml"/>
  <Override PartName="/ppt/media/image82.svg" ContentType="image/svg+xml"/>
  <Override PartName="/ppt/media/image84.svg" ContentType="image/svg+xml"/>
  <Override PartName="/ppt/media/image87.svg" ContentType="image/svg+xml"/>
  <Override PartName="/ppt/media/image90.svg" ContentType="image/svg+xml"/>
  <Override PartName="/ppt/media/image94.svg" ContentType="image/svg+xml"/>
  <Override PartName="/ppt/media/image96.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29"/>
  </p:handoutMasterIdLst>
  <p:sldIdLst>
    <p:sldId id="263" r:id="rId3"/>
    <p:sldId id="297" r:id="rId4"/>
    <p:sldId id="374" r:id="rId5"/>
    <p:sldId id="301" r:id="rId6"/>
    <p:sldId id="375" r:id="rId8"/>
    <p:sldId id="302" r:id="rId9"/>
    <p:sldId id="331" r:id="rId10"/>
    <p:sldId id="256" r:id="rId11"/>
    <p:sldId id="299" r:id="rId12"/>
    <p:sldId id="313" r:id="rId13"/>
    <p:sldId id="265" r:id="rId14"/>
    <p:sldId id="345" r:id="rId15"/>
    <p:sldId id="325" r:id="rId16"/>
    <p:sldId id="324" r:id="rId17"/>
    <p:sldId id="346" r:id="rId18"/>
    <p:sldId id="376" r:id="rId19"/>
    <p:sldId id="365" r:id="rId20"/>
    <p:sldId id="377" r:id="rId21"/>
    <p:sldId id="330" r:id="rId22"/>
    <p:sldId id="366" r:id="rId23"/>
    <p:sldId id="357" r:id="rId24"/>
    <p:sldId id="361" r:id="rId25"/>
    <p:sldId id="360" r:id="rId26"/>
    <p:sldId id="364" r:id="rId27"/>
    <p:sldId id="290"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5"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489D3"/>
    <a:srgbClr val="656CC8"/>
    <a:srgbClr val="676767"/>
    <a:srgbClr val="939190"/>
    <a:srgbClr val="918F8D"/>
    <a:srgbClr val="666666"/>
    <a:srgbClr val="A8A6A3"/>
    <a:srgbClr val="9D9898"/>
    <a:srgbClr val="FFA7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5" autoAdjust="0"/>
    <p:restoredTop sz="94633"/>
  </p:normalViewPr>
  <p:slideViewPr>
    <p:cSldViewPr snapToGrid="0" showGuides="1">
      <p:cViewPr varScale="1">
        <p:scale>
          <a:sx n="86" d="100"/>
          <a:sy n="86" d="100"/>
        </p:scale>
        <p:origin x="1048" y="184"/>
      </p:cViewPr>
      <p:guideLst>
        <p:guide orient="horz" pos="2135"/>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677.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DDB56-A70F-AB4E-B9AB-25C296D4BB45}"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AFA4D-9AD4-0941-A9A2-4369713DBBDE}"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78AFA4D-9AD4-0941-A9A2-4369713DBBDE}"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78AFA4D-9AD4-0941-A9A2-4369713DBBDE}"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78AFA4D-9AD4-0941-A9A2-4369713DBBDE}"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78AFA4D-9AD4-0941-A9A2-4369713DBBDE}"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1. </a:t>
            </a:r>
            <a:r>
              <a:rPr lang="zh-CN" altLang="en-US"/>
              <a:t>尽量讲全；</a:t>
            </a:r>
            <a:endParaRPr lang="zh-CN" altLang="en-US"/>
          </a:p>
          <a:p>
            <a:r>
              <a:rPr lang="en-US" altLang="zh-CN"/>
              <a:t>2. </a:t>
            </a:r>
            <a:r>
              <a:rPr lang="zh-CN" altLang="en-US"/>
              <a:t>自信；</a:t>
            </a:r>
            <a:endParaRPr lang="zh-CN" altLang="en-US"/>
          </a:p>
          <a:p>
            <a:r>
              <a:rPr lang="en-US" altLang="zh-CN"/>
              <a:t>3. </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5"/>
          </p:nvPr>
        </p:nvSpPr>
        <p:spPr/>
        <p:txBody>
          <a:bodyPr/>
          <a:lstStyle/>
          <a:p>
            <a:fld id="{478AFA4D-9AD4-0941-A9A2-4369713DBBDE}"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image" Target="../media/image4.png"/><Relationship Id="rId6" Type="http://schemas.openxmlformats.org/officeDocument/2006/relationships/tags" Target="../tags/tag65.xml"/><Relationship Id="rId50" Type="http://schemas.openxmlformats.org/officeDocument/2006/relationships/slideLayout" Target="../slideLayouts/slideLayout7.xml"/><Relationship Id="rId5" Type="http://schemas.openxmlformats.org/officeDocument/2006/relationships/tags" Target="../tags/tag64.xml"/><Relationship Id="rId49" Type="http://schemas.openxmlformats.org/officeDocument/2006/relationships/image" Target="../media/image27.png"/><Relationship Id="rId48" Type="http://schemas.openxmlformats.org/officeDocument/2006/relationships/image" Target="../media/image26.png"/><Relationship Id="rId47" Type="http://schemas.openxmlformats.org/officeDocument/2006/relationships/tags" Target="../tags/tag84.xml"/><Relationship Id="rId46" Type="http://schemas.openxmlformats.org/officeDocument/2006/relationships/image" Target="../media/image25.png"/><Relationship Id="rId45" Type="http://schemas.openxmlformats.org/officeDocument/2006/relationships/tags" Target="../tags/tag83.xml"/><Relationship Id="rId44" Type="http://schemas.openxmlformats.org/officeDocument/2006/relationships/tags" Target="../tags/tag82.xml"/><Relationship Id="rId43" Type="http://schemas.openxmlformats.org/officeDocument/2006/relationships/tags" Target="../tags/tag81.xml"/><Relationship Id="rId42" Type="http://schemas.openxmlformats.org/officeDocument/2006/relationships/tags" Target="../tags/tag80.xml"/><Relationship Id="rId41" Type="http://schemas.openxmlformats.org/officeDocument/2006/relationships/tags" Target="../tags/tag79.xml"/><Relationship Id="rId40" Type="http://schemas.openxmlformats.org/officeDocument/2006/relationships/image" Target="../media/image24.png"/><Relationship Id="rId4" Type="http://schemas.openxmlformats.org/officeDocument/2006/relationships/image" Target="../media/image3.svg"/><Relationship Id="rId39" Type="http://schemas.openxmlformats.org/officeDocument/2006/relationships/tags" Target="../tags/tag78.xml"/><Relationship Id="rId38" Type="http://schemas.openxmlformats.org/officeDocument/2006/relationships/tags" Target="../tags/tag77.xml"/><Relationship Id="rId37" Type="http://schemas.openxmlformats.org/officeDocument/2006/relationships/tags" Target="../tags/tag76.xml"/><Relationship Id="rId36" Type="http://schemas.openxmlformats.org/officeDocument/2006/relationships/tags" Target="../tags/tag75.xml"/><Relationship Id="rId35" Type="http://schemas.openxmlformats.org/officeDocument/2006/relationships/image" Target="../media/image23.svg"/><Relationship Id="rId34" Type="http://schemas.openxmlformats.org/officeDocument/2006/relationships/image" Target="../media/image22.png"/><Relationship Id="rId33" Type="http://schemas.openxmlformats.org/officeDocument/2006/relationships/image" Target="../media/image21.svg"/><Relationship Id="rId32" Type="http://schemas.openxmlformats.org/officeDocument/2006/relationships/image" Target="../media/image20.png"/><Relationship Id="rId31" Type="http://schemas.openxmlformats.org/officeDocument/2006/relationships/image" Target="../media/image19.png"/><Relationship Id="rId30" Type="http://schemas.openxmlformats.org/officeDocument/2006/relationships/tags" Target="../tags/tag74.xml"/><Relationship Id="rId3" Type="http://schemas.openxmlformats.org/officeDocument/2006/relationships/image" Target="../media/image2.png"/><Relationship Id="rId29" Type="http://schemas.openxmlformats.org/officeDocument/2006/relationships/tags" Target="../tags/tag73.xml"/><Relationship Id="rId28" Type="http://schemas.openxmlformats.org/officeDocument/2006/relationships/image" Target="../media/image18.svg"/><Relationship Id="rId27" Type="http://schemas.openxmlformats.org/officeDocument/2006/relationships/image" Target="../media/image17.png"/><Relationship Id="rId26" Type="http://schemas.openxmlformats.org/officeDocument/2006/relationships/image" Target="../media/image16.svg"/><Relationship Id="rId25" Type="http://schemas.openxmlformats.org/officeDocument/2006/relationships/image" Target="../media/image15.png"/><Relationship Id="rId24" Type="http://schemas.openxmlformats.org/officeDocument/2006/relationships/image" Target="../media/image14.svg"/><Relationship Id="rId23" Type="http://schemas.openxmlformats.org/officeDocument/2006/relationships/image" Target="../media/image13.png"/><Relationship Id="rId22" Type="http://schemas.openxmlformats.org/officeDocument/2006/relationships/tags" Target="../tags/tag72.xml"/><Relationship Id="rId21" Type="http://schemas.openxmlformats.org/officeDocument/2006/relationships/image" Target="../media/image12.svg"/><Relationship Id="rId20" Type="http://schemas.openxmlformats.org/officeDocument/2006/relationships/image" Target="../media/image11.png"/><Relationship Id="rId2" Type="http://schemas.openxmlformats.org/officeDocument/2006/relationships/tags" Target="../tags/tag63.xml"/><Relationship Id="rId19" Type="http://schemas.openxmlformats.org/officeDocument/2006/relationships/image" Target="../media/image10.svg"/><Relationship Id="rId18" Type="http://schemas.openxmlformats.org/officeDocument/2006/relationships/image" Target="../media/image9.png"/><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image" Target="../media/image8.svg"/><Relationship Id="rId13" Type="http://schemas.openxmlformats.org/officeDocument/2006/relationships/image" Target="../media/image7.png"/><Relationship Id="rId12" Type="http://schemas.openxmlformats.org/officeDocument/2006/relationships/tags" Target="../tags/tag68.xml"/><Relationship Id="rId11" Type="http://schemas.openxmlformats.org/officeDocument/2006/relationships/image" Target="../media/image6.svg"/><Relationship Id="rId10" Type="http://schemas.openxmlformats.org/officeDocument/2006/relationships/image" Target="../media/image5.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118.svg"/><Relationship Id="rId8" Type="http://schemas.openxmlformats.org/officeDocument/2006/relationships/image" Target="../media/image117.png"/><Relationship Id="rId7" Type="http://schemas.openxmlformats.org/officeDocument/2006/relationships/tags" Target="../tags/tag326.xml"/><Relationship Id="rId6" Type="http://schemas.openxmlformats.org/officeDocument/2006/relationships/image" Target="../media/image116.png"/><Relationship Id="rId5" Type="http://schemas.openxmlformats.org/officeDocument/2006/relationships/image" Target="../media/image45.png"/><Relationship Id="rId4" Type="http://schemas.openxmlformats.org/officeDocument/2006/relationships/tags" Target="../tags/tag325.xml"/><Relationship Id="rId37" Type="http://schemas.openxmlformats.org/officeDocument/2006/relationships/slideLayout" Target="../slideLayouts/slideLayout1.xml"/><Relationship Id="rId36" Type="http://schemas.openxmlformats.org/officeDocument/2006/relationships/tags" Target="../tags/tag340.xml"/><Relationship Id="rId35" Type="http://schemas.openxmlformats.org/officeDocument/2006/relationships/tags" Target="../tags/tag339.xml"/><Relationship Id="rId34" Type="http://schemas.openxmlformats.org/officeDocument/2006/relationships/image" Target="../media/image8.svg"/><Relationship Id="rId33" Type="http://schemas.openxmlformats.org/officeDocument/2006/relationships/image" Target="../media/image7.png"/><Relationship Id="rId32" Type="http://schemas.openxmlformats.org/officeDocument/2006/relationships/tags" Target="../tags/tag338.xml"/><Relationship Id="rId31" Type="http://schemas.openxmlformats.org/officeDocument/2006/relationships/tags" Target="../tags/tag337.xml"/><Relationship Id="rId30" Type="http://schemas.openxmlformats.org/officeDocument/2006/relationships/tags" Target="../tags/tag336.xml"/><Relationship Id="rId3" Type="http://schemas.openxmlformats.org/officeDocument/2006/relationships/tags" Target="../tags/tag324.xml"/><Relationship Id="rId29" Type="http://schemas.openxmlformats.org/officeDocument/2006/relationships/image" Target="../media/image6.svg"/><Relationship Id="rId28" Type="http://schemas.openxmlformats.org/officeDocument/2006/relationships/image" Target="../media/image5.png"/><Relationship Id="rId27" Type="http://schemas.openxmlformats.org/officeDocument/2006/relationships/tags" Target="../tags/tag335.xml"/><Relationship Id="rId26" Type="http://schemas.openxmlformats.org/officeDocument/2006/relationships/image" Target="../media/image4.png"/><Relationship Id="rId25" Type="http://schemas.openxmlformats.org/officeDocument/2006/relationships/tags" Target="../tags/tag334.xml"/><Relationship Id="rId24" Type="http://schemas.openxmlformats.org/officeDocument/2006/relationships/tags" Target="../tags/tag333.xml"/><Relationship Id="rId23" Type="http://schemas.openxmlformats.org/officeDocument/2006/relationships/tags" Target="../tags/tag332.xml"/><Relationship Id="rId22" Type="http://schemas.openxmlformats.org/officeDocument/2006/relationships/tags" Target="../tags/tag331.xml"/><Relationship Id="rId21" Type="http://schemas.openxmlformats.org/officeDocument/2006/relationships/image" Target="../media/image126.svg"/><Relationship Id="rId20" Type="http://schemas.openxmlformats.org/officeDocument/2006/relationships/image" Target="../media/image125.png"/><Relationship Id="rId2" Type="http://schemas.openxmlformats.org/officeDocument/2006/relationships/tags" Target="../tags/tag323.xml"/><Relationship Id="rId19" Type="http://schemas.openxmlformats.org/officeDocument/2006/relationships/tags" Target="../tags/tag330.xml"/><Relationship Id="rId18" Type="http://schemas.openxmlformats.org/officeDocument/2006/relationships/image" Target="../media/image124.svg"/><Relationship Id="rId17" Type="http://schemas.openxmlformats.org/officeDocument/2006/relationships/image" Target="../media/image123.png"/><Relationship Id="rId16" Type="http://schemas.openxmlformats.org/officeDocument/2006/relationships/tags" Target="../tags/tag329.xml"/><Relationship Id="rId15" Type="http://schemas.openxmlformats.org/officeDocument/2006/relationships/tags" Target="../tags/tag328.xml"/><Relationship Id="rId14" Type="http://schemas.openxmlformats.org/officeDocument/2006/relationships/tags" Target="../tags/tag327.xml"/><Relationship Id="rId13" Type="http://schemas.openxmlformats.org/officeDocument/2006/relationships/image" Target="../media/image122.svg"/><Relationship Id="rId12" Type="http://schemas.openxmlformats.org/officeDocument/2006/relationships/image" Target="../media/image121.png"/><Relationship Id="rId11" Type="http://schemas.openxmlformats.org/officeDocument/2006/relationships/image" Target="../media/image120.svg"/><Relationship Id="rId10" Type="http://schemas.openxmlformats.org/officeDocument/2006/relationships/image" Target="../media/image119.png"/><Relationship Id="rId1" Type="http://schemas.openxmlformats.org/officeDocument/2006/relationships/image" Target="../media/image115.jpeg"/></Relationships>
</file>

<file path=ppt/slides/_rels/slide11.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tags" Target="../tags/tag346.xml"/><Relationship Id="rId7" Type="http://schemas.openxmlformats.org/officeDocument/2006/relationships/image" Target="../media/image45.png"/><Relationship Id="rId6" Type="http://schemas.openxmlformats.org/officeDocument/2006/relationships/tags" Target="../tags/tag345.xml"/><Relationship Id="rId5" Type="http://schemas.openxmlformats.org/officeDocument/2006/relationships/tags" Target="../tags/tag344.xml"/><Relationship Id="rId4" Type="http://schemas.openxmlformats.org/officeDocument/2006/relationships/tags" Target="../tags/tag343.xml"/><Relationship Id="rId3" Type="http://schemas.openxmlformats.org/officeDocument/2006/relationships/tags" Target="../tags/tag342.xml"/><Relationship Id="rId22" Type="http://schemas.openxmlformats.org/officeDocument/2006/relationships/slideLayout" Target="../slideLayouts/slideLayout1.xml"/><Relationship Id="rId21" Type="http://schemas.openxmlformats.org/officeDocument/2006/relationships/tags" Target="../tags/tag356.xml"/><Relationship Id="rId20" Type="http://schemas.openxmlformats.org/officeDocument/2006/relationships/tags" Target="../tags/tag355.xml"/><Relationship Id="rId2" Type="http://schemas.openxmlformats.org/officeDocument/2006/relationships/tags" Target="../tags/tag341.xml"/><Relationship Id="rId19" Type="http://schemas.openxmlformats.org/officeDocument/2006/relationships/image" Target="../media/image7.png"/><Relationship Id="rId18" Type="http://schemas.openxmlformats.org/officeDocument/2006/relationships/tags" Target="../tags/tag354.xml"/><Relationship Id="rId17" Type="http://schemas.openxmlformats.org/officeDocument/2006/relationships/tags" Target="../tags/tag353.xml"/><Relationship Id="rId16" Type="http://schemas.openxmlformats.org/officeDocument/2006/relationships/tags" Target="../tags/tag352.xml"/><Relationship Id="rId15" Type="http://schemas.openxmlformats.org/officeDocument/2006/relationships/image" Target="../media/image5.png"/><Relationship Id="rId14" Type="http://schemas.openxmlformats.org/officeDocument/2006/relationships/tags" Target="../tags/tag351.xml"/><Relationship Id="rId13" Type="http://schemas.openxmlformats.org/officeDocument/2006/relationships/image" Target="../media/image4.png"/><Relationship Id="rId12" Type="http://schemas.openxmlformats.org/officeDocument/2006/relationships/tags" Target="../tags/tag350.xml"/><Relationship Id="rId11" Type="http://schemas.openxmlformats.org/officeDocument/2006/relationships/tags" Target="../tags/tag349.xml"/><Relationship Id="rId10" Type="http://schemas.openxmlformats.org/officeDocument/2006/relationships/tags" Target="../tags/tag348.xml"/><Relationship Id="rId1" Type="http://schemas.openxmlformats.org/officeDocument/2006/relationships/image" Target="../media/image127.jpeg"/></Relationships>
</file>

<file path=ppt/slides/_rels/slide12.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image" Target="../media/image45.png"/><Relationship Id="rId30" Type="http://schemas.openxmlformats.org/officeDocument/2006/relationships/notesSlide" Target="../notesSlides/notesSlide6.xml"/><Relationship Id="rId3" Type="http://schemas.openxmlformats.org/officeDocument/2006/relationships/tags" Target="../tags/tag358.xml"/><Relationship Id="rId29" Type="http://schemas.openxmlformats.org/officeDocument/2006/relationships/slideLayout" Target="../slideLayouts/slideLayout1.xml"/><Relationship Id="rId28" Type="http://schemas.openxmlformats.org/officeDocument/2006/relationships/tags" Target="../tags/tag378.xml"/><Relationship Id="rId27" Type="http://schemas.openxmlformats.org/officeDocument/2006/relationships/tags" Target="../tags/tag377.xml"/><Relationship Id="rId26" Type="http://schemas.openxmlformats.org/officeDocument/2006/relationships/image" Target="../media/image7.png"/><Relationship Id="rId25" Type="http://schemas.openxmlformats.org/officeDocument/2006/relationships/tags" Target="../tags/tag376.xml"/><Relationship Id="rId24" Type="http://schemas.openxmlformats.org/officeDocument/2006/relationships/tags" Target="../tags/tag375.xml"/><Relationship Id="rId23" Type="http://schemas.openxmlformats.org/officeDocument/2006/relationships/tags" Target="../tags/tag374.xml"/><Relationship Id="rId22" Type="http://schemas.openxmlformats.org/officeDocument/2006/relationships/image" Target="../media/image5.png"/><Relationship Id="rId21" Type="http://schemas.openxmlformats.org/officeDocument/2006/relationships/tags" Target="../tags/tag373.xml"/><Relationship Id="rId20" Type="http://schemas.openxmlformats.org/officeDocument/2006/relationships/image" Target="../media/image4.png"/><Relationship Id="rId2" Type="http://schemas.openxmlformats.org/officeDocument/2006/relationships/tags" Target="../tags/tag357.xml"/><Relationship Id="rId19" Type="http://schemas.openxmlformats.org/officeDocument/2006/relationships/tags" Target="../tags/tag372.xml"/><Relationship Id="rId18" Type="http://schemas.openxmlformats.org/officeDocument/2006/relationships/tags" Target="../tags/tag371.xml"/><Relationship Id="rId17" Type="http://schemas.openxmlformats.org/officeDocument/2006/relationships/tags" Target="../tags/tag370.xml"/><Relationship Id="rId16" Type="http://schemas.openxmlformats.org/officeDocument/2006/relationships/tags" Target="../tags/tag369.xml"/><Relationship Id="rId15" Type="http://schemas.openxmlformats.org/officeDocument/2006/relationships/tags" Target="../tags/tag368.xml"/><Relationship Id="rId14" Type="http://schemas.openxmlformats.org/officeDocument/2006/relationships/tags" Target="../tags/tag367.xml"/><Relationship Id="rId13" Type="http://schemas.openxmlformats.org/officeDocument/2006/relationships/tags" Target="../tags/tag366.xml"/><Relationship Id="rId12" Type="http://schemas.openxmlformats.org/officeDocument/2006/relationships/tags" Target="../tags/tag365.xml"/><Relationship Id="rId11" Type="http://schemas.openxmlformats.org/officeDocument/2006/relationships/tags" Target="../tags/tag364.xml"/><Relationship Id="rId10" Type="http://schemas.openxmlformats.org/officeDocument/2006/relationships/image" Target="../media/image83.png"/><Relationship Id="rId1" Type="http://schemas.openxmlformats.org/officeDocument/2006/relationships/image" Target="../media/image128.jpeg"/></Relationships>
</file>

<file path=ppt/slides/_rels/slide13.xml.rels><?xml version="1.0" encoding="UTF-8" standalone="yes"?>
<Relationships xmlns="http://schemas.openxmlformats.org/package/2006/relationships"><Relationship Id="rId9" Type="http://schemas.openxmlformats.org/officeDocument/2006/relationships/image" Target="../media/image131.svg"/><Relationship Id="rId8" Type="http://schemas.openxmlformats.org/officeDocument/2006/relationships/image" Target="../media/image130.png"/><Relationship Id="rId7" Type="http://schemas.openxmlformats.org/officeDocument/2006/relationships/tags" Target="../tags/tag383.xml"/><Relationship Id="rId6" Type="http://schemas.openxmlformats.org/officeDocument/2006/relationships/image" Target="../media/image129.png"/><Relationship Id="rId5" Type="http://schemas.openxmlformats.org/officeDocument/2006/relationships/tags" Target="../tags/tag382.xml"/><Relationship Id="rId4" Type="http://schemas.openxmlformats.org/officeDocument/2006/relationships/image" Target="../media/image45.png"/><Relationship Id="rId3" Type="http://schemas.openxmlformats.org/officeDocument/2006/relationships/tags" Target="../tags/tag381.xml"/><Relationship Id="rId29" Type="http://schemas.openxmlformats.org/officeDocument/2006/relationships/slideLayout" Target="../slideLayouts/slideLayout1.xml"/><Relationship Id="rId28" Type="http://schemas.openxmlformats.org/officeDocument/2006/relationships/tags" Target="../tags/tag395.xml"/><Relationship Id="rId27" Type="http://schemas.openxmlformats.org/officeDocument/2006/relationships/tags" Target="../tags/tag394.xml"/><Relationship Id="rId26" Type="http://schemas.openxmlformats.org/officeDocument/2006/relationships/image" Target="../media/image7.png"/><Relationship Id="rId25" Type="http://schemas.openxmlformats.org/officeDocument/2006/relationships/tags" Target="../tags/tag393.xml"/><Relationship Id="rId24" Type="http://schemas.openxmlformats.org/officeDocument/2006/relationships/tags" Target="../tags/tag392.xml"/><Relationship Id="rId23" Type="http://schemas.openxmlformats.org/officeDocument/2006/relationships/tags" Target="../tags/tag391.xml"/><Relationship Id="rId22" Type="http://schemas.openxmlformats.org/officeDocument/2006/relationships/image" Target="../media/image5.png"/><Relationship Id="rId21" Type="http://schemas.openxmlformats.org/officeDocument/2006/relationships/tags" Target="../tags/tag390.xml"/><Relationship Id="rId20" Type="http://schemas.openxmlformats.org/officeDocument/2006/relationships/image" Target="../media/image4.png"/><Relationship Id="rId2" Type="http://schemas.openxmlformats.org/officeDocument/2006/relationships/tags" Target="../tags/tag380.xml"/><Relationship Id="rId19" Type="http://schemas.openxmlformats.org/officeDocument/2006/relationships/tags" Target="../tags/tag389.xml"/><Relationship Id="rId18" Type="http://schemas.openxmlformats.org/officeDocument/2006/relationships/tags" Target="../tags/tag388.xml"/><Relationship Id="rId17" Type="http://schemas.openxmlformats.org/officeDocument/2006/relationships/tags" Target="../tags/tag387.xml"/><Relationship Id="rId16" Type="http://schemas.openxmlformats.org/officeDocument/2006/relationships/tags" Target="../tags/tag386.xml"/><Relationship Id="rId15" Type="http://schemas.openxmlformats.org/officeDocument/2006/relationships/tags" Target="../tags/tag385.xml"/><Relationship Id="rId14" Type="http://schemas.openxmlformats.org/officeDocument/2006/relationships/tags" Target="../tags/tag384.xml"/><Relationship Id="rId13" Type="http://schemas.openxmlformats.org/officeDocument/2006/relationships/image" Target="../media/image135.svg"/><Relationship Id="rId12" Type="http://schemas.openxmlformats.org/officeDocument/2006/relationships/image" Target="../media/image134.png"/><Relationship Id="rId11" Type="http://schemas.openxmlformats.org/officeDocument/2006/relationships/image" Target="../media/image133.svg"/><Relationship Id="rId10" Type="http://schemas.openxmlformats.org/officeDocument/2006/relationships/image" Target="../media/image132.png"/><Relationship Id="rId1" Type="http://schemas.openxmlformats.org/officeDocument/2006/relationships/tags" Target="../tags/tag379.xml"/></Relationships>
</file>

<file path=ppt/slides/_rels/slide14.xml.rels><?xml version="1.0" encoding="UTF-8" standalone="yes"?>
<Relationships xmlns="http://schemas.openxmlformats.org/package/2006/relationships"><Relationship Id="rId9" Type="http://schemas.openxmlformats.org/officeDocument/2006/relationships/tags" Target="../tags/tag402.xml"/><Relationship Id="rId8" Type="http://schemas.openxmlformats.org/officeDocument/2006/relationships/tags" Target="../tags/tag401.xml"/><Relationship Id="rId7" Type="http://schemas.openxmlformats.org/officeDocument/2006/relationships/tags" Target="../tags/tag400.xml"/><Relationship Id="rId6" Type="http://schemas.openxmlformats.org/officeDocument/2006/relationships/image" Target="../media/image136.jpeg"/><Relationship Id="rId5" Type="http://schemas.openxmlformats.org/officeDocument/2006/relationships/tags" Target="../tags/tag399.xml"/><Relationship Id="rId4" Type="http://schemas.openxmlformats.org/officeDocument/2006/relationships/tags" Target="../tags/tag398.xml"/><Relationship Id="rId33" Type="http://schemas.openxmlformats.org/officeDocument/2006/relationships/notesSlide" Target="../notesSlides/notesSlide7.xml"/><Relationship Id="rId32" Type="http://schemas.openxmlformats.org/officeDocument/2006/relationships/slideLayout" Target="../slideLayouts/slideLayout1.xml"/><Relationship Id="rId31" Type="http://schemas.openxmlformats.org/officeDocument/2006/relationships/tags" Target="../tags/tag415.xml"/><Relationship Id="rId30" Type="http://schemas.openxmlformats.org/officeDocument/2006/relationships/tags" Target="../tags/tag414.xml"/><Relationship Id="rId3" Type="http://schemas.openxmlformats.org/officeDocument/2006/relationships/image" Target="../media/image45.png"/><Relationship Id="rId29" Type="http://schemas.openxmlformats.org/officeDocument/2006/relationships/image" Target="../media/image7.png"/><Relationship Id="rId28" Type="http://schemas.openxmlformats.org/officeDocument/2006/relationships/tags" Target="../tags/tag413.xml"/><Relationship Id="rId27" Type="http://schemas.openxmlformats.org/officeDocument/2006/relationships/tags" Target="../tags/tag412.xml"/><Relationship Id="rId26" Type="http://schemas.openxmlformats.org/officeDocument/2006/relationships/tags" Target="../tags/tag411.xml"/><Relationship Id="rId25" Type="http://schemas.openxmlformats.org/officeDocument/2006/relationships/image" Target="../media/image5.png"/><Relationship Id="rId24" Type="http://schemas.openxmlformats.org/officeDocument/2006/relationships/tags" Target="../tags/tag410.xml"/><Relationship Id="rId23" Type="http://schemas.openxmlformats.org/officeDocument/2006/relationships/image" Target="../media/image4.png"/><Relationship Id="rId22" Type="http://schemas.openxmlformats.org/officeDocument/2006/relationships/tags" Target="../tags/tag409.xml"/><Relationship Id="rId21" Type="http://schemas.openxmlformats.org/officeDocument/2006/relationships/tags" Target="../tags/tag408.xml"/><Relationship Id="rId20" Type="http://schemas.openxmlformats.org/officeDocument/2006/relationships/tags" Target="../tags/tag407.xml"/><Relationship Id="rId2" Type="http://schemas.openxmlformats.org/officeDocument/2006/relationships/tags" Target="../tags/tag397.xml"/><Relationship Id="rId19" Type="http://schemas.openxmlformats.org/officeDocument/2006/relationships/tags" Target="../tags/tag406.xml"/><Relationship Id="rId18" Type="http://schemas.openxmlformats.org/officeDocument/2006/relationships/image" Target="../media/image140.svg"/><Relationship Id="rId17" Type="http://schemas.openxmlformats.org/officeDocument/2006/relationships/image" Target="../media/image139.png"/><Relationship Id="rId16" Type="http://schemas.openxmlformats.org/officeDocument/2006/relationships/image" Target="../media/image83.png"/><Relationship Id="rId15" Type="http://schemas.openxmlformats.org/officeDocument/2006/relationships/tags" Target="../tags/tag405.xml"/><Relationship Id="rId14" Type="http://schemas.openxmlformats.org/officeDocument/2006/relationships/image" Target="../media/image29.png"/><Relationship Id="rId13" Type="http://schemas.openxmlformats.org/officeDocument/2006/relationships/tags" Target="../tags/tag404.xml"/><Relationship Id="rId12" Type="http://schemas.openxmlformats.org/officeDocument/2006/relationships/image" Target="../media/image138.png"/><Relationship Id="rId11" Type="http://schemas.openxmlformats.org/officeDocument/2006/relationships/tags" Target="../tags/tag403.xml"/><Relationship Id="rId10" Type="http://schemas.openxmlformats.org/officeDocument/2006/relationships/image" Target="../media/image137.png"/><Relationship Id="rId1" Type="http://schemas.openxmlformats.org/officeDocument/2006/relationships/tags" Target="../tags/tag396.xml"/></Relationships>
</file>

<file path=ppt/slides/_rels/slide15.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tags" Target="../tags/tag421.xml"/><Relationship Id="rId7" Type="http://schemas.openxmlformats.org/officeDocument/2006/relationships/image" Target="../media/image141.jpeg"/><Relationship Id="rId6" Type="http://schemas.openxmlformats.org/officeDocument/2006/relationships/tags" Target="../tags/tag420.xml"/><Relationship Id="rId5" Type="http://schemas.openxmlformats.org/officeDocument/2006/relationships/tags" Target="../tags/tag419.xml"/><Relationship Id="rId45" Type="http://schemas.openxmlformats.org/officeDocument/2006/relationships/notesSlide" Target="../notesSlides/notesSlide8.xml"/><Relationship Id="rId44" Type="http://schemas.openxmlformats.org/officeDocument/2006/relationships/slideLayout" Target="../slideLayouts/slideLayout1.xml"/><Relationship Id="rId43" Type="http://schemas.openxmlformats.org/officeDocument/2006/relationships/tags" Target="../tags/tag445.xml"/><Relationship Id="rId42" Type="http://schemas.openxmlformats.org/officeDocument/2006/relationships/tags" Target="../tags/tag444.xml"/><Relationship Id="rId41" Type="http://schemas.openxmlformats.org/officeDocument/2006/relationships/image" Target="../media/image7.png"/><Relationship Id="rId40" Type="http://schemas.openxmlformats.org/officeDocument/2006/relationships/tags" Target="../tags/tag443.xml"/><Relationship Id="rId4" Type="http://schemas.openxmlformats.org/officeDocument/2006/relationships/image" Target="../media/image45.png"/><Relationship Id="rId39" Type="http://schemas.openxmlformats.org/officeDocument/2006/relationships/tags" Target="../tags/tag442.xml"/><Relationship Id="rId38" Type="http://schemas.openxmlformats.org/officeDocument/2006/relationships/tags" Target="../tags/tag441.xml"/><Relationship Id="rId37" Type="http://schemas.openxmlformats.org/officeDocument/2006/relationships/image" Target="../media/image5.png"/><Relationship Id="rId36" Type="http://schemas.openxmlformats.org/officeDocument/2006/relationships/tags" Target="../tags/tag440.xml"/><Relationship Id="rId35" Type="http://schemas.openxmlformats.org/officeDocument/2006/relationships/image" Target="../media/image4.png"/><Relationship Id="rId34" Type="http://schemas.openxmlformats.org/officeDocument/2006/relationships/tags" Target="../tags/tag439.xml"/><Relationship Id="rId33" Type="http://schemas.openxmlformats.org/officeDocument/2006/relationships/tags" Target="../tags/tag438.xml"/><Relationship Id="rId32" Type="http://schemas.openxmlformats.org/officeDocument/2006/relationships/tags" Target="../tags/tag437.xml"/><Relationship Id="rId31" Type="http://schemas.openxmlformats.org/officeDocument/2006/relationships/tags" Target="../tags/tag436.xml"/><Relationship Id="rId30" Type="http://schemas.openxmlformats.org/officeDocument/2006/relationships/image" Target="../media/image148.jpeg"/><Relationship Id="rId3" Type="http://schemas.openxmlformats.org/officeDocument/2006/relationships/tags" Target="../tags/tag418.xml"/><Relationship Id="rId29" Type="http://schemas.openxmlformats.org/officeDocument/2006/relationships/tags" Target="../tags/tag435.xml"/><Relationship Id="rId28" Type="http://schemas.openxmlformats.org/officeDocument/2006/relationships/image" Target="../media/image147.jpeg"/><Relationship Id="rId27" Type="http://schemas.openxmlformats.org/officeDocument/2006/relationships/tags" Target="../tags/tag434.xml"/><Relationship Id="rId26" Type="http://schemas.openxmlformats.org/officeDocument/2006/relationships/image" Target="../media/image146.jpeg"/><Relationship Id="rId25" Type="http://schemas.openxmlformats.org/officeDocument/2006/relationships/tags" Target="../tags/tag433.xml"/><Relationship Id="rId24" Type="http://schemas.openxmlformats.org/officeDocument/2006/relationships/tags" Target="../tags/tag432.xml"/><Relationship Id="rId23" Type="http://schemas.openxmlformats.org/officeDocument/2006/relationships/tags" Target="../tags/tag431.xml"/><Relationship Id="rId22" Type="http://schemas.openxmlformats.org/officeDocument/2006/relationships/tags" Target="../tags/tag430.xml"/><Relationship Id="rId21" Type="http://schemas.openxmlformats.org/officeDocument/2006/relationships/tags" Target="../tags/tag429.xml"/><Relationship Id="rId20" Type="http://schemas.openxmlformats.org/officeDocument/2006/relationships/tags" Target="../tags/tag428.xml"/><Relationship Id="rId2" Type="http://schemas.openxmlformats.org/officeDocument/2006/relationships/tags" Target="../tags/tag417.xml"/><Relationship Id="rId19" Type="http://schemas.openxmlformats.org/officeDocument/2006/relationships/tags" Target="../tags/tag427.xml"/><Relationship Id="rId18" Type="http://schemas.openxmlformats.org/officeDocument/2006/relationships/image" Target="../media/image145.png"/><Relationship Id="rId17" Type="http://schemas.openxmlformats.org/officeDocument/2006/relationships/tags" Target="../tags/tag426.xml"/><Relationship Id="rId16" Type="http://schemas.openxmlformats.org/officeDocument/2006/relationships/image" Target="../media/image144.svg"/><Relationship Id="rId15" Type="http://schemas.openxmlformats.org/officeDocument/2006/relationships/image" Target="../media/image143.png"/><Relationship Id="rId14" Type="http://schemas.openxmlformats.org/officeDocument/2006/relationships/tags" Target="../tags/tag425.xml"/><Relationship Id="rId13" Type="http://schemas.openxmlformats.org/officeDocument/2006/relationships/image" Target="../media/image142.svg"/><Relationship Id="rId12" Type="http://schemas.openxmlformats.org/officeDocument/2006/relationships/image" Target="../media/image81.png"/><Relationship Id="rId11" Type="http://schemas.openxmlformats.org/officeDocument/2006/relationships/tags" Target="../tags/tag424.xml"/><Relationship Id="rId10" Type="http://schemas.openxmlformats.org/officeDocument/2006/relationships/tags" Target="../tags/tag423.xml"/><Relationship Id="rId1" Type="http://schemas.openxmlformats.org/officeDocument/2006/relationships/tags" Target="../tags/tag416.xml"/></Relationships>
</file>

<file path=ppt/slides/_rels/slide16.xml.rels><?xml version="1.0" encoding="UTF-8" standalone="yes"?>
<Relationships xmlns="http://schemas.openxmlformats.org/package/2006/relationships"><Relationship Id="rId9" Type="http://schemas.openxmlformats.org/officeDocument/2006/relationships/tags" Target="../tags/tag452.xml"/><Relationship Id="rId8" Type="http://schemas.openxmlformats.org/officeDocument/2006/relationships/tags" Target="../tags/tag451.xml"/><Relationship Id="rId7" Type="http://schemas.openxmlformats.org/officeDocument/2006/relationships/tags" Target="../tags/tag450.xml"/><Relationship Id="rId6" Type="http://schemas.openxmlformats.org/officeDocument/2006/relationships/image" Target="../media/image149.jpeg"/><Relationship Id="rId5" Type="http://schemas.openxmlformats.org/officeDocument/2006/relationships/tags" Target="../tags/tag449.xml"/><Relationship Id="rId41" Type="http://schemas.openxmlformats.org/officeDocument/2006/relationships/slideLayout" Target="../slideLayouts/slideLayout1.xml"/><Relationship Id="rId40" Type="http://schemas.openxmlformats.org/officeDocument/2006/relationships/tags" Target="../tags/tag473.xml"/><Relationship Id="rId4" Type="http://schemas.openxmlformats.org/officeDocument/2006/relationships/tags" Target="../tags/tag448.xml"/><Relationship Id="rId39" Type="http://schemas.openxmlformats.org/officeDocument/2006/relationships/tags" Target="../tags/tag472.xml"/><Relationship Id="rId38" Type="http://schemas.openxmlformats.org/officeDocument/2006/relationships/image" Target="../media/image7.png"/><Relationship Id="rId37" Type="http://schemas.openxmlformats.org/officeDocument/2006/relationships/tags" Target="../tags/tag471.xml"/><Relationship Id="rId36" Type="http://schemas.openxmlformats.org/officeDocument/2006/relationships/tags" Target="../tags/tag470.xml"/><Relationship Id="rId35" Type="http://schemas.openxmlformats.org/officeDocument/2006/relationships/tags" Target="../tags/tag469.xml"/><Relationship Id="rId34" Type="http://schemas.openxmlformats.org/officeDocument/2006/relationships/image" Target="../media/image5.png"/><Relationship Id="rId33" Type="http://schemas.openxmlformats.org/officeDocument/2006/relationships/tags" Target="../tags/tag468.xml"/><Relationship Id="rId32" Type="http://schemas.openxmlformats.org/officeDocument/2006/relationships/image" Target="../media/image4.png"/><Relationship Id="rId31" Type="http://schemas.openxmlformats.org/officeDocument/2006/relationships/tags" Target="../tags/tag467.xml"/><Relationship Id="rId30" Type="http://schemas.openxmlformats.org/officeDocument/2006/relationships/tags" Target="../tags/tag466.xml"/><Relationship Id="rId3" Type="http://schemas.openxmlformats.org/officeDocument/2006/relationships/image" Target="../media/image45.png"/><Relationship Id="rId29" Type="http://schemas.openxmlformats.org/officeDocument/2006/relationships/tags" Target="../tags/tag465.xml"/><Relationship Id="rId28" Type="http://schemas.openxmlformats.org/officeDocument/2006/relationships/tags" Target="../tags/tag464.xml"/><Relationship Id="rId27" Type="http://schemas.openxmlformats.org/officeDocument/2006/relationships/tags" Target="../tags/tag463.xml"/><Relationship Id="rId26" Type="http://schemas.openxmlformats.org/officeDocument/2006/relationships/image" Target="../media/image151.jpeg"/><Relationship Id="rId25" Type="http://schemas.openxmlformats.org/officeDocument/2006/relationships/tags" Target="../tags/tag462.xml"/><Relationship Id="rId24" Type="http://schemas.openxmlformats.org/officeDocument/2006/relationships/tags" Target="../tags/tag461.xml"/><Relationship Id="rId23" Type="http://schemas.openxmlformats.org/officeDocument/2006/relationships/tags" Target="../tags/tag460.xml"/><Relationship Id="rId22" Type="http://schemas.openxmlformats.org/officeDocument/2006/relationships/tags" Target="../tags/tag459.xml"/><Relationship Id="rId21" Type="http://schemas.openxmlformats.org/officeDocument/2006/relationships/tags" Target="../tags/tag458.xml"/><Relationship Id="rId20" Type="http://schemas.openxmlformats.org/officeDocument/2006/relationships/tags" Target="../tags/tag457.xml"/><Relationship Id="rId2" Type="http://schemas.openxmlformats.org/officeDocument/2006/relationships/tags" Target="../tags/tag447.xml"/><Relationship Id="rId19" Type="http://schemas.openxmlformats.org/officeDocument/2006/relationships/tags" Target="../tags/tag456.xml"/><Relationship Id="rId18" Type="http://schemas.openxmlformats.org/officeDocument/2006/relationships/image" Target="../media/image145.png"/><Relationship Id="rId17" Type="http://schemas.openxmlformats.org/officeDocument/2006/relationships/tags" Target="../tags/tag455.xml"/><Relationship Id="rId16" Type="http://schemas.openxmlformats.org/officeDocument/2006/relationships/image" Target="../media/image144.svg"/><Relationship Id="rId15" Type="http://schemas.openxmlformats.org/officeDocument/2006/relationships/image" Target="../media/image143.png"/><Relationship Id="rId14" Type="http://schemas.openxmlformats.org/officeDocument/2006/relationships/tags" Target="../tags/tag454.xml"/><Relationship Id="rId13" Type="http://schemas.openxmlformats.org/officeDocument/2006/relationships/image" Target="../media/image142.svg"/><Relationship Id="rId12" Type="http://schemas.openxmlformats.org/officeDocument/2006/relationships/image" Target="../media/image81.png"/><Relationship Id="rId11" Type="http://schemas.openxmlformats.org/officeDocument/2006/relationships/tags" Target="../tags/tag453.xml"/><Relationship Id="rId10" Type="http://schemas.openxmlformats.org/officeDocument/2006/relationships/image" Target="../media/image150.jpeg"/><Relationship Id="rId1" Type="http://schemas.openxmlformats.org/officeDocument/2006/relationships/tags" Target="../tags/tag446.xml"/></Relationships>
</file>

<file path=ppt/slides/_rels/slide17.xml.rels><?xml version="1.0" encoding="UTF-8" standalone="yes"?>
<Relationships xmlns="http://schemas.openxmlformats.org/package/2006/relationships"><Relationship Id="rId9" Type="http://schemas.openxmlformats.org/officeDocument/2006/relationships/tags" Target="../tags/tag481.xml"/><Relationship Id="rId8" Type="http://schemas.openxmlformats.org/officeDocument/2006/relationships/tags" Target="../tags/tag480.xml"/><Relationship Id="rId7" Type="http://schemas.openxmlformats.org/officeDocument/2006/relationships/tags" Target="../tags/tag479.xml"/><Relationship Id="rId6" Type="http://schemas.openxmlformats.org/officeDocument/2006/relationships/tags" Target="../tags/tag478.xml"/><Relationship Id="rId5" Type="http://schemas.openxmlformats.org/officeDocument/2006/relationships/tags" Target="../tags/tag477.xml"/><Relationship Id="rId4" Type="http://schemas.openxmlformats.org/officeDocument/2006/relationships/image" Target="../media/image45.png"/><Relationship Id="rId38" Type="http://schemas.openxmlformats.org/officeDocument/2006/relationships/notesSlide" Target="../notesSlides/notesSlide9.xml"/><Relationship Id="rId37" Type="http://schemas.openxmlformats.org/officeDocument/2006/relationships/slideLayout" Target="../slideLayouts/slideLayout1.xml"/><Relationship Id="rId36" Type="http://schemas.openxmlformats.org/officeDocument/2006/relationships/tags" Target="../tags/tag499.xml"/><Relationship Id="rId35" Type="http://schemas.openxmlformats.org/officeDocument/2006/relationships/tags" Target="../tags/tag498.xml"/><Relationship Id="rId34" Type="http://schemas.openxmlformats.org/officeDocument/2006/relationships/tags" Target="../tags/tag497.xml"/><Relationship Id="rId33" Type="http://schemas.openxmlformats.org/officeDocument/2006/relationships/tags" Target="../tags/tag496.xml"/><Relationship Id="rId32" Type="http://schemas.openxmlformats.org/officeDocument/2006/relationships/tags" Target="../tags/tag495.xml"/><Relationship Id="rId31" Type="http://schemas.openxmlformats.org/officeDocument/2006/relationships/tags" Target="../tags/tag494.xml"/><Relationship Id="rId30" Type="http://schemas.openxmlformats.org/officeDocument/2006/relationships/tags" Target="../tags/tag493.xml"/><Relationship Id="rId3" Type="http://schemas.openxmlformats.org/officeDocument/2006/relationships/tags" Target="../tags/tag476.xml"/><Relationship Id="rId29" Type="http://schemas.openxmlformats.org/officeDocument/2006/relationships/image" Target="../media/image145.png"/><Relationship Id="rId28" Type="http://schemas.openxmlformats.org/officeDocument/2006/relationships/tags" Target="../tags/tag492.xml"/><Relationship Id="rId27" Type="http://schemas.openxmlformats.org/officeDocument/2006/relationships/image" Target="../media/image144.svg"/><Relationship Id="rId26" Type="http://schemas.openxmlformats.org/officeDocument/2006/relationships/image" Target="../media/image143.png"/><Relationship Id="rId25" Type="http://schemas.openxmlformats.org/officeDocument/2006/relationships/tags" Target="../tags/tag491.xml"/><Relationship Id="rId24" Type="http://schemas.openxmlformats.org/officeDocument/2006/relationships/image" Target="../media/image142.svg"/><Relationship Id="rId23" Type="http://schemas.openxmlformats.org/officeDocument/2006/relationships/image" Target="../media/image81.png"/><Relationship Id="rId22" Type="http://schemas.openxmlformats.org/officeDocument/2006/relationships/tags" Target="../tags/tag490.xml"/><Relationship Id="rId21" Type="http://schemas.openxmlformats.org/officeDocument/2006/relationships/tags" Target="../tags/tag489.xml"/><Relationship Id="rId20" Type="http://schemas.openxmlformats.org/officeDocument/2006/relationships/tags" Target="../tags/tag488.xml"/><Relationship Id="rId2" Type="http://schemas.openxmlformats.org/officeDocument/2006/relationships/tags" Target="../tags/tag475.xml"/><Relationship Id="rId19" Type="http://schemas.openxmlformats.org/officeDocument/2006/relationships/image" Target="../media/image152.jpeg"/><Relationship Id="rId18" Type="http://schemas.openxmlformats.org/officeDocument/2006/relationships/tags" Target="../tags/tag487.xml"/><Relationship Id="rId17" Type="http://schemas.openxmlformats.org/officeDocument/2006/relationships/tags" Target="../tags/tag486.xml"/><Relationship Id="rId16" Type="http://schemas.openxmlformats.org/officeDocument/2006/relationships/image" Target="../media/image7.png"/><Relationship Id="rId15" Type="http://schemas.openxmlformats.org/officeDocument/2006/relationships/tags" Target="../tags/tag485.xml"/><Relationship Id="rId14" Type="http://schemas.openxmlformats.org/officeDocument/2006/relationships/tags" Target="../tags/tag484.xml"/><Relationship Id="rId13" Type="http://schemas.openxmlformats.org/officeDocument/2006/relationships/tags" Target="../tags/tag483.xml"/><Relationship Id="rId12" Type="http://schemas.openxmlformats.org/officeDocument/2006/relationships/image" Target="../media/image5.png"/><Relationship Id="rId11" Type="http://schemas.openxmlformats.org/officeDocument/2006/relationships/tags" Target="../tags/tag482.xml"/><Relationship Id="rId10" Type="http://schemas.openxmlformats.org/officeDocument/2006/relationships/image" Target="../media/image4.png"/><Relationship Id="rId1" Type="http://schemas.openxmlformats.org/officeDocument/2006/relationships/tags" Target="../tags/tag474.xml"/></Relationships>
</file>

<file path=ppt/slides/_rels/slide18.xml.rels><?xml version="1.0" encoding="UTF-8" standalone="yes"?>
<Relationships xmlns="http://schemas.openxmlformats.org/package/2006/relationships"><Relationship Id="rId9" Type="http://schemas.openxmlformats.org/officeDocument/2006/relationships/tags" Target="../tags/tag505.xml"/><Relationship Id="rId8" Type="http://schemas.openxmlformats.org/officeDocument/2006/relationships/image" Target="../media/image154.jpeg"/><Relationship Id="rId7" Type="http://schemas.openxmlformats.org/officeDocument/2006/relationships/tags" Target="../tags/tag504.xml"/><Relationship Id="rId6" Type="http://schemas.openxmlformats.org/officeDocument/2006/relationships/tags" Target="../tags/tag503.xml"/><Relationship Id="rId5" Type="http://schemas.openxmlformats.org/officeDocument/2006/relationships/image" Target="../media/image153.jpeg"/><Relationship Id="rId40" Type="http://schemas.openxmlformats.org/officeDocument/2006/relationships/slideLayout" Target="../slideLayouts/slideLayout1.xml"/><Relationship Id="rId4" Type="http://schemas.openxmlformats.org/officeDocument/2006/relationships/tags" Target="../tags/tag502.xml"/><Relationship Id="rId39" Type="http://schemas.openxmlformats.org/officeDocument/2006/relationships/tags" Target="../tags/tag526.xml"/><Relationship Id="rId38" Type="http://schemas.openxmlformats.org/officeDocument/2006/relationships/tags" Target="../tags/tag525.xml"/><Relationship Id="rId37" Type="http://schemas.openxmlformats.org/officeDocument/2006/relationships/image" Target="../media/image7.png"/><Relationship Id="rId36" Type="http://schemas.openxmlformats.org/officeDocument/2006/relationships/tags" Target="../tags/tag524.xml"/><Relationship Id="rId35" Type="http://schemas.openxmlformats.org/officeDocument/2006/relationships/tags" Target="../tags/tag523.xml"/><Relationship Id="rId34" Type="http://schemas.openxmlformats.org/officeDocument/2006/relationships/tags" Target="../tags/tag522.xml"/><Relationship Id="rId33" Type="http://schemas.openxmlformats.org/officeDocument/2006/relationships/image" Target="../media/image5.png"/><Relationship Id="rId32" Type="http://schemas.openxmlformats.org/officeDocument/2006/relationships/tags" Target="../tags/tag521.xml"/><Relationship Id="rId31" Type="http://schemas.openxmlformats.org/officeDocument/2006/relationships/image" Target="../media/image4.png"/><Relationship Id="rId30" Type="http://schemas.openxmlformats.org/officeDocument/2006/relationships/tags" Target="../tags/tag520.xml"/><Relationship Id="rId3" Type="http://schemas.openxmlformats.org/officeDocument/2006/relationships/image" Target="../media/image45.png"/><Relationship Id="rId29" Type="http://schemas.openxmlformats.org/officeDocument/2006/relationships/tags" Target="../tags/tag519.xml"/><Relationship Id="rId28" Type="http://schemas.openxmlformats.org/officeDocument/2006/relationships/tags" Target="../tags/tag518.xml"/><Relationship Id="rId27" Type="http://schemas.openxmlformats.org/officeDocument/2006/relationships/tags" Target="../tags/tag517.xml"/><Relationship Id="rId26" Type="http://schemas.openxmlformats.org/officeDocument/2006/relationships/tags" Target="../tags/tag516.xml"/><Relationship Id="rId25" Type="http://schemas.openxmlformats.org/officeDocument/2006/relationships/tags" Target="../tags/tag515.xml"/><Relationship Id="rId24" Type="http://schemas.openxmlformats.org/officeDocument/2006/relationships/tags" Target="../tags/tag514.xml"/><Relationship Id="rId23" Type="http://schemas.openxmlformats.org/officeDocument/2006/relationships/tags" Target="../tags/tag513.xml"/><Relationship Id="rId22" Type="http://schemas.openxmlformats.org/officeDocument/2006/relationships/tags" Target="../tags/tag512.xml"/><Relationship Id="rId21" Type="http://schemas.openxmlformats.org/officeDocument/2006/relationships/tags" Target="../tags/tag511.xml"/><Relationship Id="rId20" Type="http://schemas.openxmlformats.org/officeDocument/2006/relationships/tags" Target="../tags/tag510.xml"/><Relationship Id="rId2" Type="http://schemas.openxmlformats.org/officeDocument/2006/relationships/tags" Target="../tags/tag501.xml"/><Relationship Id="rId19" Type="http://schemas.openxmlformats.org/officeDocument/2006/relationships/tags" Target="../tags/tag509.xml"/><Relationship Id="rId18" Type="http://schemas.openxmlformats.org/officeDocument/2006/relationships/image" Target="../media/image145.png"/><Relationship Id="rId17" Type="http://schemas.openxmlformats.org/officeDocument/2006/relationships/tags" Target="../tags/tag508.xml"/><Relationship Id="rId16" Type="http://schemas.openxmlformats.org/officeDocument/2006/relationships/image" Target="../media/image144.svg"/><Relationship Id="rId15" Type="http://schemas.openxmlformats.org/officeDocument/2006/relationships/image" Target="../media/image143.png"/><Relationship Id="rId14" Type="http://schemas.openxmlformats.org/officeDocument/2006/relationships/tags" Target="../tags/tag507.xml"/><Relationship Id="rId13" Type="http://schemas.openxmlformats.org/officeDocument/2006/relationships/image" Target="../media/image142.svg"/><Relationship Id="rId12" Type="http://schemas.openxmlformats.org/officeDocument/2006/relationships/image" Target="../media/image81.png"/><Relationship Id="rId11" Type="http://schemas.openxmlformats.org/officeDocument/2006/relationships/tags" Target="../tags/tag506.xml"/><Relationship Id="rId10" Type="http://schemas.openxmlformats.org/officeDocument/2006/relationships/image" Target="../media/image155.jpeg"/><Relationship Id="rId1" Type="http://schemas.openxmlformats.org/officeDocument/2006/relationships/tags" Target="../tags/tag500.xml"/></Relationships>
</file>

<file path=ppt/slides/_rels/slide19.xml.rels><?xml version="1.0" encoding="UTF-8" standalone="yes"?>
<Relationships xmlns="http://schemas.openxmlformats.org/package/2006/relationships"><Relationship Id="rId9" Type="http://schemas.openxmlformats.org/officeDocument/2006/relationships/tags" Target="../tags/tag533.xml"/><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image" Target="../media/image156.jpeg"/><Relationship Id="rId5" Type="http://schemas.openxmlformats.org/officeDocument/2006/relationships/tags" Target="../tags/tag530.xml"/><Relationship Id="rId4" Type="http://schemas.openxmlformats.org/officeDocument/2006/relationships/image" Target="../media/image45.png"/><Relationship Id="rId39" Type="http://schemas.openxmlformats.org/officeDocument/2006/relationships/slideLayout" Target="../slideLayouts/slideLayout1.xml"/><Relationship Id="rId38" Type="http://schemas.openxmlformats.org/officeDocument/2006/relationships/tags" Target="../tags/tag552.xml"/><Relationship Id="rId37" Type="http://schemas.openxmlformats.org/officeDocument/2006/relationships/tags" Target="../tags/tag551.xml"/><Relationship Id="rId36" Type="http://schemas.openxmlformats.org/officeDocument/2006/relationships/image" Target="../media/image7.png"/><Relationship Id="rId35" Type="http://schemas.openxmlformats.org/officeDocument/2006/relationships/tags" Target="../tags/tag550.xml"/><Relationship Id="rId34" Type="http://schemas.openxmlformats.org/officeDocument/2006/relationships/tags" Target="../tags/tag549.xml"/><Relationship Id="rId33" Type="http://schemas.openxmlformats.org/officeDocument/2006/relationships/tags" Target="../tags/tag548.xml"/><Relationship Id="rId32" Type="http://schemas.openxmlformats.org/officeDocument/2006/relationships/image" Target="../media/image5.png"/><Relationship Id="rId31" Type="http://schemas.openxmlformats.org/officeDocument/2006/relationships/tags" Target="../tags/tag547.xml"/><Relationship Id="rId30" Type="http://schemas.openxmlformats.org/officeDocument/2006/relationships/image" Target="../media/image4.png"/><Relationship Id="rId3" Type="http://schemas.openxmlformats.org/officeDocument/2006/relationships/tags" Target="../tags/tag529.xml"/><Relationship Id="rId29" Type="http://schemas.openxmlformats.org/officeDocument/2006/relationships/tags" Target="../tags/tag546.xml"/><Relationship Id="rId28" Type="http://schemas.openxmlformats.org/officeDocument/2006/relationships/tags" Target="../tags/tag545.xml"/><Relationship Id="rId27" Type="http://schemas.openxmlformats.org/officeDocument/2006/relationships/tags" Target="../tags/tag544.xml"/><Relationship Id="rId26" Type="http://schemas.openxmlformats.org/officeDocument/2006/relationships/tags" Target="../tags/tag543.xml"/><Relationship Id="rId25" Type="http://schemas.openxmlformats.org/officeDocument/2006/relationships/image" Target="../media/image158.png"/><Relationship Id="rId24" Type="http://schemas.openxmlformats.org/officeDocument/2006/relationships/image" Target="../media/image157.png"/><Relationship Id="rId23" Type="http://schemas.openxmlformats.org/officeDocument/2006/relationships/tags" Target="../tags/tag542.xml"/><Relationship Id="rId22" Type="http://schemas.openxmlformats.org/officeDocument/2006/relationships/tags" Target="../tags/tag541.xml"/><Relationship Id="rId21" Type="http://schemas.openxmlformats.org/officeDocument/2006/relationships/tags" Target="../tags/tag540.xml"/><Relationship Id="rId20" Type="http://schemas.openxmlformats.org/officeDocument/2006/relationships/tags" Target="../tags/tag539.xml"/><Relationship Id="rId2" Type="http://schemas.openxmlformats.org/officeDocument/2006/relationships/tags" Target="../tags/tag528.xml"/><Relationship Id="rId19" Type="http://schemas.openxmlformats.org/officeDocument/2006/relationships/tags" Target="../tags/tag538.xml"/><Relationship Id="rId18" Type="http://schemas.openxmlformats.org/officeDocument/2006/relationships/tags" Target="../tags/tag537.xml"/><Relationship Id="rId17" Type="http://schemas.openxmlformats.org/officeDocument/2006/relationships/image" Target="../media/image145.png"/><Relationship Id="rId16" Type="http://schemas.openxmlformats.org/officeDocument/2006/relationships/tags" Target="../tags/tag536.xml"/><Relationship Id="rId15" Type="http://schemas.openxmlformats.org/officeDocument/2006/relationships/image" Target="../media/image144.svg"/><Relationship Id="rId14" Type="http://schemas.openxmlformats.org/officeDocument/2006/relationships/image" Target="../media/image143.png"/><Relationship Id="rId13" Type="http://schemas.openxmlformats.org/officeDocument/2006/relationships/tags" Target="../tags/tag535.xml"/><Relationship Id="rId12" Type="http://schemas.openxmlformats.org/officeDocument/2006/relationships/image" Target="../media/image142.svg"/><Relationship Id="rId11" Type="http://schemas.openxmlformats.org/officeDocument/2006/relationships/image" Target="../media/image81.png"/><Relationship Id="rId10" Type="http://schemas.openxmlformats.org/officeDocument/2006/relationships/tags" Target="../tags/tag534.xml"/><Relationship Id="rId1" Type="http://schemas.openxmlformats.org/officeDocument/2006/relationships/tags" Target="../tags/tag527.xml"/></Relationships>
</file>

<file path=ppt/slides/_rels/slide2.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image" Target="../media/image6.svg"/><Relationship Id="rId7" Type="http://schemas.openxmlformats.org/officeDocument/2006/relationships/image" Target="../media/image5.png"/><Relationship Id="rId6" Type="http://schemas.openxmlformats.org/officeDocument/2006/relationships/tags" Target="../tags/tag89.xml"/><Relationship Id="rId5" Type="http://schemas.openxmlformats.org/officeDocument/2006/relationships/image" Target="../media/image4.png"/><Relationship Id="rId4" Type="http://schemas.openxmlformats.org/officeDocument/2006/relationships/tags" Target="../tags/tag88.xml"/><Relationship Id="rId32" Type="http://schemas.openxmlformats.org/officeDocument/2006/relationships/slideLayout" Target="../slideLayouts/slideLayout2.xml"/><Relationship Id="rId31" Type="http://schemas.openxmlformats.org/officeDocument/2006/relationships/tags" Target="../tags/tag102.xml"/><Relationship Id="rId30" Type="http://schemas.openxmlformats.org/officeDocument/2006/relationships/tags" Target="../tags/tag101.xml"/><Relationship Id="rId3" Type="http://schemas.openxmlformats.org/officeDocument/2006/relationships/tags" Target="../tags/tag87.xml"/><Relationship Id="rId29" Type="http://schemas.openxmlformats.org/officeDocument/2006/relationships/tags" Target="../tags/tag100.xml"/><Relationship Id="rId28" Type="http://schemas.openxmlformats.org/officeDocument/2006/relationships/tags" Target="../tags/tag99.xml"/><Relationship Id="rId27" Type="http://schemas.openxmlformats.org/officeDocument/2006/relationships/tags" Target="../tags/tag98.xml"/><Relationship Id="rId26" Type="http://schemas.openxmlformats.org/officeDocument/2006/relationships/tags" Target="../tags/tag97.xml"/><Relationship Id="rId25" Type="http://schemas.openxmlformats.org/officeDocument/2006/relationships/tags" Target="../tags/tag96.xml"/><Relationship Id="rId24" Type="http://schemas.openxmlformats.org/officeDocument/2006/relationships/image" Target="../media/image35.png"/><Relationship Id="rId23" Type="http://schemas.openxmlformats.org/officeDocument/2006/relationships/tags" Target="../tags/tag95.xml"/><Relationship Id="rId22" Type="http://schemas.openxmlformats.org/officeDocument/2006/relationships/image" Target="../media/image34.png"/><Relationship Id="rId21" Type="http://schemas.openxmlformats.org/officeDocument/2006/relationships/image" Target="../media/image33.png"/><Relationship Id="rId20" Type="http://schemas.openxmlformats.org/officeDocument/2006/relationships/image" Target="../media/image32.png"/><Relationship Id="rId2" Type="http://schemas.openxmlformats.org/officeDocument/2006/relationships/tags" Target="../tags/tag86.xml"/><Relationship Id="rId19" Type="http://schemas.openxmlformats.org/officeDocument/2006/relationships/image" Target="../media/image31.png"/><Relationship Id="rId18" Type="http://schemas.openxmlformats.org/officeDocument/2006/relationships/image" Target="../media/image30.png"/><Relationship Id="rId17" Type="http://schemas.openxmlformats.org/officeDocument/2006/relationships/image" Target="../media/image29.png"/><Relationship Id="rId16" Type="http://schemas.openxmlformats.org/officeDocument/2006/relationships/tags" Target="../tags/tag94.xml"/><Relationship Id="rId15" Type="http://schemas.openxmlformats.org/officeDocument/2006/relationships/image" Target="../media/image28.jpeg"/><Relationship Id="rId14" Type="http://schemas.openxmlformats.org/officeDocument/2006/relationships/tags" Target="../tags/tag93.xml"/><Relationship Id="rId13" Type="http://schemas.openxmlformats.org/officeDocument/2006/relationships/image" Target="../media/image8.svg"/><Relationship Id="rId12" Type="http://schemas.openxmlformats.org/officeDocument/2006/relationships/image" Target="../media/image7.png"/><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tags" Target="../tags/tag85.xml"/></Relationships>
</file>

<file path=ppt/slides/_rels/slide20.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559.xml"/><Relationship Id="rId7" Type="http://schemas.openxmlformats.org/officeDocument/2006/relationships/tags" Target="../tags/tag558.xml"/><Relationship Id="rId6" Type="http://schemas.openxmlformats.org/officeDocument/2006/relationships/tags" Target="../tags/tag557.xml"/><Relationship Id="rId5" Type="http://schemas.openxmlformats.org/officeDocument/2006/relationships/tags" Target="../tags/tag556.xml"/><Relationship Id="rId48" Type="http://schemas.openxmlformats.org/officeDocument/2006/relationships/slideLayout" Target="../slideLayouts/slideLayout1.xml"/><Relationship Id="rId47" Type="http://schemas.openxmlformats.org/officeDocument/2006/relationships/tags" Target="../tags/tag582.xml"/><Relationship Id="rId46" Type="http://schemas.openxmlformats.org/officeDocument/2006/relationships/tags" Target="../tags/tag581.xml"/><Relationship Id="rId45" Type="http://schemas.openxmlformats.org/officeDocument/2006/relationships/image" Target="../media/image166.svg"/><Relationship Id="rId44" Type="http://schemas.openxmlformats.org/officeDocument/2006/relationships/image" Target="../media/image165.png"/><Relationship Id="rId43" Type="http://schemas.openxmlformats.org/officeDocument/2006/relationships/tags" Target="../tags/tag580.xml"/><Relationship Id="rId42" Type="http://schemas.openxmlformats.org/officeDocument/2006/relationships/image" Target="../media/image164.svg"/><Relationship Id="rId41" Type="http://schemas.openxmlformats.org/officeDocument/2006/relationships/image" Target="../media/image163.png"/><Relationship Id="rId40" Type="http://schemas.openxmlformats.org/officeDocument/2006/relationships/tags" Target="../tags/tag579.xml"/><Relationship Id="rId4" Type="http://schemas.openxmlformats.org/officeDocument/2006/relationships/tags" Target="../tags/tag555.xml"/><Relationship Id="rId39" Type="http://schemas.openxmlformats.org/officeDocument/2006/relationships/image" Target="../media/image162.svg"/><Relationship Id="rId38" Type="http://schemas.openxmlformats.org/officeDocument/2006/relationships/image" Target="../media/image161.png"/><Relationship Id="rId37" Type="http://schemas.openxmlformats.org/officeDocument/2006/relationships/tags" Target="../tags/tag578.xml"/><Relationship Id="rId36" Type="http://schemas.openxmlformats.org/officeDocument/2006/relationships/tags" Target="../tags/tag577.xml"/><Relationship Id="rId35" Type="http://schemas.openxmlformats.org/officeDocument/2006/relationships/tags" Target="../tags/tag576.xml"/><Relationship Id="rId34" Type="http://schemas.openxmlformats.org/officeDocument/2006/relationships/tags" Target="../tags/tag575.xml"/><Relationship Id="rId33" Type="http://schemas.openxmlformats.org/officeDocument/2006/relationships/tags" Target="../tags/tag574.xml"/><Relationship Id="rId32" Type="http://schemas.openxmlformats.org/officeDocument/2006/relationships/tags" Target="../tags/tag573.xml"/><Relationship Id="rId31" Type="http://schemas.openxmlformats.org/officeDocument/2006/relationships/tags" Target="../tags/tag572.xml"/><Relationship Id="rId30" Type="http://schemas.openxmlformats.org/officeDocument/2006/relationships/tags" Target="../tags/tag571.xml"/><Relationship Id="rId3" Type="http://schemas.openxmlformats.org/officeDocument/2006/relationships/image" Target="../media/image45.png"/><Relationship Id="rId29" Type="http://schemas.openxmlformats.org/officeDocument/2006/relationships/image" Target="../media/image145.png"/><Relationship Id="rId28" Type="http://schemas.openxmlformats.org/officeDocument/2006/relationships/tags" Target="../tags/tag570.xml"/><Relationship Id="rId27" Type="http://schemas.openxmlformats.org/officeDocument/2006/relationships/image" Target="../media/image144.svg"/><Relationship Id="rId26" Type="http://schemas.openxmlformats.org/officeDocument/2006/relationships/image" Target="../media/image143.png"/><Relationship Id="rId25" Type="http://schemas.openxmlformats.org/officeDocument/2006/relationships/tags" Target="../tags/tag569.xml"/><Relationship Id="rId24" Type="http://schemas.openxmlformats.org/officeDocument/2006/relationships/image" Target="../media/image142.svg"/><Relationship Id="rId23" Type="http://schemas.openxmlformats.org/officeDocument/2006/relationships/image" Target="../media/image81.png"/><Relationship Id="rId22" Type="http://schemas.openxmlformats.org/officeDocument/2006/relationships/tags" Target="../tags/tag568.xml"/><Relationship Id="rId21" Type="http://schemas.openxmlformats.org/officeDocument/2006/relationships/tags" Target="../tags/tag567.xml"/><Relationship Id="rId20" Type="http://schemas.openxmlformats.org/officeDocument/2006/relationships/image" Target="../media/image160.png"/><Relationship Id="rId2" Type="http://schemas.openxmlformats.org/officeDocument/2006/relationships/tags" Target="../tags/tag554.xml"/><Relationship Id="rId19" Type="http://schemas.openxmlformats.org/officeDocument/2006/relationships/tags" Target="../tags/tag566.xml"/><Relationship Id="rId18" Type="http://schemas.openxmlformats.org/officeDocument/2006/relationships/image" Target="../media/image159.jpeg"/><Relationship Id="rId17" Type="http://schemas.openxmlformats.org/officeDocument/2006/relationships/tags" Target="../tags/tag565.xml"/><Relationship Id="rId16" Type="http://schemas.openxmlformats.org/officeDocument/2006/relationships/tags" Target="../tags/tag564.xml"/><Relationship Id="rId15" Type="http://schemas.openxmlformats.org/officeDocument/2006/relationships/image" Target="../media/image7.png"/><Relationship Id="rId14" Type="http://schemas.openxmlformats.org/officeDocument/2006/relationships/tags" Target="../tags/tag563.xml"/><Relationship Id="rId13" Type="http://schemas.openxmlformats.org/officeDocument/2006/relationships/tags" Target="../tags/tag562.xml"/><Relationship Id="rId12" Type="http://schemas.openxmlformats.org/officeDocument/2006/relationships/tags" Target="../tags/tag561.xml"/><Relationship Id="rId11" Type="http://schemas.openxmlformats.org/officeDocument/2006/relationships/image" Target="../media/image5.png"/><Relationship Id="rId10" Type="http://schemas.openxmlformats.org/officeDocument/2006/relationships/tags" Target="../tags/tag560.xml"/><Relationship Id="rId1" Type="http://schemas.openxmlformats.org/officeDocument/2006/relationships/tags" Target="../tags/tag553.xml"/></Relationships>
</file>

<file path=ppt/slides/_rels/slide21.xml.rels><?xml version="1.0" encoding="UTF-8" standalone="yes"?>
<Relationships xmlns="http://schemas.openxmlformats.org/package/2006/relationships"><Relationship Id="rId9" Type="http://schemas.openxmlformats.org/officeDocument/2006/relationships/tags" Target="../tags/tag587.xml"/><Relationship Id="rId8" Type="http://schemas.openxmlformats.org/officeDocument/2006/relationships/tags" Target="../tags/tag586.xml"/><Relationship Id="rId7" Type="http://schemas.openxmlformats.org/officeDocument/2006/relationships/image" Target="../media/image29.png"/><Relationship Id="rId6" Type="http://schemas.openxmlformats.org/officeDocument/2006/relationships/tags" Target="../tags/tag585.xml"/><Relationship Id="rId5" Type="http://schemas.openxmlformats.org/officeDocument/2006/relationships/image" Target="../media/image45.png"/><Relationship Id="rId4" Type="http://schemas.openxmlformats.org/officeDocument/2006/relationships/tags" Target="../tags/tag584.xml"/><Relationship Id="rId3" Type="http://schemas.openxmlformats.org/officeDocument/2006/relationships/tags" Target="../tags/tag583.xml"/><Relationship Id="rId22" Type="http://schemas.openxmlformats.org/officeDocument/2006/relationships/notesSlide" Target="../notesSlides/notesSlide10.xml"/><Relationship Id="rId21" Type="http://schemas.openxmlformats.org/officeDocument/2006/relationships/slideLayout" Target="../slideLayouts/slideLayout1.xml"/><Relationship Id="rId20" Type="http://schemas.openxmlformats.org/officeDocument/2006/relationships/tags" Target="../tags/tag595.xml"/><Relationship Id="rId2" Type="http://schemas.openxmlformats.org/officeDocument/2006/relationships/image" Target="../media/image168.png"/><Relationship Id="rId19" Type="http://schemas.openxmlformats.org/officeDocument/2006/relationships/tags" Target="../tags/tag594.xml"/><Relationship Id="rId18" Type="http://schemas.openxmlformats.org/officeDocument/2006/relationships/image" Target="../media/image7.png"/><Relationship Id="rId17" Type="http://schemas.openxmlformats.org/officeDocument/2006/relationships/tags" Target="../tags/tag593.xml"/><Relationship Id="rId16" Type="http://schemas.openxmlformats.org/officeDocument/2006/relationships/tags" Target="../tags/tag592.xml"/><Relationship Id="rId15" Type="http://schemas.openxmlformats.org/officeDocument/2006/relationships/tags" Target="../tags/tag591.xml"/><Relationship Id="rId14" Type="http://schemas.openxmlformats.org/officeDocument/2006/relationships/image" Target="../media/image5.png"/><Relationship Id="rId13" Type="http://schemas.openxmlformats.org/officeDocument/2006/relationships/tags" Target="../tags/tag590.xml"/><Relationship Id="rId12" Type="http://schemas.openxmlformats.org/officeDocument/2006/relationships/image" Target="../media/image4.png"/><Relationship Id="rId11" Type="http://schemas.openxmlformats.org/officeDocument/2006/relationships/tags" Target="../tags/tag589.xml"/><Relationship Id="rId10" Type="http://schemas.openxmlformats.org/officeDocument/2006/relationships/tags" Target="../tags/tag588.xml"/><Relationship Id="rId1" Type="http://schemas.openxmlformats.org/officeDocument/2006/relationships/image" Target="../media/image167.png"/></Relationships>
</file>

<file path=ppt/slides/_rels/slide22.xml.rels><?xml version="1.0" encoding="UTF-8" standalone="yes"?>
<Relationships xmlns="http://schemas.openxmlformats.org/package/2006/relationships"><Relationship Id="rId9" Type="http://schemas.openxmlformats.org/officeDocument/2006/relationships/tags" Target="../tags/tag599.xml"/><Relationship Id="rId8" Type="http://schemas.openxmlformats.org/officeDocument/2006/relationships/image" Target="../media/image29.png"/><Relationship Id="rId7" Type="http://schemas.openxmlformats.org/officeDocument/2006/relationships/tags" Target="../tags/tag598.xml"/><Relationship Id="rId6" Type="http://schemas.openxmlformats.org/officeDocument/2006/relationships/image" Target="../media/image45.png"/><Relationship Id="rId5" Type="http://schemas.openxmlformats.org/officeDocument/2006/relationships/tags" Target="../tags/tag597.xml"/><Relationship Id="rId4" Type="http://schemas.openxmlformats.org/officeDocument/2006/relationships/tags" Target="../tags/tag596.xml"/><Relationship Id="rId3" Type="http://schemas.microsoft.com/office/2007/relationships/hdphoto" Target="../media/image171.wdp"/><Relationship Id="rId24" Type="http://schemas.openxmlformats.org/officeDocument/2006/relationships/notesSlide" Target="../notesSlides/notesSlide11.xml"/><Relationship Id="rId23" Type="http://schemas.openxmlformats.org/officeDocument/2006/relationships/slideLayout" Target="../slideLayouts/slideLayout1.xml"/><Relationship Id="rId22" Type="http://schemas.openxmlformats.org/officeDocument/2006/relationships/tags" Target="../tags/tag609.xml"/><Relationship Id="rId21" Type="http://schemas.openxmlformats.org/officeDocument/2006/relationships/tags" Target="../tags/tag608.xml"/><Relationship Id="rId20" Type="http://schemas.openxmlformats.org/officeDocument/2006/relationships/tags" Target="../tags/tag607.xml"/><Relationship Id="rId2" Type="http://schemas.openxmlformats.org/officeDocument/2006/relationships/image" Target="../media/image170.png"/><Relationship Id="rId19" Type="http://schemas.openxmlformats.org/officeDocument/2006/relationships/image" Target="../media/image7.png"/><Relationship Id="rId18" Type="http://schemas.openxmlformats.org/officeDocument/2006/relationships/tags" Target="../tags/tag606.xml"/><Relationship Id="rId17" Type="http://schemas.openxmlformats.org/officeDocument/2006/relationships/tags" Target="../tags/tag605.xml"/><Relationship Id="rId16" Type="http://schemas.openxmlformats.org/officeDocument/2006/relationships/tags" Target="../tags/tag604.xml"/><Relationship Id="rId15" Type="http://schemas.openxmlformats.org/officeDocument/2006/relationships/image" Target="../media/image5.png"/><Relationship Id="rId14" Type="http://schemas.openxmlformats.org/officeDocument/2006/relationships/tags" Target="../tags/tag603.xml"/><Relationship Id="rId13" Type="http://schemas.openxmlformats.org/officeDocument/2006/relationships/image" Target="../media/image4.png"/><Relationship Id="rId12" Type="http://schemas.openxmlformats.org/officeDocument/2006/relationships/tags" Target="../tags/tag602.xml"/><Relationship Id="rId11" Type="http://schemas.openxmlformats.org/officeDocument/2006/relationships/tags" Target="../tags/tag601.xml"/><Relationship Id="rId10" Type="http://schemas.openxmlformats.org/officeDocument/2006/relationships/tags" Target="../tags/tag600.xml"/><Relationship Id="rId1" Type="http://schemas.openxmlformats.org/officeDocument/2006/relationships/image" Target="../media/image169.jpeg"/></Relationships>
</file>

<file path=ppt/slides/_rels/slide23.xml.rels><?xml version="1.0" encoding="UTF-8" standalone="yes"?>
<Relationships xmlns="http://schemas.openxmlformats.org/package/2006/relationships"><Relationship Id="rId9" Type="http://schemas.openxmlformats.org/officeDocument/2006/relationships/tags" Target="../tags/tag614.xml"/><Relationship Id="rId8" Type="http://schemas.openxmlformats.org/officeDocument/2006/relationships/tags" Target="../tags/tag613.xml"/><Relationship Id="rId7" Type="http://schemas.openxmlformats.org/officeDocument/2006/relationships/image" Target="../media/image29.png"/><Relationship Id="rId6" Type="http://schemas.openxmlformats.org/officeDocument/2006/relationships/tags" Target="../tags/tag612.xml"/><Relationship Id="rId5" Type="http://schemas.openxmlformats.org/officeDocument/2006/relationships/image" Target="../media/image173.png"/><Relationship Id="rId4" Type="http://schemas.openxmlformats.org/officeDocument/2006/relationships/image" Target="../media/image172.png"/><Relationship Id="rId3" Type="http://schemas.openxmlformats.org/officeDocument/2006/relationships/image" Target="../media/image45.png"/><Relationship Id="rId23" Type="http://schemas.openxmlformats.org/officeDocument/2006/relationships/notesSlide" Target="../notesSlides/notesSlide12.xml"/><Relationship Id="rId22" Type="http://schemas.openxmlformats.org/officeDocument/2006/relationships/slideLayout" Target="../slideLayouts/slideLayout1.xml"/><Relationship Id="rId21" Type="http://schemas.openxmlformats.org/officeDocument/2006/relationships/tags" Target="../tags/tag623.xml"/><Relationship Id="rId20" Type="http://schemas.openxmlformats.org/officeDocument/2006/relationships/tags" Target="../tags/tag622.xml"/><Relationship Id="rId2" Type="http://schemas.openxmlformats.org/officeDocument/2006/relationships/tags" Target="../tags/tag611.xml"/><Relationship Id="rId19" Type="http://schemas.openxmlformats.org/officeDocument/2006/relationships/tags" Target="../tags/tag621.xml"/><Relationship Id="rId18" Type="http://schemas.openxmlformats.org/officeDocument/2006/relationships/image" Target="../media/image7.png"/><Relationship Id="rId17" Type="http://schemas.openxmlformats.org/officeDocument/2006/relationships/tags" Target="../tags/tag620.xml"/><Relationship Id="rId16" Type="http://schemas.openxmlformats.org/officeDocument/2006/relationships/tags" Target="../tags/tag619.xml"/><Relationship Id="rId15" Type="http://schemas.openxmlformats.org/officeDocument/2006/relationships/tags" Target="../tags/tag618.xml"/><Relationship Id="rId14" Type="http://schemas.openxmlformats.org/officeDocument/2006/relationships/image" Target="../media/image5.png"/><Relationship Id="rId13" Type="http://schemas.openxmlformats.org/officeDocument/2006/relationships/tags" Target="../tags/tag617.xml"/><Relationship Id="rId12" Type="http://schemas.openxmlformats.org/officeDocument/2006/relationships/image" Target="../media/image4.png"/><Relationship Id="rId11" Type="http://schemas.openxmlformats.org/officeDocument/2006/relationships/tags" Target="../tags/tag616.xml"/><Relationship Id="rId10" Type="http://schemas.openxmlformats.org/officeDocument/2006/relationships/tags" Target="../tags/tag615.xml"/><Relationship Id="rId1" Type="http://schemas.openxmlformats.org/officeDocument/2006/relationships/tags" Target="../tags/tag610.xml"/></Relationships>
</file>

<file path=ppt/slides/_rels/slide24.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629.xml"/><Relationship Id="rId7" Type="http://schemas.openxmlformats.org/officeDocument/2006/relationships/tags" Target="../tags/tag628.xml"/><Relationship Id="rId6" Type="http://schemas.openxmlformats.org/officeDocument/2006/relationships/tags" Target="../tags/tag627.xml"/><Relationship Id="rId5" Type="http://schemas.openxmlformats.org/officeDocument/2006/relationships/tags" Target="../tags/tag626.xml"/><Relationship Id="rId4" Type="http://schemas.openxmlformats.org/officeDocument/2006/relationships/image" Target="../media/image45.png"/><Relationship Id="rId3" Type="http://schemas.openxmlformats.org/officeDocument/2006/relationships/tags" Target="../tags/tag625.xml"/><Relationship Id="rId25" Type="http://schemas.openxmlformats.org/officeDocument/2006/relationships/notesSlide" Target="../notesSlides/notesSlide13.xml"/><Relationship Id="rId24" Type="http://schemas.openxmlformats.org/officeDocument/2006/relationships/slideLayout" Target="../slideLayouts/slideLayout1.xml"/><Relationship Id="rId23" Type="http://schemas.openxmlformats.org/officeDocument/2006/relationships/tags" Target="../tags/tag639.xml"/><Relationship Id="rId22" Type="http://schemas.openxmlformats.org/officeDocument/2006/relationships/tags" Target="../tags/tag638.xml"/><Relationship Id="rId21" Type="http://schemas.openxmlformats.org/officeDocument/2006/relationships/image" Target="../media/image29.png"/><Relationship Id="rId20" Type="http://schemas.openxmlformats.org/officeDocument/2006/relationships/tags" Target="../tags/tag637.xml"/><Relationship Id="rId2" Type="http://schemas.openxmlformats.org/officeDocument/2006/relationships/tags" Target="../tags/tag624.xml"/><Relationship Id="rId19" Type="http://schemas.openxmlformats.org/officeDocument/2006/relationships/image" Target="../media/image175.png"/><Relationship Id="rId18" Type="http://schemas.openxmlformats.org/officeDocument/2006/relationships/tags" Target="../tags/tag636.xml"/><Relationship Id="rId17" Type="http://schemas.openxmlformats.org/officeDocument/2006/relationships/tags" Target="../tags/tag635.xml"/><Relationship Id="rId16" Type="http://schemas.openxmlformats.org/officeDocument/2006/relationships/tags" Target="../tags/tag634.xml"/><Relationship Id="rId15" Type="http://schemas.openxmlformats.org/officeDocument/2006/relationships/image" Target="../media/image7.png"/><Relationship Id="rId14" Type="http://schemas.openxmlformats.org/officeDocument/2006/relationships/tags" Target="../tags/tag633.xml"/><Relationship Id="rId13" Type="http://schemas.openxmlformats.org/officeDocument/2006/relationships/tags" Target="../tags/tag632.xml"/><Relationship Id="rId12" Type="http://schemas.openxmlformats.org/officeDocument/2006/relationships/tags" Target="../tags/tag631.xml"/><Relationship Id="rId11" Type="http://schemas.openxmlformats.org/officeDocument/2006/relationships/image" Target="../media/image5.png"/><Relationship Id="rId10" Type="http://schemas.openxmlformats.org/officeDocument/2006/relationships/tags" Target="../tags/tag630.xml"/><Relationship Id="rId1" Type="http://schemas.openxmlformats.org/officeDocument/2006/relationships/image" Target="../media/image174.png"/></Relationships>
</file>

<file path=ppt/slides/_rels/slide25.xml.rels><?xml version="1.0" encoding="UTF-8" standalone="yes"?>
<Relationships xmlns="http://schemas.openxmlformats.org/package/2006/relationships"><Relationship Id="rId9" Type="http://schemas.openxmlformats.org/officeDocument/2006/relationships/tags" Target="../tags/tag645.xml"/><Relationship Id="rId8" Type="http://schemas.openxmlformats.org/officeDocument/2006/relationships/image" Target="../media/image4.png"/><Relationship Id="rId7" Type="http://schemas.openxmlformats.org/officeDocument/2006/relationships/tags" Target="../tags/tag644.xml"/><Relationship Id="rId6" Type="http://schemas.openxmlformats.org/officeDocument/2006/relationships/tags" Target="../tags/tag643.xml"/><Relationship Id="rId56" Type="http://schemas.openxmlformats.org/officeDocument/2006/relationships/notesSlide" Target="../notesSlides/notesSlide14.xml"/><Relationship Id="rId55" Type="http://schemas.openxmlformats.org/officeDocument/2006/relationships/slideLayout" Target="../slideLayouts/slideLayout7.xml"/><Relationship Id="rId54" Type="http://schemas.openxmlformats.org/officeDocument/2006/relationships/image" Target="../media/image27.png"/><Relationship Id="rId53" Type="http://schemas.openxmlformats.org/officeDocument/2006/relationships/image" Target="../media/image26.png"/><Relationship Id="rId52" Type="http://schemas.openxmlformats.org/officeDocument/2006/relationships/tags" Target="../tags/tag676.xml"/><Relationship Id="rId51" Type="http://schemas.openxmlformats.org/officeDocument/2006/relationships/tags" Target="../tags/tag675.xml"/><Relationship Id="rId50" Type="http://schemas.openxmlformats.org/officeDocument/2006/relationships/tags" Target="../tags/tag674.xml"/><Relationship Id="rId5" Type="http://schemas.openxmlformats.org/officeDocument/2006/relationships/tags" Target="../tags/tag642.xml"/><Relationship Id="rId49" Type="http://schemas.openxmlformats.org/officeDocument/2006/relationships/image" Target="../media/image25.png"/><Relationship Id="rId48" Type="http://schemas.openxmlformats.org/officeDocument/2006/relationships/tags" Target="../tags/tag673.xml"/><Relationship Id="rId47" Type="http://schemas.openxmlformats.org/officeDocument/2006/relationships/tags" Target="../tags/tag672.xml"/><Relationship Id="rId46" Type="http://schemas.openxmlformats.org/officeDocument/2006/relationships/tags" Target="../tags/tag671.xml"/><Relationship Id="rId45" Type="http://schemas.openxmlformats.org/officeDocument/2006/relationships/tags" Target="../tags/tag670.xml"/><Relationship Id="rId44" Type="http://schemas.openxmlformats.org/officeDocument/2006/relationships/tags" Target="../tags/tag669.xml"/><Relationship Id="rId43" Type="http://schemas.openxmlformats.org/officeDocument/2006/relationships/tags" Target="../tags/tag668.xml"/><Relationship Id="rId42" Type="http://schemas.openxmlformats.org/officeDocument/2006/relationships/image" Target="../media/image24.png"/><Relationship Id="rId41" Type="http://schemas.openxmlformats.org/officeDocument/2006/relationships/tags" Target="../tags/tag667.xml"/><Relationship Id="rId40" Type="http://schemas.openxmlformats.org/officeDocument/2006/relationships/tags" Target="../tags/tag666.xml"/><Relationship Id="rId4" Type="http://schemas.openxmlformats.org/officeDocument/2006/relationships/tags" Target="../tags/tag641.xml"/><Relationship Id="rId39" Type="http://schemas.openxmlformats.org/officeDocument/2006/relationships/tags" Target="../tags/tag665.xml"/><Relationship Id="rId38" Type="http://schemas.openxmlformats.org/officeDocument/2006/relationships/tags" Target="../tags/tag664.xml"/><Relationship Id="rId37" Type="http://schemas.openxmlformats.org/officeDocument/2006/relationships/tags" Target="../tags/tag663.xml"/><Relationship Id="rId36" Type="http://schemas.openxmlformats.org/officeDocument/2006/relationships/image" Target="../media/image22.png"/><Relationship Id="rId35" Type="http://schemas.openxmlformats.org/officeDocument/2006/relationships/tags" Target="../tags/tag662.xml"/><Relationship Id="rId34" Type="http://schemas.openxmlformats.org/officeDocument/2006/relationships/image" Target="../media/image20.png"/><Relationship Id="rId33" Type="http://schemas.openxmlformats.org/officeDocument/2006/relationships/tags" Target="../tags/tag661.xml"/><Relationship Id="rId32" Type="http://schemas.openxmlformats.org/officeDocument/2006/relationships/image" Target="../media/image19.png"/><Relationship Id="rId31" Type="http://schemas.openxmlformats.org/officeDocument/2006/relationships/tags" Target="../tags/tag660.xml"/><Relationship Id="rId30" Type="http://schemas.openxmlformats.org/officeDocument/2006/relationships/tags" Target="../tags/tag659.xml"/><Relationship Id="rId3" Type="http://schemas.openxmlformats.org/officeDocument/2006/relationships/image" Target="../media/image2.png"/><Relationship Id="rId29" Type="http://schemas.openxmlformats.org/officeDocument/2006/relationships/tags" Target="../tags/tag658.xml"/><Relationship Id="rId28" Type="http://schemas.openxmlformats.org/officeDocument/2006/relationships/tags" Target="../tags/tag657.xml"/><Relationship Id="rId27" Type="http://schemas.openxmlformats.org/officeDocument/2006/relationships/image" Target="../media/image17.png"/><Relationship Id="rId26" Type="http://schemas.openxmlformats.org/officeDocument/2006/relationships/tags" Target="../tags/tag656.xml"/><Relationship Id="rId25" Type="http://schemas.openxmlformats.org/officeDocument/2006/relationships/image" Target="../media/image15.png"/><Relationship Id="rId24" Type="http://schemas.openxmlformats.org/officeDocument/2006/relationships/tags" Target="../tags/tag655.xml"/><Relationship Id="rId23" Type="http://schemas.openxmlformats.org/officeDocument/2006/relationships/image" Target="../media/image13.png"/><Relationship Id="rId22" Type="http://schemas.openxmlformats.org/officeDocument/2006/relationships/tags" Target="../tags/tag654.xml"/><Relationship Id="rId21" Type="http://schemas.openxmlformats.org/officeDocument/2006/relationships/image" Target="../media/image11.png"/><Relationship Id="rId20" Type="http://schemas.openxmlformats.org/officeDocument/2006/relationships/tags" Target="../tags/tag653.xml"/><Relationship Id="rId2" Type="http://schemas.openxmlformats.org/officeDocument/2006/relationships/tags" Target="../tags/tag640.xml"/><Relationship Id="rId19" Type="http://schemas.openxmlformats.org/officeDocument/2006/relationships/image" Target="../media/image9.png"/><Relationship Id="rId18" Type="http://schemas.openxmlformats.org/officeDocument/2006/relationships/tags" Target="../tags/tag652.xml"/><Relationship Id="rId17" Type="http://schemas.openxmlformats.org/officeDocument/2006/relationships/tags" Target="../tags/tag651.xml"/><Relationship Id="rId16" Type="http://schemas.openxmlformats.org/officeDocument/2006/relationships/tags" Target="../tags/tag650.xml"/><Relationship Id="rId15" Type="http://schemas.openxmlformats.org/officeDocument/2006/relationships/tags" Target="../tags/tag649.xml"/><Relationship Id="rId14" Type="http://schemas.openxmlformats.org/officeDocument/2006/relationships/image" Target="../media/image7.png"/><Relationship Id="rId13" Type="http://schemas.openxmlformats.org/officeDocument/2006/relationships/tags" Target="../tags/tag648.xml"/><Relationship Id="rId12" Type="http://schemas.openxmlformats.org/officeDocument/2006/relationships/tags" Target="../tags/tag647.xml"/><Relationship Id="rId11" Type="http://schemas.openxmlformats.org/officeDocument/2006/relationships/tags" Target="../tags/tag646.xml"/><Relationship Id="rId10" Type="http://schemas.openxmlformats.org/officeDocument/2006/relationships/image" Target="../media/image5.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tags" Target="../tags/tag104.xml"/><Relationship Id="rId7" Type="http://schemas.openxmlformats.org/officeDocument/2006/relationships/image" Target="../media/image41.svg"/><Relationship Id="rId6" Type="http://schemas.openxmlformats.org/officeDocument/2006/relationships/image" Target="../media/image40.png"/><Relationship Id="rId5" Type="http://schemas.openxmlformats.org/officeDocument/2006/relationships/tags" Target="../tags/tag103.xml"/><Relationship Id="rId4" Type="http://schemas.openxmlformats.org/officeDocument/2006/relationships/image" Target="../media/image39.svg"/><Relationship Id="rId31" Type="http://schemas.openxmlformats.org/officeDocument/2006/relationships/slideLayout" Target="../slideLayouts/slideLayout1.xml"/><Relationship Id="rId30" Type="http://schemas.openxmlformats.org/officeDocument/2006/relationships/tags" Target="../tags/tag118.xml"/><Relationship Id="rId3" Type="http://schemas.openxmlformats.org/officeDocument/2006/relationships/image" Target="../media/image38.png"/><Relationship Id="rId29" Type="http://schemas.openxmlformats.org/officeDocument/2006/relationships/image" Target="../media/image44.jpeg"/><Relationship Id="rId28" Type="http://schemas.openxmlformats.org/officeDocument/2006/relationships/tags" Target="../tags/tag117.xml"/><Relationship Id="rId27" Type="http://schemas.openxmlformats.org/officeDocument/2006/relationships/image" Target="../media/image8.svg"/><Relationship Id="rId26" Type="http://schemas.openxmlformats.org/officeDocument/2006/relationships/image" Target="../media/image7.png"/><Relationship Id="rId25" Type="http://schemas.openxmlformats.org/officeDocument/2006/relationships/tags" Target="../tags/tag116.xml"/><Relationship Id="rId24" Type="http://schemas.openxmlformats.org/officeDocument/2006/relationships/tags" Target="../tags/tag115.xml"/><Relationship Id="rId23" Type="http://schemas.openxmlformats.org/officeDocument/2006/relationships/tags" Target="../tags/tag114.xml"/><Relationship Id="rId22" Type="http://schemas.openxmlformats.org/officeDocument/2006/relationships/image" Target="../media/image6.svg"/><Relationship Id="rId21" Type="http://schemas.openxmlformats.org/officeDocument/2006/relationships/image" Target="../media/image5.png"/><Relationship Id="rId20" Type="http://schemas.openxmlformats.org/officeDocument/2006/relationships/tags" Target="../tags/tag113.xml"/><Relationship Id="rId2" Type="http://schemas.openxmlformats.org/officeDocument/2006/relationships/image" Target="../media/image37.svg"/><Relationship Id="rId19" Type="http://schemas.openxmlformats.org/officeDocument/2006/relationships/image" Target="../media/image4.png"/><Relationship Id="rId18" Type="http://schemas.openxmlformats.org/officeDocument/2006/relationships/tags" Target="../tags/tag112.xml"/><Relationship Id="rId17" Type="http://schemas.openxmlformats.org/officeDocument/2006/relationships/tags" Target="../tags/tag111.xml"/><Relationship Id="rId16" Type="http://schemas.openxmlformats.org/officeDocument/2006/relationships/tags" Target="../tags/tag110.xml"/><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image" Target="../media/image43.svg"/><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9" Type="http://schemas.microsoft.com/office/2007/relationships/hdphoto" Target="../media/image47.wdp"/><Relationship Id="rId8" Type="http://schemas.openxmlformats.org/officeDocument/2006/relationships/image" Target="../media/image46.png"/><Relationship Id="rId7" Type="http://schemas.openxmlformats.org/officeDocument/2006/relationships/tags" Target="../tags/tag124.xml"/><Relationship Id="rId67" Type="http://schemas.openxmlformats.org/officeDocument/2006/relationships/notesSlide" Target="../notesSlides/notesSlide1.xml"/><Relationship Id="rId66" Type="http://schemas.openxmlformats.org/officeDocument/2006/relationships/slideLayout" Target="../slideLayouts/slideLayout1.xml"/><Relationship Id="rId65" Type="http://schemas.openxmlformats.org/officeDocument/2006/relationships/tags" Target="../tags/tag161.xml"/><Relationship Id="rId64" Type="http://schemas.openxmlformats.org/officeDocument/2006/relationships/tags" Target="../tags/tag160.xml"/><Relationship Id="rId63" Type="http://schemas.openxmlformats.org/officeDocument/2006/relationships/image" Target="../media/image8.svg"/><Relationship Id="rId62" Type="http://schemas.openxmlformats.org/officeDocument/2006/relationships/image" Target="../media/image7.png"/><Relationship Id="rId61" Type="http://schemas.openxmlformats.org/officeDocument/2006/relationships/tags" Target="../tags/tag159.xml"/><Relationship Id="rId60" Type="http://schemas.openxmlformats.org/officeDocument/2006/relationships/tags" Target="../tags/tag158.xml"/><Relationship Id="rId6" Type="http://schemas.openxmlformats.org/officeDocument/2006/relationships/tags" Target="../tags/tag123.xml"/><Relationship Id="rId59" Type="http://schemas.openxmlformats.org/officeDocument/2006/relationships/tags" Target="../tags/tag157.xml"/><Relationship Id="rId58" Type="http://schemas.openxmlformats.org/officeDocument/2006/relationships/image" Target="../media/image6.svg"/><Relationship Id="rId57" Type="http://schemas.openxmlformats.org/officeDocument/2006/relationships/image" Target="../media/image5.png"/><Relationship Id="rId56" Type="http://schemas.openxmlformats.org/officeDocument/2006/relationships/tags" Target="../tags/tag156.xml"/><Relationship Id="rId55" Type="http://schemas.openxmlformats.org/officeDocument/2006/relationships/image" Target="../media/image4.png"/><Relationship Id="rId54" Type="http://schemas.openxmlformats.org/officeDocument/2006/relationships/tags" Target="../tags/tag155.xml"/><Relationship Id="rId53" Type="http://schemas.openxmlformats.org/officeDocument/2006/relationships/tags" Target="../tags/tag154.xml"/><Relationship Id="rId52" Type="http://schemas.openxmlformats.org/officeDocument/2006/relationships/tags" Target="../tags/tag153.xml"/><Relationship Id="rId51" Type="http://schemas.openxmlformats.org/officeDocument/2006/relationships/tags" Target="../tags/tag152.xml"/><Relationship Id="rId50" Type="http://schemas.openxmlformats.org/officeDocument/2006/relationships/tags" Target="../tags/tag151.xml"/><Relationship Id="rId5" Type="http://schemas.openxmlformats.org/officeDocument/2006/relationships/tags" Target="../tags/tag122.xml"/><Relationship Id="rId49" Type="http://schemas.openxmlformats.org/officeDocument/2006/relationships/image" Target="../media/image61.svg"/><Relationship Id="rId48" Type="http://schemas.openxmlformats.org/officeDocument/2006/relationships/image" Target="../media/image60.png"/><Relationship Id="rId47" Type="http://schemas.openxmlformats.org/officeDocument/2006/relationships/tags" Target="../tags/tag150.xml"/><Relationship Id="rId46" Type="http://schemas.openxmlformats.org/officeDocument/2006/relationships/image" Target="../media/image59.svg"/><Relationship Id="rId45" Type="http://schemas.openxmlformats.org/officeDocument/2006/relationships/image" Target="../media/image58.png"/><Relationship Id="rId44" Type="http://schemas.openxmlformats.org/officeDocument/2006/relationships/image" Target="../media/image57.png"/><Relationship Id="rId43" Type="http://schemas.openxmlformats.org/officeDocument/2006/relationships/tags" Target="../tags/tag149.xml"/><Relationship Id="rId42" Type="http://schemas.openxmlformats.org/officeDocument/2006/relationships/tags" Target="../tags/tag148.xml"/><Relationship Id="rId41" Type="http://schemas.openxmlformats.org/officeDocument/2006/relationships/tags" Target="../tags/tag147.xml"/><Relationship Id="rId40" Type="http://schemas.openxmlformats.org/officeDocument/2006/relationships/tags" Target="../tags/tag146.xml"/><Relationship Id="rId4" Type="http://schemas.openxmlformats.org/officeDocument/2006/relationships/image" Target="../media/image45.png"/><Relationship Id="rId39" Type="http://schemas.openxmlformats.org/officeDocument/2006/relationships/tags" Target="../tags/tag145.xml"/><Relationship Id="rId38" Type="http://schemas.openxmlformats.org/officeDocument/2006/relationships/tags" Target="../tags/tag144.xml"/><Relationship Id="rId37" Type="http://schemas.openxmlformats.org/officeDocument/2006/relationships/tags" Target="../tags/tag143.xml"/><Relationship Id="rId36" Type="http://schemas.openxmlformats.org/officeDocument/2006/relationships/image" Target="../media/image56.png"/><Relationship Id="rId35" Type="http://schemas.openxmlformats.org/officeDocument/2006/relationships/tags" Target="../tags/tag142.xml"/><Relationship Id="rId34" Type="http://schemas.openxmlformats.org/officeDocument/2006/relationships/image" Target="../media/image55.png"/><Relationship Id="rId33" Type="http://schemas.openxmlformats.org/officeDocument/2006/relationships/tags" Target="../tags/tag141.xml"/><Relationship Id="rId32" Type="http://schemas.openxmlformats.org/officeDocument/2006/relationships/tags" Target="../tags/tag140.xml"/><Relationship Id="rId31" Type="http://schemas.openxmlformats.org/officeDocument/2006/relationships/tags" Target="../tags/tag139.xml"/><Relationship Id="rId30" Type="http://schemas.openxmlformats.org/officeDocument/2006/relationships/tags" Target="../tags/tag138.xml"/><Relationship Id="rId3" Type="http://schemas.openxmlformats.org/officeDocument/2006/relationships/tags" Target="../tags/tag121.xml"/><Relationship Id="rId29" Type="http://schemas.openxmlformats.org/officeDocument/2006/relationships/image" Target="../media/image54.png"/><Relationship Id="rId28" Type="http://schemas.openxmlformats.org/officeDocument/2006/relationships/tags" Target="../tags/tag137.xml"/><Relationship Id="rId27" Type="http://schemas.openxmlformats.org/officeDocument/2006/relationships/tags" Target="../tags/tag136.xml"/><Relationship Id="rId26" Type="http://schemas.openxmlformats.org/officeDocument/2006/relationships/tags" Target="../tags/tag135.xml"/><Relationship Id="rId25" Type="http://schemas.openxmlformats.org/officeDocument/2006/relationships/tags" Target="../tags/tag134.xml"/><Relationship Id="rId24" Type="http://schemas.openxmlformats.org/officeDocument/2006/relationships/tags" Target="../tags/tag133.xml"/><Relationship Id="rId23" Type="http://schemas.openxmlformats.org/officeDocument/2006/relationships/tags" Target="../tags/tag132.xml"/><Relationship Id="rId22" Type="http://schemas.openxmlformats.org/officeDocument/2006/relationships/tags" Target="../tags/tag131.xml"/><Relationship Id="rId21" Type="http://schemas.openxmlformats.org/officeDocument/2006/relationships/image" Target="../media/image53.svg"/><Relationship Id="rId20" Type="http://schemas.openxmlformats.org/officeDocument/2006/relationships/image" Target="../media/image52.png"/><Relationship Id="rId2" Type="http://schemas.openxmlformats.org/officeDocument/2006/relationships/tags" Target="../tags/tag120.xml"/><Relationship Id="rId19" Type="http://schemas.openxmlformats.org/officeDocument/2006/relationships/tags" Target="../tags/tag130.xml"/><Relationship Id="rId18" Type="http://schemas.openxmlformats.org/officeDocument/2006/relationships/image" Target="../media/image51.svg"/><Relationship Id="rId17" Type="http://schemas.openxmlformats.org/officeDocument/2006/relationships/image" Target="../media/image50.png"/><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image" Target="../media/image49.png"/><Relationship Id="rId12" Type="http://schemas.openxmlformats.org/officeDocument/2006/relationships/tags" Target="../tags/tag126.xml"/><Relationship Id="rId11" Type="http://schemas.openxmlformats.org/officeDocument/2006/relationships/image" Target="../media/image48.png"/><Relationship Id="rId10" Type="http://schemas.openxmlformats.org/officeDocument/2006/relationships/tags" Target="../tags/tag125.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8" Type="http://schemas.openxmlformats.org/officeDocument/2006/relationships/slideLayout" Target="../slideLayouts/slideLayout1.xml"/><Relationship Id="rId67" Type="http://schemas.openxmlformats.org/officeDocument/2006/relationships/tags" Target="../tags/tag206.xml"/><Relationship Id="rId66" Type="http://schemas.openxmlformats.org/officeDocument/2006/relationships/tags" Target="../tags/tag205.xml"/><Relationship Id="rId65" Type="http://schemas.openxmlformats.org/officeDocument/2006/relationships/image" Target="../media/image8.svg"/><Relationship Id="rId64" Type="http://schemas.openxmlformats.org/officeDocument/2006/relationships/image" Target="../media/image7.png"/><Relationship Id="rId63" Type="http://schemas.openxmlformats.org/officeDocument/2006/relationships/tags" Target="../tags/tag204.xml"/><Relationship Id="rId62" Type="http://schemas.openxmlformats.org/officeDocument/2006/relationships/tags" Target="../tags/tag203.xml"/><Relationship Id="rId61" Type="http://schemas.openxmlformats.org/officeDocument/2006/relationships/tags" Target="../tags/tag202.xml"/><Relationship Id="rId60" Type="http://schemas.openxmlformats.org/officeDocument/2006/relationships/image" Target="../media/image6.svg"/><Relationship Id="rId6" Type="http://schemas.openxmlformats.org/officeDocument/2006/relationships/image" Target="../media/image62.jpeg"/><Relationship Id="rId59" Type="http://schemas.openxmlformats.org/officeDocument/2006/relationships/image" Target="../media/image5.png"/><Relationship Id="rId58" Type="http://schemas.openxmlformats.org/officeDocument/2006/relationships/tags" Target="../tags/tag201.xml"/><Relationship Id="rId57" Type="http://schemas.openxmlformats.org/officeDocument/2006/relationships/image" Target="../media/image4.png"/><Relationship Id="rId56" Type="http://schemas.openxmlformats.org/officeDocument/2006/relationships/tags" Target="../tags/tag200.xml"/><Relationship Id="rId55" Type="http://schemas.openxmlformats.org/officeDocument/2006/relationships/tags" Target="../tags/tag199.xml"/><Relationship Id="rId54" Type="http://schemas.openxmlformats.org/officeDocument/2006/relationships/tags" Target="../tags/tag198.xml"/><Relationship Id="rId53" Type="http://schemas.openxmlformats.org/officeDocument/2006/relationships/tags" Target="../tags/tag197.xml"/><Relationship Id="rId52" Type="http://schemas.openxmlformats.org/officeDocument/2006/relationships/tags" Target="../tags/tag196.xml"/><Relationship Id="rId51" Type="http://schemas.openxmlformats.org/officeDocument/2006/relationships/image" Target="../media/image76.svg"/><Relationship Id="rId50" Type="http://schemas.openxmlformats.org/officeDocument/2006/relationships/image" Target="../media/image75.png"/><Relationship Id="rId5" Type="http://schemas.openxmlformats.org/officeDocument/2006/relationships/tags" Target="../tags/tag165.xml"/><Relationship Id="rId49" Type="http://schemas.openxmlformats.org/officeDocument/2006/relationships/tags" Target="../tags/tag195.xml"/><Relationship Id="rId48" Type="http://schemas.openxmlformats.org/officeDocument/2006/relationships/image" Target="../media/image74.png"/><Relationship Id="rId47" Type="http://schemas.openxmlformats.org/officeDocument/2006/relationships/tags" Target="../tags/tag194.xml"/><Relationship Id="rId46" Type="http://schemas.openxmlformats.org/officeDocument/2006/relationships/tags" Target="../tags/tag193.xml"/><Relationship Id="rId45" Type="http://schemas.openxmlformats.org/officeDocument/2006/relationships/tags" Target="../tags/tag192.xml"/><Relationship Id="rId44" Type="http://schemas.openxmlformats.org/officeDocument/2006/relationships/tags" Target="../tags/tag191.xml"/><Relationship Id="rId43" Type="http://schemas.openxmlformats.org/officeDocument/2006/relationships/tags" Target="../tags/tag190.xml"/><Relationship Id="rId42" Type="http://schemas.openxmlformats.org/officeDocument/2006/relationships/tags" Target="../tags/tag189.xml"/><Relationship Id="rId41" Type="http://schemas.openxmlformats.org/officeDocument/2006/relationships/tags" Target="../tags/tag188.xml"/><Relationship Id="rId40" Type="http://schemas.openxmlformats.org/officeDocument/2006/relationships/image" Target="../media/image29.png"/><Relationship Id="rId4" Type="http://schemas.openxmlformats.org/officeDocument/2006/relationships/tags" Target="../tags/tag164.xml"/><Relationship Id="rId39" Type="http://schemas.openxmlformats.org/officeDocument/2006/relationships/tags" Target="../tags/tag187.xml"/><Relationship Id="rId38" Type="http://schemas.openxmlformats.org/officeDocument/2006/relationships/tags" Target="../tags/tag186.xml"/><Relationship Id="rId37" Type="http://schemas.openxmlformats.org/officeDocument/2006/relationships/tags" Target="../tags/tag185.xml"/><Relationship Id="rId36" Type="http://schemas.openxmlformats.org/officeDocument/2006/relationships/tags" Target="../tags/tag184.xml"/><Relationship Id="rId35" Type="http://schemas.openxmlformats.org/officeDocument/2006/relationships/image" Target="../media/image73.svg"/><Relationship Id="rId34" Type="http://schemas.openxmlformats.org/officeDocument/2006/relationships/tags" Target="../tags/tag183.xml"/><Relationship Id="rId33" Type="http://schemas.openxmlformats.org/officeDocument/2006/relationships/image" Target="../media/image72.png"/><Relationship Id="rId32" Type="http://schemas.openxmlformats.org/officeDocument/2006/relationships/tags" Target="../tags/tag182.xml"/><Relationship Id="rId31" Type="http://schemas.openxmlformats.org/officeDocument/2006/relationships/image" Target="../media/image71.png"/><Relationship Id="rId30" Type="http://schemas.openxmlformats.org/officeDocument/2006/relationships/tags" Target="../tags/tag181.xml"/><Relationship Id="rId3" Type="http://schemas.openxmlformats.org/officeDocument/2006/relationships/image" Target="../media/image45.png"/><Relationship Id="rId29" Type="http://schemas.openxmlformats.org/officeDocument/2006/relationships/image" Target="../media/image70.jpeg"/><Relationship Id="rId28" Type="http://schemas.openxmlformats.org/officeDocument/2006/relationships/tags" Target="../tags/tag180.xml"/><Relationship Id="rId27" Type="http://schemas.openxmlformats.org/officeDocument/2006/relationships/tags" Target="../tags/tag179.xml"/><Relationship Id="rId26" Type="http://schemas.openxmlformats.org/officeDocument/2006/relationships/tags" Target="../tags/tag178.xml"/><Relationship Id="rId25" Type="http://schemas.openxmlformats.org/officeDocument/2006/relationships/tags" Target="../tags/tag177.xml"/><Relationship Id="rId24" Type="http://schemas.openxmlformats.org/officeDocument/2006/relationships/image" Target="../media/image69.svg"/><Relationship Id="rId23" Type="http://schemas.openxmlformats.org/officeDocument/2006/relationships/image" Target="../media/image68.png"/><Relationship Id="rId22" Type="http://schemas.openxmlformats.org/officeDocument/2006/relationships/tags" Target="../tags/tag176.xml"/><Relationship Id="rId21" Type="http://schemas.openxmlformats.org/officeDocument/2006/relationships/tags" Target="../tags/tag175.xml"/><Relationship Id="rId20" Type="http://schemas.openxmlformats.org/officeDocument/2006/relationships/tags" Target="../tags/tag174.xml"/><Relationship Id="rId2" Type="http://schemas.openxmlformats.org/officeDocument/2006/relationships/tags" Target="../tags/tag163.xml"/><Relationship Id="rId19" Type="http://schemas.openxmlformats.org/officeDocument/2006/relationships/tags" Target="../tags/tag173.xml"/><Relationship Id="rId18" Type="http://schemas.openxmlformats.org/officeDocument/2006/relationships/image" Target="../media/image67.svg"/><Relationship Id="rId17" Type="http://schemas.openxmlformats.org/officeDocument/2006/relationships/image" Target="../media/image66.png"/><Relationship Id="rId16" Type="http://schemas.openxmlformats.org/officeDocument/2006/relationships/tags" Target="../tags/tag172.xml"/><Relationship Id="rId15" Type="http://schemas.openxmlformats.org/officeDocument/2006/relationships/image" Target="../media/image65.svg"/><Relationship Id="rId14" Type="http://schemas.openxmlformats.org/officeDocument/2006/relationships/image" Target="../media/image64.png"/><Relationship Id="rId13" Type="http://schemas.openxmlformats.org/officeDocument/2006/relationships/tags" Target="../tags/tag171.xml"/><Relationship Id="rId12" Type="http://schemas.openxmlformats.org/officeDocument/2006/relationships/tags" Target="../tags/tag170.xml"/><Relationship Id="rId11" Type="http://schemas.openxmlformats.org/officeDocument/2006/relationships/tags" Target="../tags/tag169.xml"/><Relationship Id="rId10" Type="http://schemas.openxmlformats.org/officeDocument/2006/relationships/image" Target="../media/image63.png"/><Relationship Id="rId1" Type="http://schemas.openxmlformats.org/officeDocument/2006/relationships/tags" Target="../tags/tag162.xml"/></Relationships>
</file>

<file path=ppt/slides/_rels/slide6.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5" Type="http://schemas.openxmlformats.org/officeDocument/2006/relationships/notesSlide" Target="../notesSlides/notesSlide2.xml"/><Relationship Id="rId64" Type="http://schemas.openxmlformats.org/officeDocument/2006/relationships/slideLayout" Target="../slideLayouts/slideLayout1.xml"/><Relationship Id="rId63" Type="http://schemas.openxmlformats.org/officeDocument/2006/relationships/tags" Target="../tags/tag254.xml"/><Relationship Id="rId62" Type="http://schemas.openxmlformats.org/officeDocument/2006/relationships/tags" Target="../tags/tag253.xml"/><Relationship Id="rId61" Type="http://schemas.openxmlformats.org/officeDocument/2006/relationships/image" Target="../media/image8.svg"/><Relationship Id="rId60" Type="http://schemas.openxmlformats.org/officeDocument/2006/relationships/image" Target="../media/image7.png"/><Relationship Id="rId6" Type="http://schemas.openxmlformats.org/officeDocument/2006/relationships/tags" Target="../tags/tag212.xml"/><Relationship Id="rId59" Type="http://schemas.openxmlformats.org/officeDocument/2006/relationships/tags" Target="../tags/tag252.xml"/><Relationship Id="rId58" Type="http://schemas.openxmlformats.org/officeDocument/2006/relationships/tags" Target="../tags/tag251.xml"/><Relationship Id="rId57" Type="http://schemas.openxmlformats.org/officeDocument/2006/relationships/tags" Target="../tags/tag250.xml"/><Relationship Id="rId56" Type="http://schemas.openxmlformats.org/officeDocument/2006/relationships/image" Target="../media/image6.svg"/><Relationship Id="rId55" Type="http://schemas.openxmlformats.org/officeDocument/2006/relationships/image" Target="../media/image5.png"/><Relationship Id="rId54" Type="http://schemas.openxmlformats.org/officeDocument/2006/relationships/tags" Target="../tags/tag249.xml"/><Relationship Id="rId53" Type="http://schemas.openxmlformats.org/officeDocument/2006/relationships/image" Target="../media/image4.png"/><Relationship Id="rId52" Type="http://schemas.openxmlformats.org/officeDocument/2006/relationships/tags" Target="../tags/tag248.xml"/><Relationship Id="rId51" Type="http://schemas.openxmlformats.org/officeDocument/2006/relationships/tags" Target="../tags/tag247.xml"/><Relationship Id="rId50" Type="http://schemas.openxmlformats.org/officeDocument/2006/relationships/tags" Target="../tags/tag246.xml"/><Relationship Id="rId5" Type="http://schemas.openxmlformats.org/officeDocument/2006/relationships/tags" Target="../tags/tag211.xml"/><Relationship Id="rId49" Type="http://schemas.openxmlformats.org/officeDocument/2006/relationships/tags" Target="../tags/tag245.xml"/><Relationship Id="rId48" Type="http://schemas.openxmlformats.org/officeDocument/2006/relationships/tags" Target="../tags/tag244.xml"/><Relationship Id="rId47" Type="http://schemas.openxmlformats.org/officeDocument/2006/relationships/image" Target="../media/image84.svg"/><Relationship Id="rId46" Type="http://schemas.openxmlformats.org/officeDocument/2006/relationships/image" Target="../media/image83.png"/><Relationship Id="rId45" Type="http://schemas.openxmlformats.org/officeDocument/2006/relationships/tags" Target="../tags/tag243.xml"/><Relationship Id="rId44" Type="http://schemas.openxmlformats.org/officeDocument/2006/relationships/tags" Target="../tags/tag242.xml"/><Relationship Id="rId43" Type="http://schemas.openxmlformats.org/officeDocument/2006/relationships/tags" Target="../tags/tag241.xml"/><Relationship Id="rId42" Type="http://schemas.openxmlformats.org/officeDocument/2006/relationships/tags" Target="../tags/tag240.xml"/><Relationship Id="rId41" Type="http://schemas.openxmlformats.org/officeDocument/2006/relationships/tags" Target="../tags/tag239.xml"/><Relationship Id="rId40" Type="http://schemas.openxmlformats.org/officeDocument/2006/relationships/image" Target="../media/image29.png"/><Relationship Id="rId4" Type="http://schemas.openxmlformats.org/officeDocument/2006/relationships/tags" Target="../tags/tag210.xml"/><Relationship Id="rId39" Type="http://schemas.openxmlformats.org/officeDocument/2006/relationships/tags" Target="../tags/tag238.xml"/><Relationship Id="rId38" Type="http://schemas.openxmlformats.org/officeDocument/2006/relationships/image" Target="../media/image82.svg"/><Relationship Id="rId37" Type="http://schemas.openxmlformats.org/officeDocument/2006/relationships/image" Target="../media/image81.png"/><Relationship Id="rId36" Type="http://schemas.openxmlformats.org/officeDocument/2006/relationships/tags" Target="../tags/tag237.xml"/><Relationship Id="rId35" Type="http://schemas.openxmlformats.org/officeDocument/2006/relationships/tags" Target="../tags/tag236.xml"/><Relationship Id="rId34" Type="http://schemas.openxmlformats.org/officeDocument/2006/relationships/tags" Target="../tags/tag235.xml"/><Relationship Id="rId33" Type="http://schemas.openxmlformats.org/officeDocument/2006/relationships/tags" Target="../tags/tag234.xml"/><Relationship Id="rId32" Type="http://schemas.openxmlformats.org/officeDocument/2006/relationships/image" Target="../media/image80.svg"/><Relationship Id="rId31" Type="http://schemas.openxmlformats.org/officeDocument/2006/relationships/image" Target="../media/image79.png"/><Relationship Id="rId30" Type="http://schemas.openxmlformats.org/officeDocument/2006/relationships/tags" Target="../tags/tag233.xml"/><Relationship Id="rId3" Type="http://schemas.openxmlformats.org/officeDocument/2006/relationships/tags" Target="../tags/tag209.xml"/><Relationship Id="rId29" Type="http://schemas.openxmlformats.org/officeDocument/2006/relationships/tags" Target="../tags/tag232.xml"/><Relationship Id="rId28" Type="http://schemas.openxmlformats.org/officeDocument/2006/relationships/tags" Target="../tags/tag231.xml"/><Relationship Id="rId27" Type="http://schemas.openxmlformats.org/officeDocument/2006/relationships/tags" Target="../tags/tag230.xml"/><Relationship Id="rId26" Type="http://schemas.openxmlformats.org/officeDocument/2006/relationships/tags" Target="../tags/tag229.xml"/><Relationship Id="rId25" Type="http://schemas.openxmlformats.org/officeDocument/2006/relationships/tags" Target="../tags/tag228.xml"/><Relationship Id="rId24" Type="http://schemas.microsoft.com/office/2007/relationships/hdphoto" Target="../media/image78.wdp"/><Relationship Id="rId23" Type="http://schemas.openxmlformats.org/officeDocument/2006/relationships/image" Target="../media/image77.png"/><Relationship Id="rId22" Type="http://schemas.openxmlformats.org/officeDocument/2006/relationships/tags" Target="../tags/tag227.xml"/><Relationship Id="rId21" Type="http://schemas.openxmlformats.org/officeDocument/2006/relationships/tags" Target="../tags/tag226.xml"/><Relationship Id="rId20" Type="http://schemas.openxmlformats.org/officeDocument/2006/relationships/image" Target="../media/image45.png"/><Relationship Id="rId2" Type="http://schemas.openxmlformats.org/officeDocument/2006/relationships/tags" Target="../tags/tag208.xml"/><Relationship Id="rId19" Type="http://schemas.openxmlformats.org/officeDocument/2006/relationships/tags" Target="../tags/tag225.xml"/><Relationship Id="rId18" Type="http://schemas.openxmlformats.org/officeDocument/2006/relationships/tags" Target="../tags/tag224.xml"/><Relationship Id="rId17" Type="http://schemas.openxmlformats.org/officeDocument/2006/relationships/tags" Target="../tags/tag223.xml"/><Relationship Id="rId16" Type="http://schemas.openxmlformats.org/officeDocument/2006/relationships/tags" Target="../tags/tag222.xml"/><Relationship Id="rId15" Type="http://schemas.openxmlformats.org/officeDocument/2006/relationships/tags" Target="../tags/tag221.xml"/><Relationship Id="rId14" Type="http://schemas.openxmlformats.org/officeDocument/2006/relationships/tags" Target="../tags/tag220.xml"/><Relationship Id="rId13" Type="http://schemas.openxmlformats.org/officeDocument/2006/relationships/tags" Target="../tags/tag219.xml"/><Relationship Id="rId12" Type="http://schemas.openxmlformats.org/officeDocument/2006/relationships/tags" Target="../tags/tag218.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tags" Target="../tags/tag207.xml"/></Relationships>
</file>

<file path=ppt/slides/_rels/slide7.xml.rels><?xml version="1.0" encoding="UTF-8" standalone="yes"?>
<Relationships xmlns="http://schemas.openxmlformats.org/package/2006/relationships"><Relationship Id="rId9" Type="http://schemas.openxmlformats.org/officeDocument/2006/relationships/image" Target="../media/image87.svg"/><Relationship Id="rId8" Type="http://schemas.openxmlformats.org/officeDocument/2006/relationships/image" Target="../media/image86.png"/><Relationship Id="rId7" Type="http://schemas.openxmlformats.org/officeDocument/2006/relationships/tags" Target="../tags/tag259.xml"/><Relationship Id="rId6" Type="http://schemas.openxmlformats.org/officeDocument/2006/relationships/image" Target="../media/image85.png"/><Relationship Id="rId5" Type="http://schemas.openxmlformats.org/officeDocument/2006/relationships/tags" Target="../tags/tag258.xml"/><Relationship Id="rId4" Type="http://schemas.openxmlformats.org/officeDocument/2006/relationships/image" Target="../media/image45.png"/><Relationship Id="rId31" Type="http://schemas.openxmlformats.org/officeDocument/2006/relationships/notesSlide" Target="../notesSlides/notesSlide3.xml"/><Relationship Id="rId30" Type="http://schemas.openxmlformats.org/officeDocument/2006/relationships/slideLayout" Target="../slideLayouts/slideLayout1.xml"/><Relationship Id="rId3" Type="http://schemas.openxmlformats.org/officeDocument/2006/relationships/tags" Target="../tags/tag257.xml"/><Relationship Id="rId29" Type="http://schemas.openxmlformats.org/officeDocument/2006/relationships/tags" Target="../tags/tag271.xml"/><Relationship Id="rId28" Type="http://schemas.openxmlformats.org/officeDocument/2006/relationships/tags" Target="../tags/tag270.xml"/><Relationship Id="rId27" Type="http://schemas.openxmlformats.org/officeDocument/2006/relationships/tags" Target="../tags/tag269.xml"/><Relationship Id="rId26" Type="http://schemas.openxmlformats.org/officeDocument/2006/relationships/image" Target="../media/image8.svg"/><Relationship Id="rId25" Type="http://schemas.openxmlformats.org/officeDocument/2006/relationships/image" Target="../media/image7.png"/><Relationship Id="rId24" Type="http://schemas.openxmlformats.org/officeDocument/2006/relationships/tags" Target="../tags/tag268.xml"/><Relationship Id="rId23" Type="http://schemas.openxmlformats.org/officeDocument/2006/relationships/tags" Target="../tags/tag267.xml"/><Relationship Id="rId22" Type="http://schemas.openxmlformats.org/officeDocument/2006/relationships/tags" Target="../tags/tag266.xml"/><Relationship Id="rId21" Type="http://schemas.openxmlformats.org/officeDocument/2006/relationships/image" Target="../media/image6.svg"/><Relationship Id="rId20" Type="http://schemas.openxmlformats.org/officeDocument/2006/relationships/image" Target="../media/image5.png"/><Relationship Id="rId2" Type="http://schemas.openxmlformats.org/officeDocument/2006/relationships/tags" Target="../tags/tag256.xml"/><Relationship Id="rId19" Type="http://schemas.openxmlformats.org/officeDocument/2006/relationships/tags" Target="../tags/tag265.xml"/><Relationship Id="rId18" Type="http://schemas.openxmlformats.org/officeDocument/2006/relationships/image" Target="../media/image4.png"/><Relationship Id="rId17" Type="http://schemas.openxmlformats.org/officeDocument/2006/relationships/tags" Target="../tags/tag264.xml"/><Relationship Id="rId16" Type="http://schemas.openxmlformats.org/officeDocument/2006/relationships/tags" Target="../tags/tag263.xml"/><Relationship Id="rId15" Type="http://schemas.openxmlformats.org/officeDocument/2006/relationships/tags" Target="../tags/tag262.xml"/><Relationship Id="rId14" Type="http://schemas.openxmlformats.org/officeDocument/2006/relationships/tags" Target="../tags/tag261.xml"/><Relationship Id="rId13" Type="http://schemas.openxmlformats.org/officeDocument/2006/relationships/image" Target="../media/image90.svg"/><Relationship Id="rId12" Type="http://schemas.openxmlformats.org/officeDocument/2006/relationships/image" Target="../media/image89.png"/><Relationship Id="rId11" Type="http://schemas.openxmlformats.org/officeDocument/2006/relationships/image" Target="../media/image88.png"/><Relationship Id="rId10" Type="http://schemas.openxmlformats.org/officeDocument/2006/relationships/tags" Target="../tags/tag260.xml"/><Relationship Id="rId1" Type="http://schemas.openxmlformats.org/officeDocument/2006/relationships/tags" Target="../tags/tag255.xml"/></Relationships>
</file>

<file path=ppt/slides/_rels/slide8.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tags" Target="../tags/tag277.xml"/><Relationship Id="rId7" Type="http://schemas.openxmlformats.org/officeDocument/2006/relationships/tags" Target="../tags/tag276.xml"/><Relationship Id="rId6" Type="http://schemas.openxmlformats.org/officeDocument/2006/relationships/tags" Target="../tags/tag275.xml"/><Relationship Id="rId52" Type="http://schemas.openxmlformats.org/officeDocument/2006/relationships/notesSlide" Target="../notesSlides/notesSlide4.xml"/><Relationship Id="rId51" Type="http://schemas.openxmlformats.org/officeDocument/2006/relationships/slideLayout" Target="../slideLayouts/slideLayout1.xml"/><Relationship Id="rId50" Type="http://schemas.openxmlformats.org/officeDocument/2006/relationships/tags" Target="../tags/tag300.xml"/><Relationship Id="rId5" Type="http://schemas.openxmlformats.org/officeDocument/2006/relationships/tags" Target="../tags/tag274.xml"/><Relationship Id="rId49" Type="http://schemas.openxmlformats.org/officeDocument/2006/relationships/tags" Target="../tags/tag299.xml"/><Relationship Id="rId48" Type="http://schemas.openxmlformats.org/officeDocument/2006/relationships/image" Target="../media/image8.svg"/><Relationship Id="rId47" Type="http://schemas.openxmlformats.org/officeDocument/2006/relationships/image" Target="../media/image7.png"/><Relationship Id="rId46" Type="http://schemas.openxmlformats.org/officeDocument/2006/relationships/tags" Target="../tags/tag298.xml"/><Relationship Id="rId45" Type="http://schemas.openxmlformats.org/officeDocument/2006/relationships/tags" Target="../tags/tag297.xml"/><Relationship Id="rId44" Type="http://schemas.openxmlformats.org/officeDocument/2006/relationships/tags" Target="../tags/tag296.xml"/><Relationship Id="rId43" Type="http://schemas.openxmlformats.org/officeDocument/2006/relationships/image" Target="../media/image6.svg"/><Relationship Id="rId42" Type="http://schemas.openxmlformats.org/officeDocument/2006/relationships/image" Target="../media/image5.png"/><Relationship Id="rId41" Type="http://schemas.openxmlformats.org/officeDocument/2006/relationships/tags" Target="../tags/tag295.xml"/><Relationship Id="rId40" Type="http://schemas.openxmlformats.org/officeDocument/2006/relationships/image" Target="../media/image4.png"/><Relationship Id="rId4" Type="http://schemas.openxmlformats.org/officeDocument/2006/relationships/image" Target="../media/image45.png"/><Relationship Id="rId39" Type="http://schemas.openxmlformats.org/officeDocument/2006/relationships/tags" Target="../tags/tag294.xml"/><Relationship Id="rId38" Type="http://schemas.openxmlformats.org/officeDocument/2006/relationships/tags" Target="../tags/tag293.xml"/><Relationship Id="rId37" Type="http://schemas.openxmlformats.org/officeDocument/2006/relationships/tags" Target="../tags/tag292.xml"/><Relationship Id="rId36" Type="http://schemas.openxmlformats.org/officeDocument/2006/relationships/tags" Target="../tags/tag291.xml"/><Relationship Id="rId35" Type="http://schemas.openxmlformats.org/officeDocument/2006/relationships/image" Target="../media/image104.svg"/><Relationship Id="rId34" Type="http://schemas.openxmlformats.org/officeDocument/2006/relationships/image" Target="../media/image103.png"/><Relationship Id="rId33" Type="http://schemas.openxmlformats.org/officeDocument/2006/relationships/image" Target="../media/image102.svg"/><Relationship Id="rId32" Type="http://schemas.openxmlformats.org/officeDocument/2006/relationships/image" Target="../media/image101.png"/><Relationship Id="rId31" Type="http://schemas.openxmlformats.org/officeDocument/2006/relationships/tags" Target="../tags/tag290.xml"/><Relationship Id="rId30" Type="http://schemas.openxmlformats.org/officeDocument/2006/relationships/tags" Target="../tags/tag289.xml"/><Relationship Id="rId3" Type="http://schemas.openxmlformats.org/officeDocument/2006/relationships/tags" Target="../tags/tag273.xml"/><Relationship Id="rId29" Type="http://schemas.openxmlformats.org/officeDocument/2006/relationships/image" Target="../media/image100.svg"/><Relationship Id="rId28" Type="http://schemas.openxmlformats.org/officeDocument/2006/relationships/image" Target="../media/image99.png"/><Relationship Id="rId27" Type="http://schemas.openxmlformats.org/officeDocument/2006/relationships/tags" Target="../tags/tag288.xml"/><Relationship Id="rId26" Type="http://schemas.openxmlformats.org/officeDocument/2006/relationships/image" Target="../media/image98.svg"/><Relationship Id="rId25" Type="http://schemas.openxmlformats.org/officeDocument/2006/relationships/image" Target="../media/image97.png"/><Relationship Id="rId24" Type="http://schemas.openxmlformats.org/officeDocument/2006/relationships/tags" Target="../tags/tag287.xml"/><Relationship Id="rId23" Type="http://schemas.openxmlformats.org/officeDocument/2006/relationships/image" Target="../media/image96.svg"/><Relationship Id="rId22" Type="http://schemas.openxmlformats.org/officeDocument/2006/relationships/image" Target="../media/image95.png"/><Relationship Id="rId21" Type="http://schemas.openxmlformats.org/officeDocument/2006/relationships/tags" Target="../tags/tag286.xml"/><Relationship Id="rId20" Type="http://schemas.openxmlformats.org/officeDocument/2006/relationships/image" Target="../media/image29.png"/><Relationship Id="rId2" Type="http://schemas.openxmlformats.org/officeDocument/2006/relationships/tags" Target="../tags/tag272.xml"/><Relationship Id="rId19" Type="http://schemas.openxmlformats.org/officeDocument/2006/relationships/tags" Target="../tags/tag285.xml"/><Relationship Id="rId18" Type="http://schemas.openxmlformats.org/officeDocument/2006/relationships/image" Target="../media/image94.svg"/><Relationship Id="rId17" Type="http://schemas.openxmlformats.org/officeDocument/2006/relationships/image" Target="../media/image93.png"/><Relationship Id="rId16" Type="http://schemas.openxmlformats.org/officeDocument/2006/relationships/tags" Target="../tags/tag284.xml"/><Relationship Id="rId15" Type="http://schemas.openxmlformats.org/officeDocument/2006/relationships/tags" Target="../tags/tag283.xml"/><Relationship Id="rId14" Type="http://schemas.openxmlformats.org/officeDocument/2006/relationships/tags" Target="../tags/tag282.xml"/><Relationship Id="rId13" Type="http://schemas.openxmlformats.org/officeDocument/2006/relationships/tags" Target="../tags/tag281.xml"/><Relationship Id="rId12" Type="http://schemas.openxmlformats.org/officeDocument/2006/relationships/tags" Target="../tags/tag280.xml"/><Relationship Id="rId11" Type="http://schemas.openxmlformats.org/officeDocument/2006/relationships/tags" Target="../tags/tag279.xml"/><Relationship Id="rId10" Type="http://schemas.openxmlformats.org/officeDocument/2006/relationships/tags" Target="../tags/tag278.xml"/><Relationship Id="rId1" Type="http://schemas.openxmlformats.org/officeDocument/2006/relationships/image" Target="../media/image91.png"/></Relationships>
</file>

<file path=ppt/slides/_rels/slide9.xml.rels><?xml version="1.0" encoding="UTF-8" standalone="yes"?>
<Relationships xmlns="http://schemas.openxmlformats.org/package/2006/relationships"><Relationship Id="rId9" Type="http://schemas.openxmlformats.org/officeDocument/2006/relationships/image" Target="../media/image106.png"/><Relationship Id="rId8" Type="http://schemas.openxmlformats.org/officeDocument/2006/relationships/tags" Target="../tags/tag306.xml"/><Relationship Id="rId7" Type="http://schemas.openxmlformats.org/officeDocument/2006/relationships/image" Target="../media/image105.jpeg"/><Relationship Id="rId6" Type="http://schemas.openxmlformats.org/officeDocument/2006/relationships/tags" Target="../tags/tag305.xml"/><Relationship Id="rId5" Type="http://schemas.openxmlformats.org/officeDocument/2006/relationships/image" Target="../media/image45.png"/><Relationship Id="rId41" Type="http://schemas.openxmlformats.org/officeDocument/2006/relationships/notesSlide" Target="../notesSlides/notesSlide5.xml"/><Relationship Id="rId40" Type="http://schemas.openxmlformats.org/officeDocument/2006/relationships/slideLayout" Target="../slideLayouts/slideLayout1.xml"/><Relationship Id="rId4" Type="http://schemas.openxmlformats.org/officeDocument/2006/relationships/tags" Target="../tags/tag304.xml"/><Relationship Id="rId39" Type="http://schemas.openxmlformats.org/officeDocument/2006/relationships/tags" Target="../tags/tag322.xml"/><Relationship Id="rId38" Type="http://schemas.openxmlformats.org/officeDocument/2006/relationships/tags" Target="../tags/tag321.xml"/><Relationship Id="rId37" Type="http://schemas.openxmlformats.org/officeDocument/2006/relationships/image" Target="../media/image8.svg"/><Relationship Id="rId36" Type="http://schemas.openxmlformats.org/officeDocument/2006/relationships/image" Target="../media/image7.png"/><Relationship Id="rId35" Type="http://schemas.openxmlformats.org/officeDocument/2006/relationships/tags" Target="../tags/tag320.xml"/><Relationship Id="rId34" Type="http://schemas.openxmlformats.org/officeDocument/2006/relationships/tags" Target="../tags/tag319.xml"/><Relationship Id="rId33" Type="http://schemas.openxmlformats.org/officeDocument/2006/relationships/tags" Target="../tags/tag318.xml"/><Relationship Id="rId32" Type="http://schemas.openxmlformats.org/officeDocument/2006/relationships/image" Target="../media/image6.svg"/><Relationship Id="rId31" Type="http://schemas.openxmlformats.org/officeDocument/2006/relationships/image" Target="../media/image5.png"/><Relationship Id="rId30" Type="http://schemas.openxmlformats.org/officeDocument/2006/relationships/tags" Target="../tags/tag317.xml"/><Relationship Id="rId3" Type="http://schemas.openxmlformats.org/officeDocument/2006/relationships/tags" Target="../tags/tag303.xml"/><Relationship Id="rId29" Type="http://schemas.openxmlformats.org/officeDocument/2006/relationships/image" Target="../media/image4.png"/><Relationship Id="rId28" Type="http://schemas.openxmlformats.org/officeDocument/2006/relationships/tags" Target="../tags/tag316.xml"/><Relationship Id="rId27" Type="http://schemas.openxmlformats.org/officeDocument/2006/relationships/tags" Target="../tags/tag315.xml"/><Relationship Id="rId26" Type="http://schemas.openxmlformats.org/officeDocument/2006/relationships/tags" Target="../tags/tag314.xml"/><Relationship Id="rId25" Type="http://schemas.openxmlformats.org/officeDocument/2006/relationships/tags" Target="../tags/tag313.xml"/><Relationship Id="rId24" Type="http://schemas.openxmlformats.org/officeDocument/2006/relationships/tags" Target="../tags/tag312.xml"/><Relationship Id="rId23" Type="http://schemas.openxmlformats.org/officeDocument/2006/relationships/image" Target="../media/image114.png"/><Relationship Id="rId22" Type="http://schemas.openxmlformats.org/officeDocument/2006/relationships/tags" Target="../tags/tag311.xml"/><Relationship Id="rId21" Type="http://schemas.openxmlformats.org/officeDocument/2006/relationships/image" Target="../media/image113.svg"/><Relationship Id="rId20" Type="http://schemas.openxmlformats.org/officeDocument/2006/relationships/image" Target="../media/image112.png"/><Relationship Id="rId2" Type="http://schemas.openxmlformats.org/officeDocument/2006/relationships/tags" Target="../tags/tag302.xml"/><Relationship Id="rId19" Type="http://schemas.openxmlformats.org/officeDocument/2006/relationships/tags" Target="../tags/tag310.xml"/><Relationship Id="rId18" Type="http://schemas.openxmlformats.org/officeDocument/2006/relationships/image" Target="../media/image29.png"/><Relationship Id="rId17" Type="http://schemas.openxmlformats.org/officeDocument/2006/relationships/tags" Target="../tags/tag309.xml"/><Relationship Id="rId16" Type="http://schemas.openxmlformats.org/officeDocument/2006/relationships/image" Target="../media/image111.svg"/><Relationship Id="rId15" Type="http://schemas.openxmlformats.org/officeDocument/2006/relationships/image" Target="../media/image110.png"/><Relationship Id="rId14" Type="http://schemas.openxmlformats.org/officeDocument/2006/relationships/tags" Target="../tags/tag308.xml"/><Relationship Id="rId13" Type="http://schemas.openxmlformats.org/officeDocument/2006/relationships/image" Target="../media/image109.svg"/><Relationship Id="rId12" Type="http://schemas.openxmlformats.org/officeDocument/2006/relationships/image" Target="../media/image108.png"/><Relationship Id="rId11" Type="http://schemas.openxmlformats.org/officeDocument/2006/relationships/tags" Target="../tags/tag307.xml"/><Relationship Id="rId10" Type="http://schemas.openxmlformats.org/officeDocument/2006/relationships/image" Target="../media/image107.svg"/><Relationship Id="rId1" Type="http://schemas.openxmlformats.org/officeDocument/2006/relationships/tags" Target="../tags/tag30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椭圆 7"/>
          <p:cNvSpPr/>
          <p:nvPr>
            <p:custDataLst>
              <p:tags r:id="rId2"/>
            </p:custDataLst>
          </p:nvPr>
        </p:nvSpPr>
        <p:spPr>
          <a:xfrm>
            <a:off x="8185150" y="3169285"/>
            <a:ext cx="4483735" cy="4752340"/>
          </a:xfrm>
          <a:prstGeom prst="ellipse">
            <a:avLst/>
          </a:prstGeom>
          <a:solidFill>
            <a:schemeClr val="tx2">
              <a:lumMod val="10000"/>
              <a:lumOff val="9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9893935" y="-307340"/>
            <a:ext cx="3271520" cy="3261360"/>
          </a:xfrm>
          <a:prstGeom prst="ellipse">
            <a:avLst/>
          </a:prstGeom>
          <a:solidFill>
            <a:schemeClr val="tx2">
              <a:lumMod val="10000"/>
              <a:lumOff val="9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772150" y="-635"/>
            <a:ext cx="6423660" cy="6845300"/>
          </a:xfrm>
          <a:prstGeom prst="rect">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形 1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040" y="3803015"/>
            <a:ext cx="4565650" cy="79375"/>
          </a:xfrm>
          <a:prstGeom prst="rect">
            <a:avLst/>
          </a:prstGeom>
          <a:effectLst>
            <a:outerShdw blurRad="50800" dist="38100" dir="2700000" algn="tl" rotWithShape="0">
              <a:prstClr val="black">
                <a:alpha val="40000"/>
              </a:prstClr>
            </a:outerShdw>
          </a:effectLst>
        </p:spPr>
      </p:pic>
      <p:sp>
        <p:nvSpPr>
          <p:cNvPr id="18" name="文本框 17"/>
          <p:cNvSpPr txBox="1"/>
          <p:nvPr/>
        </p:nvSpPr>
        <p:spPr>
          <a:xfrm>
            <a:off x="334645" y="1797050"/>
            <a:ext cx="5525135" cy="608330"/>
          </a:xfrm>
          <a:prstGeom prst="rect">
            <a:avLst/>
          </a:prstGeom>
          <a:noFill/>
        </p:spPr>
        <p:txBody>
          <a:bodyPr wrap="square" rtlCol="0">
            <a:noAutofit/>
          </a:bodyPr>
          <a:lstStyle/>
          <a:p>
            <a:pPr algn="l"/>
            <a:r>
              <a:rPr lang="en-US" altLang="zh-CN" sz="3200">
                <a:solidFill>
                  <a:schemeClr val="bg1"/>
                </a:solidFill>
                <a:latin typeface="HarmonyOS Sans Black" panose="00000A00000000000000" charset="0"/>
                <a:cs typeface="HarmonyOS Sans Black" panose="00000A00000000000000" charset="0"/>
              </a:rPr>
              <a:t>SOLINTEG C&amp;I SOLUTION</a:t>
            </a:r>
            <a:endParaRPr lang="en-US" altLang="zh-CN" sz="3200">
              <a:solidFill>
                <a:schemeClr val="bg1"/>
              </a:solidFill>
              <a:latin typeface="HarmonyOS Sans Black" panose="00000A00000000000000" charset="0"/>
              <a:cs typeface="HarmonyOS Sans Black" panose="00000A00000000000000" charset="0"/>
            </a:endParaRPr>
          </a:p>
        </p:txBody>
      </p:sp>
      <p:grpSp>
        <p:nvGrpSpPr>
          <p:cNvPr id="49" name="组合 48"/>
          <p:cNvGrpSpPr/>
          <p:nvPr/>
        </p:nvGrpSpPr>
        <p:grpSpPr>
          <a:xfrm>
            <a:off x="0" y="6603365"/>
            <a:ext cx="12192000" cy="254635"/>
            <a:chOff x="0" y="10399"/>
            <a:chExt cx="19200" cy="401"/>
          </a:xfrm>
        </p:grpSpPr>
        <p:sp>
          <p:nvSpPr>
            <p:cNvPr id="38" name="矩形 37"/>
            <p:cNvSpPr/>
            <p:nvPr>
              <p:custDataLst>
                <p:tags r:id="rId5"/>
              </p:custDataLst>
            </p:nvPr>
          </p:nvSpPr>
          <p:spPr>
            <a:xfrm>
              <a:off x="0" y="10399"/>
              <a:ext cx="19200" cy="397"/>
            </a:xfrm>
            <a:prstGeom prst="rect">
              <a:avLst/>
            </a:prstGeom>
            <a:solidFill>
              <a:srgbClr val="656CC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C:\wohxy\pic\部门logo\3811661911493_.pic.jpg3811661911493_.pic"/>
            <p:cNvPicPr>
              <a:picLocks noChangeAspect="1"/>
            </p:cNvPicPr>
            <p:nvPr>
              <p:custDataLst>
                <p:tags r:id="rId6"/>
              </p:custDataLst>
            </p:nvPr>
          </p:nvPicPr>
          <p:blipFill>
            <a:blip r:embed="rId7"/>
            <a:srcRect/>
            <a:stretch>
              <a:fillRect/>
            </a:stretch>
          </p:blipFill>
          <p:spPr>
            <a:xfrm>
              <a:off x="527" y="10510"/>
              <a:ext cx="1293" cy="198"/>
            </a:xfrm>
            <a:prstGeom prst="rect">
              <a:avLst/>
            </a:prstGeom>
          </p:spPr>
        </p:pic>
        <p:sp>
          <p:nvSpPr>
            <p:cNvPr id="39" name="文本框 38"/>
            <p:cNvSpPr txBox="1"/>
            <p:nvPr>
              <p:custDataLst>
                <p:tags r:id="rId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41" name="图片 40" descr="3b32313535393938333b57307403"/>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2797" y="10510"/>
              <a:ext cx="198" cy="198"/>
            </a:xfrm>
            <a:prstGeom prst="rect">
              <a:avLst/>
            </a:prstGeom>
          </p:spPr>
        </p:pic>
        <p:sp>
          <p:nvSpPr>
            <p:cNvPr id="42" name="文本框 41"/>
            <p:cNvSpPr txBox="1"/>
            <p:nvPr>
              <p:custDataLst>
                <p:tags r:id="rId12"/>
              </p:custDataLst>
            </p:nvPr>
          </p:nvSpPr>
          <p:spPr>
            <a:xfrm>
              <a:off x="14701" y="10402"/>
              <a:ext cx="4499"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pic>
          <p:nvPicPr>
            <p:cNvPr id="44" name="图片 43" descr="343435383135363b333633323734363b4fe1606f"/>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95" y="10510"/>
              <a:ext cx="198" cy="198"/>
            </a:xfrm>
            <a:prstGeom prst="rect">
              <a:avLst/>
            </a:prstGeom>
          </p:spPr>
        </p:pic>
        <p:sp>
          <p:nvSpPr>
            <p:cNvPr id="45" name="文本框 44"/>
            <p:cNvSpPr txBox="1"/>
            <p:nvPr>
              <p:custDataLst>
                <p:tags r:id="rId15"/>
              </p:custDataLst>
            </p:nvPr>
          </p:nvSpPr>
          <p:spPr>
            <a:xfrm>
              <a:off x="6413" y="10402"/>
              <a:ext cx="4028"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46" name="文本框 45"/>
          <p:cNvSpPr txBox="1"/>
          <p:nvPr>
            <p:custDataLst>
              <p:tags r:id="rId16"/>
            </p:custDataLst>
          </p:nvPr>
        </p:nvSpPr>
        <p:spPr>
          <a:xfrm>
            <a:off x="334645" y="2405380"/>
            <a:ext cx="4979035" cy="589915"/>
          </a:xfrm>
          <a:prstGeom prst="rect">
            <a:avLst/>
          </a:prstGeom>
          <a:noFill/>
        </p:spPr>
        <p:txBody>
          <a:bodyPr wrap="square" rtlCol="0">
            <a:noAutofit/>
          </a:bodyPr>
          <a:lstStyle/>
          <a:p>
            <a:pPr algn="l"/>
            <a:r>
              <a:rPr lang="en-US" sz="2000">
                <a:solidFill>
                  <a:schemeClr val="bg1"/>
                </a:solidFill>
                <a:latin typeface="HarmonyOS Sans Black" panose="00000A00000000000000" charset="0"/>
                <a:cs typeface="HarmonyOS Sans Black" panose="00000A00000000000000" charset="0"/>
              </a:rPr>
              <a:t>Energy Storage System</a:t>
            </a:r>
            <a:endParaRPr lang="en-US" sz="2000">
              <a:solidFill>
                <a:schemeClr val="bg1"/>
              </a:solidFill>
              <a:latin typeface="HarmonyOS Sans Black" panose="00000A00000000000000" charset="0"/>
              <a:cs typeface="HarmonyOS Sans Black" panose="00000A00000000000000" charset="0"/>
            </a:endParaRPr>
          </a:p>
        </p:txBody>
      </p:sp>
      <p:pic>
        <p:nvPicPr>
          <p:cNvPr id="47" name="图片 46" descr="3811661911493_.pic"/>
          <p:cNvPicPr>
            <a:picLocks noChangeAspect="1"/>
          </p:cNvPicPr>
          <p:nvPr>
            <p:custDataLst>
              <p:tags r:id="rId17"/>
            </p:custDataLst>
          </p:nvPr>
        </p:nvPicPr>
        <p:blipFill>
          <a:blip r:embed="rId7"/>
          <a:stretch>
            <a:fillRect/>
          </a:stretch>
        </p:blipFill>
        <p:spPr>
          <a:xfrm>
            <a:off x="334645" y="294005"/>
            <a:ext cx="1881990" cy="288000"/>
          </a:xfrm>
          <a:prstGeom prst="rect">
            <a:avLst/>
          </a:prstGeom>
        </p:spPr>
      </p:pic>
      <p:grpSp>
        <p:nvGrpSpPr>
          <p:cNvPr id="11" name="组合 10"/>
          <p:cNvGrpSpPr/>
          <p:nvPr/>
        </p:nvGrpSpPr>
        <p:grpSpPr>
          <a:xfrm>
            <a:off x="5938520" y="723265"/>
            <a:ext cx="6141085" cy="4798060"/>
            <a:chOff x="9352" y="1139"/>
            <a:chExt cx="9671" cy="7556"/>
          </a:xfrm>
        </p:grpSpPr>
        <p:sp>
          <p:nvSpPr>
            <p:cNvPr id="4" name="任意多边形 3"/>
            <p:cNvSpPr/>
            <p:nvPr/>
          </p:nvSpPr>
          <p:spPr>
            <a:xfrm>
              <a:off x="10440" y="4849"/>
              <a:ext cx="8010" cy="3846"/>
            </a:xfrm>
            <a:custGeom>
              <a:avLst/>
              <a:gdLst>
                <a:gd name="connsiteX0" fmla="*/ 1380 w 8605"/>
                <a:gd name="connsiteY0" fmla="*/ 328 h 4131"/>
                <a:gd name="connsiteX1" fmla="*/ 8141 w 8605"/>
                <a:gd name="connsiteY1" fmla="*/ 959 h 4131"/>
                <a:gd name="connsiteX2" fmla="*/ 8083 w 8605"/>
                <a:gd name="connsiteY2" fmla="*/ 3788 h 4131"/>
                <a:gd name="connsiteX3" fmla="*/ 4617 w 8605"/>
                <a:gd name="connsiteY3" fmla="*/ 4048 h 4131"/>
                <a:gd name="connsiteX4" fmla="*/ 698 w 8605"/>
                <a:gd name="connsiteY4" fmla="*/ 3285 h 4131"/>
                <a:gd name="connsiteX5" fmla="*/ 0 w 8605"/>
                <a:gd name="connsiteY5" fmla="*/ 2116 h 4131"/>
                <a:gd name="connsiteX6" fmla="*/ 1380 w 8605"/>
                <a:gd name="connsiteY6" fmla="*/ 328 h 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5" h="4132">
                  <a:moveTo>
                    <a:pt x="1380" y="328"/>
                  </a:moveTo>
                  <a:cubicBezTo>
                    <a:pt x="2804" y="-213"/>
                    <a:pt x="7444" y="-139"/>
                    <a:pt x="8141" y="959"/>
                  </a:cubicBezTo>
                  <a:cubicBezTo>
                    <a:pt x="8837" y="2055"/>
                    <a:pt x="8695" y="3085"/>
                    <a:pt x="8083" y="3788"/>
                  </a:cubicBezTo>
                  <a:cubicBezTo>
                    <a:pt x="7471" y="4490"/>
                    <a:pt x="6963" y="3648"/>
                    <a:pt x="4617" y="4048"/>
                  </a:cubicBezTo>
                  <a:cubicBezTo>
                    <a:pt x="2271" y="4448"/>
                    <a:pt x="698" y="3285"/>
                    <a:pt x="698" y="3285"/>
                  </a:cubicBezTo>
                  <a:cubicBezTo>
                    <a:pt x="698" y="3285"/>
                    <a:pt x="0" y="3013"/>
                    <a:pt x="0" y="2116"/>
                  </a:cubicBezTo>
                  <a:cubicBezTo>
                    <a:pt x="0" y="1218"/>
                    <a:pt x="-44" y="869"/>
                    <a:pt x="1380" y="328"/>
                  </a:cubicBezTo>
                  <a:close/>
                </a:path>
              </a:pathLst>
            </a:custGeom>
            <a:solidFill>
              <a:srgbClr val="94BC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1" name="图片 60" descr="3b32313534373638373bc7aeb4fc"/>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982" y="1636"/>
              <a:ext cx="3549" cy="3549"/>
            </a:xfrm>
            <a:prstGeom prst="rect">
              <a:avLst/>
            </a:prstGeom>
          </p:spPr>
        </p:pic>
        <p:pic>
          <p:nvPicPr>
            <p:cNvPr id="21" name="图片 20" descr="3b32313536313136363bb9a4b3a7"/>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958" y="1725"/>
              <a:ext cx="5692" cy="5944"/>
            </a:xfrm>
            <a:prstGeom prst="rect">
              <a:avLst/>
            </a:prstGeom>
          </p:spPr>
        </p:pic>
        <p:pic>
          <p:nvPicPr>
            <p:cNvPr id="12" name="图片 11" descr="3b32313537313535393bcaf7"/>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flipH="1">
              <a:off x="17113" y="4885"/>
              <a:ext cx="1910" cy="1911"/>
            </a:xfrm>
            <a:prstGeom prst="rect">
              <a:avLst/>
            </a:prstGeom>
          </p:spPr>
        </p:pic>
        <p:grpSp>
          <p:nvGrpSpPr>
            <p:cNvPr id="50" name="组合 49"/>
            <p:cNvGrpSpPr>
              <a:grpSpLocks noChangeAspect="1"/>
            </p:cNvGrpSpPr>
            <p:nvPr/>
          </p:nvGrpSpPr>
          <p:grpSpPr>
            <a:xfrm>
              <a:off x="12847" y="6625"/>
              <a:ext cx="2310" cy="1679"/>
              <a:chOff x="12113" y="6697"/>
              <a:chExt cx="3144" cy="2285"/>
            </a:xfrm>
          </p:grpSpPr>
          <p:pic>
            <p:nvPicPr>
              <p:cNvPr id="48" name="图片 47" descr="3b32303235343431303bb5e7cfdfcbfe"/>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2113" y="6697"/>
                <a:ext cx="2190" cy="2190"/>
              </a:xfrm>
              <a:prstGeom prst="rect">
                <a:avLst/>
              </a:prstGeom>
            </p:spPr>
          </p:pic>
          <p:pic>
            <p:nvPicPr>
              <p:cNvPr id="35" name="图片 34" descr="3b32313539353834333bccabd1f4c4dc"/>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3184" y="7324"/>
                <a:ext cx="1658" cy="1658"/>
              </a:xfrm>
              <a:prstGeom prst="rect">
                <a:avLst/>
              </a:prstGeom>
            </p:spPr>
          </p:pic>
          <p:pic>
            <p:nvPicPr>
              <p:cNvPr id="36" name="图片 35" descr="3b32313539353834333bccabd1f4c4dc"/>
              <p:cNvPicPr>
                <a:picLocks noChangeAspect="1"/>
              </p:cNvPicPr>
              <p:nvPr>
                <p:custDataLst>
                  <p:tags r:id="rId29"/>
                </p:custDataLst>
              </p:nvPr>
            </p:nvPicPr>
            <p:blipFill>
              <a:blip r:embed="rId27">
                <a:extLst>
                  <a:ext uri="{96DAC541-7B7A-43D3-8B79-37D633B846F1}">
                    <asvg:svgBlip xmlns:asvg="http://schemas.microsoft.com/office/drawing/2016/SVG/main" r:embed="rId28"/>
                  </a:ext>
                </a:extLst>
              </a:blip>
              <a:stretch>
                <a:fillRect/>
              </a:stretch>
            </p:blipFill>
            <p:spPr>
              <a:xfrm>
                <a:off x="14005" y="7704"/>
                <a:ext cx="1252" cy="1252"/>
              </a:xfrm>
              <a:prstGeom prst="rect">
                <a:avLst/>
              </a:prstGeom>
            </p:spPr>
          </p:pic>
        </p:grpSp>
        <p:pic>
          <p:nvPicPr>
            <p:cNvPr id="43" name="图片 42" descr="3b32313537313535393bcaf7"/>
            <p:cNvPicPr>
              <a:picLocks noChangeAspect="1"/>
            </p:cNvPicPr>
            <p:nvPr>
              <p:custDataLst>
                <p:tags r:id="rId30"/>
              </p:custDataLst>
            </p:nvPr>
          </p:nvPicPr>
          <p:blipFill>
            <a:blip r:embed="rId23">
              <a:extLst>
                <a:ext uri="{96DAC541-7B7A-43D3-8B79-37D633B846F1}">
                  <asvg:svgBlip xmlns:asvg="http://schemas.microsoft.com/office/drawing/2016/SVG/main" r:embed="rId24"/>
                </a:ext>
              </a:extLst>
            </a:blip>
            <a:stretch>
              <a:fillRect/>
            </a:stretch>
          </p:blipFill>
          <p:spPr>
            <a:xfrm>
              <a:off x="10795" y="3566"/>
              <a:ext cx="1871" cy="1871"/>
            </a:xfrm>
            <a:prstGeom prst="rect">
              <a:avLst/>
            </a:prstGeom>
          </p:spPr>
        </p:pic>
        <p:pic>
          <p:nvPicPr>
            <p:cNvPr id="9" name="图片 8" descr="3b32313537313535393bcaf7"/>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352" y="3566"/>
              <a:ext cx="2724" cy="2724"/>
            </a:xfrm>
            <a:prstGeom prst="rect">
              <a:avLst/>
            </a:prstGeom>
          </p:spPr>
        </p:pic>
        <p:pic>
          <p:nvPicPr>
            <p:cNvPr id="23" name="图片 22" descr="C:\Users\DELL\Desktop\图片2.png图片2"/>
            <p:cNvPicPr>
              <a:picLocks noChangeAspect="1"/>
            </p:cNvPicPr>
            <p:nvPr/>
          </p:nvPicPr>
          <p:blipFill>
            <a:blip r:embed="rId31"/>
            <a:srcRect t="1467" b="1467"/>
            <a:stretch>
              <a:fillRect/>
            </a:stretch>
          </p:blipFill>
          <p:spPr>
            <a:xfrm>
              <a:off x="10706" y="4994"/>
              <a:ext cx="2420" cy="2420"/>
            </a:xfrm>
            <a:prstGeom prst="rect">
              <a:avLst/>
            </a:prstGeom>
          </p:spPr>
        </p:pic>
        <p:pic>
          <p:nvPicPr>
            <p:cNvPr id="52" name="图片 51" descr="3b31373432343537343bb2dd"/>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2533" y="7182"/>
              <a:ext cx="1102" cy="1102"/>
            </a:xfrm>
            <a:prstGeom prst="rect">
              <a:avLst/>
            </a:prstGeom>
          </p:spPr>
        </p:pic>
        <p:pic>
          <p:nvPicPr>
            <p:cNvPr id="56" name="图片 55" descr="3b343639323333313bbdf0b1d2"/>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1646" y="7365"/>
              <a:ext cx="794" cy="794"/>
            </a:xfrm>
            <a:prstGeom prst="rect">
              <a:avLst/>
            </a:prstGeom>
          </p:spPr>
        </p:pic>
        <p:pic>
          <p:nvPicPr>
            <p:cNvPr id="57" name="图片 56" descr="3b343639323333313bbdf0b1d2"/>
            <p:cNvPicPr>
              <a:picLocks noChangeAspect="1"/>
            </p:cNvPicPr>
            <p:nvPr>
              <p:custDataLst>
                <p:tags r:id="rId36"/>
              </p:custDataLst>
            </p:nvPr>
          </p:nvPicPr>
          <p:blipFill>
            <a:blip r:embed="rId34">
              <a:extLst>
                <a:ext uri="{96DAC541-7B7A-43D3-8B79-37D633B846F1}">
                  <asvg:svgBlip xmlns:asvg="http://schemas.microsoft.com/office/drawing/2016/SVG/main" r:embed="rId35"/>
                </a:ext>
              </a:extLst>
            </a:blip>
            <a:stretch>
              <a:fillRect/>
            </a:stretch>
          </p:blipFill>
          <p:spPr>
            <a:xfrm>
              <a:off x="13036" y="5703"/>
              <a:ext cx="510" cy="510"/>
            </a:xfrm>
            <a:prstGeom prst="rect">
              <a:avLst/>
            </a:prstGeom>
          </p:spPr>
        </p:pic>
        <p:pic>
          <p:nvPicPr>
            <p:cNvPr id="58" name="图片 57" descr="3b343639323333313bbdf0b1d2"/>
            <p:cNvPicPr>
              <a:picLocks noChangeAspect="1"/>
            </p:cNvPicPr>
            <p:nvPr>
              <p:custDataLst>
                <p:tags r:id="rId37"/>
              </p:custDataLst>
            </p:nvPr>
          </p:nvPicPr>
          <p:blipFill>
            <a:blip r:embed="rId34">
              <a:extLst>
                <a:ext uri="{96DAC541-7B7A-43D3-8B79-37D633B846F1}">
                  <asvg:svgBlip xmlns:asvg="http://schemas.microsoft.com/office/drawing/2016/SVG/main" r:embed="rId35"/>
                </a:ext>
              </a:extLst>
            </a:blip>
            <a:stretch>
              <a:fillRect/>
            </a:stretch>
          </p:blipFill>
          <p:spPr>
            <a:xfrm>
              <a:off x="15286" y="7182"/>
              <a:ext cx="430" cy="430"/>
            </a:xfrm>
            <a:prstGeom prst="rect">
              <a:avLst/>
            </a:prstGeom>
          </p:spPr>
        </p:pic>
        <p:pic>
          <p:nvPicPr>
            <p:cNvPr id="59" name="图片 58" descr="3b343639323333313bbdf0b1d2"/>
            <p:cNvPicPr>
              <a:picLocks noChangeAspect="1"/>
            </p:cNvPicPr>
            <p:nvPr>
              <p:custDataLst>
                <p:tags r:id="rId38"/>
              </p:custDataLst>
            </p:nvPr>
          </p:nvPicPr>
          <p:blipFill>
            <a:blip r:embed="rId34">
              <a:extLst>
                <a:ext uri="{96DAC541-7B7A-43D3-8B79-37D633B846F1}">
                  <asvg:svgBlip xmlns:asvg="http://schemas.microsoft.com/office/drawing/2016/SVG/main" r:embed="rId35"/>
                </a:ext>
              </a:extLst>
            </a:blip>
            <a:stretch>
              <a:fillRect/>
            </a:stretch>
          </p:blipFill>
          <p:spPr>
            <a:xfrm>
              <a:off x="15509" y="4540"/>
              <a:ext cx="430" cy="430"/>
            </a:xfrm>
            <a:prstGeom prst="rect">
              <a:avLst/>
            </a:prstGeom>
          </p:spPr>
        </p:pic>
        <p:pic>
          <p:nvPicPr>
            <p:cNvPr id="60" name="图片 59" descr="3b343639323333313bbdf0b1d2"/>
            <p:cNvPicPr>
              <a:picLocks noChangeAspect="1"/>
            </p:cNvPicPr>
            <p:nvPr>
              <p:custDataLst>
                <p:tags r:id="rId39"/>
              </p:custDataLst>
            </p:nvPr>
          </p:nvPicPr>
          <p:blipFill>
            <a:blip r:embed="rId34">
              <a:extLst>
                <a:ext uri="{96DAC541-7B7A-43D3-8B79-37D633B846F1}">
                  <asvg:svgBlip xmlns:asvg="http://schemas.microsoft.com/office/drawing/2016/SVG/main" r:embed="rId35"/>
                </a:ext>
              </a:extLst>
            </a:blip>
            <a:stretch>
              <a:fillRect/>
            </a:stretch>
          </p:blipFill>
          <p:spPr>
            <a:xfrm>
              <a:off x="16298" y="5018"/>
              <a:ext cx="430" cy="430"/>
            </a:xfrm>
            <a:prstGeom prst="rect">
              <a:avLst/>
            </a:prstGeom>
          </p:spPr>
        </p:pic>
        <p:pic>
          <p:nvPicPr>
            <p:cNvPr id="64" name="图片 63" descr="图片1"/>
            <p:cNvPicPr>
              <a:picLocks noChangeAspect="1"/>
            </p:cNvPicPr>
            <p:nvPr/>
          </p:nvPicPr>
          <p:blipFill>
            <a:blip r:embed="rId40"/>
            <a:stretch>
              <a:fillRect/>
            </a:stretch>
          </p:blipFill>
          <p:spPr>
            <a:xfrm>
              <a:off x="14922" y="4913"/>
              <a:ext cx="814" cy="814"/>
            </a:xfrm>
            <a:prstGeom prst="rect">
              <a:avLst/>
            </a:prstGeom>
          </p:spPr>
        </p:pic>
        <p:pic>
          <p:nvPicPr>
            <p:cNvPr id="65" name="图片 64" descr="图片1"/>
            <p:cNvPicPr>
              <a:picLocks noChangeAspect="1"/>
            </p:cNvPicPr>
            <p:nvPr>
              <p:custDataLst>
                <p:tags r:id="rId41"/>
              </p:custDataLst>
            </p:nvPr>
          </p:nvPicPr>
          <p:blipFill>
            <a:blip r:embed="rId40"/>
            <a:stretch>
              <a:fillRect/>
            </a:stretch>
          </p:blipFill>
          <p:spPr>
            <a:xfrm>
              <a:off x="14459" y="5400"/>
              <a:ext cx="814" cy="814"/>
            </a:xfrm>
            <a:prstGeom prst="rect">
              <a:avLst/>
            </a:prstGeom>
          </p:spPr>
        </p:pic>
        <p:pic>
          <p:nvPicPr>
            <p:cNvPr id="66" name="图片 65" descr="图片1"/>
            <p:cNvPicPr>
              <a:picLocks noChangeAspect="1"/>
            </p:cNvPicPr>
            <p:nvPr>
              <p:custDataLst>
                <p:tags r:id="rId42"/>
              </p:custDataLst>
            </p:nvPr>
          </p:nvPicPr>
          <p:blipFill>
            <a:blip r:embed="rId40"/>
            <a:stretch>
              <a:fillRect/>
            </a:stretch>
          </p:blipFill>
          <p:spPr>
            <a:xfrm>
              <a:off x="15785" y="5437"/>
              <a:ext cx="814" cy="814"/>
            </a:xfrm>
            <a:prstGeom prst="rect">
              <a:avLst/>
            </a:prstGeom>
          </p:spPr>
        </p:pic>
        <p:pic>
          <p:nvPicPr>
            <p:cNvPr id="67" name="图片 66" descr="图片1"/>
            <p:cNvPicPr>
              <a:picLocks noChangeAspect="1"/>
            </p:cNvPicPr>
            <p:nvPr>
              <p:custDataLst>
                <p:tags r:id="rId43"/>
              </p:custDataLst>
            </p:nvPr>
          </p:nvPicPr>
          <p:blipFill>
            <a:blip r:embed="rId40"/>
            <a:stretch>
              <a:fillRect/>
            </a:stretch>
          </p:blipFill>
          <p:spPr>
            <a:xfrm>
              <a:off x="15260" y="5888"/>
              <a:ext cx="814" cy="814"/>
            </a:xfrm>
            <a:prstGeom prst="rect">
              <a:avLst/>
            </a:prstGeom>
          </p:spPr>
        </p:pic>
        <p:pic>
          <p:nvPicPr>
            <p:cNvPr id="68" name="图片 67" descr="图片1"/>
            <p:cNvPicPr>
              <a:picLocks noChangeAspect="1"/>
            </p:cNvPicPr>
            <p:nvPr>
              <p:custDataLst>
                <p:tags r:id="rId44"/>
              </p:custDataLst>
            </p:nvPr>
          </p:nvPicPr>
          <p:blipFill>
            <a:blip r:embed="rId40"/>
            <a:stretch>
              <a:fillRect/>
            </a:stretch>
          </p:blipFill>
          <p:spPr>
            <a:xfrm>
              <a:off x="16299" y="3018"/>
              <a:ext cx="814" cy="814"/>
            </a:xfrm>
            <a:prstGeom prst="rect">
              <a:avLst/>
            </a:prstGeom>
          </p:spPr>
        </p:pic>
        <p:pic>
          <p:nvPicPr>
            <p:cNvPr id="69" name="图片 68" descr="图片1"/>
            <p:cNvPicPr>
              <a:picLocks noChangeAspect="1"/>
            </p:cNvPicPr>
            <p:nvPr>
              <p:custDataLst>
                <p:tags r:id="rId45"/>
              </p:custDataLst>
            </p:nvPr>
          </p:nvPicPr>
          <p:blipFill>
            <a:blip r:embed="rId40"/>
            <a:stretch>
              <a:fillRect/>
            </a:stretch>
          </p:blipFill>
          <p:spPr>
            <a:xfrm>
              <a:off x="15875" y="3416"/>
              <a:ext cx="814" cy="814"/>
            </a:xfrm>
            <a:prstGeom prst="rect">
              <a:avLst/>
            </a:prstGeom>
          </p:spPr>
        </p:pic>
        <p:pic>
          <p:nvPicPr>
            <p:cNvPr id="3" name="图片 2" descr="图片22"/>
            <p:cNvPicPr>
              <a:picLocks noChangeAspect="1"/>
            </p:cNvPicPr>
            <p:nvPr/>
          </p:nvPicPr>
          <p:blipFill>
            <a:blip r:embed="rId46"/>
            <a:stretch>
              <a:fillRect/>
            </a:stretch>
          </p:blipFill>
          <p:spPr>
            <a:xfrm>
              <a:off x="16754" y="7276"/>
              <a:ext cx="1162" cy="1028"/>
            </a:xfrm>
            <a:prstGeom prst="rect">
              <a:avLst/>
            </a:prstGeom>
          </p:spPr>
        </p:pic>
        <p:pic>
          <p:nvPicPr>
            <p:cNvPr id="5" name="图片 4" descr="3b31373432343537343bb2dd"/>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7621" y="6338"/>
              <a:ext cx="458" cy="458"/>
            </a:xfrm>
            <a:prstGeom prst="rect">
              <a:avLst/>
            </a:prstGeom>
          </p:spPr>
        </p:pic>
        <p:pic>
          <p:nvPicPr>
            <p:cNvPr id="10" name="图片 9" descr="3b31373432343537343bb2dd"/>
            <p:cNvPicPr>
              <a:picLocks noChangeAspect="1"/>
            </p:cNvPicPr>
            <p:nvPr>
              <p:custDataLst>
                <p:tags r:id="rId47"/>
              </p:custDataLst>
            </p:nvPr>
          </p:nvPicPr>
          <p:blipFill>
            <a:blip r:embed="rId32">
              <a:extLst>
                <a:ext uri="{96DAC541-7B7A-43D3-8B79-37D633B846F1}">
                  <asvg:svgBlip xmlns:asvg="http://schemas.microsoft.com/office/drawing/2016/SVG/main" r:embed="rId33"/>
                </a:ext>
              </a:extLst>
            </a:blip>
            <a:stretch>
              <a:fillRect/>
            </a:stretch>
          </p:blipFill>
          <p:spPr>
            <a:xfrm>
              <a:off x="17789" y="6795"/>
              <a:ext cx="570" cy="570"/>
            </a:xfrm>
            <a:prstGeom prst="rect">
              <a:avLst/>
            </a:prstGeom>
          </p:spPr>
        </p:pic>
        <p:pic>
          <p:nvPicPr>
            <p:cNvPr id="2" name="图片 1" descr="图片11"/>
            <p:cNvPicPr>
              <a:picLocks noChangeAspect="1"/>
            </p:cNvPicPr>
            <p:nvPr/>
          </p:nvPicPr>
          <p:blipFill>
            <a:blip r:embed="rId48"/>
            <a:stretch>
              <a:fillRect/>
            </a:stretch>
          </p:blipFill>
          <p:spPr>
            <a:xfrm>
              <a:off x="16006" y="7240"/>
              <a:ext cx="777" cy="1018"/>
            </a:xfrm>
            <a:prstGeom prst="rect">
              <a:avLst/>
            </a:prstGeom>
          </p:spPr>
        </p:pic>
        <p:pic>
          <p:nvPicPr>
            <p:cNvPr id="13" name="图片 12" descr="C:\Users\DELL\Desktop\图片11212.png图片11212"/>
            <p:cNvPicPr>
              <a:picLocks noChangeAspect="1"/>
            </p:cNvPicPr>
            <p:nvPr/>
          </p:nvPicPr>
          <p:blipFill>
            <a:blip r:embed="rId49"/>
            <a:srcRect/>
            <a:stretch>
              <a:fillRect/>
            </a:stretch>
          </p:blipFill>
          <p:spPr>
            <a:xfrm>
              <a:off x="17018" y="1139"/>
              <a:ext cx="1340" cy="134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0"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http://photo-static-api.fotomore.com/creative/vcg/400/new/VCG41N1204302536.jpg?uid=386&amp;timestamp=1689916404&amp;sign=470be3852c610ce1f5013e2597660051" descr="templates\picture_hover\&amp;pky390_sjzg_VCG41N1204302536&amp;"/>
          <p:cNvPicPr>
            <a:picLocks noChangeAspect="1"/>
          </p:cNvPicPr>
          <p:nvPr/>
        </p:nvPicPr>
        <p:blipFill>
          <a:blip r:embed="rId1"/>
          <a:stretch>
            <a:fillRect/>
          </a:stretch>
        </p:blipFill>
        <p:spPr>
          <a:xfrm>
            <a:off x="0" y="862965"/>
            <a:ext cx="7560000" cy="5040000"/>
          </a:xfrm>
          <a:prstGeom prst="rect">
            <a:avLst/>
          </a:prstGeom>
        </p:spPr>
      </p:pic>
      <p:sp>
        <p:nvSpPr>
          <p:cNvPr id="33" name="矩形 32"/>
          <p:cNvSpPr/>
          <p:nvPr/>
        </p:nvSpPr>
        <p:spPr>
          <a:xfrm>
            <a:off x="0" y="1137285"/>
            <a:ext cx="7560310" cy="1738630"/>
          </a:xfrm>
          <a:prstGeom prst="rect">
            <a:avLst/>
          </a:prstGeom>
          <a:solidFill>
            <a:schemeClr val="tx1">
              <a:alpha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文本框 31"/>
          <p:cNvSpPr txBox="1"/>
          <p:nvPr>
            <p:custDataLst>
              <p:tags r:id="rId2"/>
            </p:custDataLst>
          </p:nvPr>
        </p:nvSpPr>
        <p:spPr>
          <a:xfrm>
            <a:off x="675640" y="2319020"/>
            <a:ext cx="6007100" cy="44259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sz="2000" i="1">
                <a:solidFill>
                  <a:schemeClr val="bg1"/>
                </a:solidFill>
                <a:latin typeface="HarmonyOS Sans Black" panose="00000A00000000000000" charset="0"/>
                <a:cs typeface="HarmonyOS Sans Black" panose="00000A00000000000000" charset="0"/>
              </a:rPr>
              <a:t>Control Your Plants </a:t>
            </a:r>
            <a:r>
              <a:rPr lang="en-US" altLang="zh-CN" sz="2000" i="1">
                <a:solidFill>
                  <a:srgbClr val="FF0000"/>
                </a:solidFill>
                <a:latin typeface="HarmonyOS Sans Black" panose="00000A00000000000000" charset="0"/>
                <a:cs typeface="HarmonyOS Sans Black" panose="00000A00000000000000" charset="0"/>
              </a:rPr>
              <a:t>Anytime Anywhere</a:t>
            </a:r>
            <a:endParaRPr lang="en-US" altLang="zh-CN" sz="2000" i="1">
              <a:solidFill>
                <a:srgbClr val="FF0000"/>
              </a:solidFill>
              <a:latin typeface="HarmonyOS Sans Black" panose="00000A00000000000000" charset="0"/>
              <a:cs typeface="HarmonyOS Sans Black" panose="00000A00000000000000" charset="0"/>
            </a:endParaRPr>
          </a:p>
        </p:txBody>
      </p:sp>
      <p:grpSp>
        <p:nvGrpSpPr>
          <p:cNvPr id="4" name="组合 3"/>
          <p:cNvGrpSpPr/>
          <p:nvPr/>
        </p:nvGrpSpPr>
        <p:grpSpPr>
          <a:xfrm>
            <a:off x="8096250" y="572135"/>
            <a:ext cx="3839210" cy="1208405"/>
            <a:chOff x="12750" y="992"/>
            <a:chExt cx="6046" cy="1903"/>
          </a:xfrm>
        </p:grpSpPr>
        <p:sp>
          <p:nvSpPr>
            <p:cNvPr id="9" name="标题 1"/>
            <p:cNvSpPr>
              <a:spLocks noGrp="1"/>
            </p:cNvSpPr>
            <p:nvPr>
              <p:custDataLst>
                <p:tags r:id="rId3"/>
              </p:custDataLst>
            </p:nvPr>
          </p:nvSpPr>
          <p:spPr>
            <a:xfrm>
              <a:off x="13672" y="992"/>
              <a:ext cx="5124"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SMART </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4"/>
              </p:custDataLst>
            </p:nvPr>
          </p:nvPicPr>
          <p:blipFill>
            <a:blip r:embed="rId5"/>
            <a:stretch>
              <a:fillRect/>
            </a:stretch>
          </p:blipFill>
          <p:spPr>
            <a:xfrm>
              <a:off x="12750" y="2104"/>
              <a:ext cx="5953" cy="57"/>
            </a:xfrm>
            <a:prstGeom prst="rect">
              <a:avLst/>
            </a:prstGeom>
          </p:spPr>
        </p:pic>
        <p:sp>
          <p:nvSpPr>
            <p:cNvPr id="8" name="文本框 7"/>
            <p:cNvSpPr txBox="1"/>
            <p:nvPr/>
          </p:nvSpPr>
          <p:spPr>
            <a:xfrm>
              <a:off x="13223" y="2161"/>
              <a:ext cx="5480" cy="734"/>
            </a:xfrm>
            <a:prstGeom prst="rect">
              <a:avLst/>
            </a:prstGeom>
            <a:noFill/>
          </p:spPr>
          <p:txBody>
            <a:bodyPr wrap="square" rtlCol="0">
              <a:noAutofit/>
            </a:bodyPr>
            <a:lstStyle/>
            <a:p>
              <a:pPr algn="r">
                <a:lnSpc>
                  <a:spcPct val="100000"/>
                </a:lnSpc>
              </a:pPr>
              <a:r>
                <a:rPr lang="en-US" altLang="zh-CN" sz="2400">
                  <a:solidFill>
                    <a:srgbClr val="8489D3"/>
                  </a:solidFill>
                  <a:latin typeface="HarmonyOS Sans Black" panose="00000A00000000000000" charset="0"/>
                  <a:cs typeface="HarmonyOS Sans Black" panose="00000A00000000000000" charset="0"/>
                </a:rPr>
                <a:t>Intelligent Monitoring</a:t>
              </a:r>
              <a:endParaRPr lang="en-US" altLang="zh-CN" sz="2400">
                <a:solidFill>
                  <a:srgbClr val="8489D3"/>
                </a:solidFill>
                <a:latin typeface="HarmonyOS Sans Black" panose="00000A00000000000000" charset="0"/>
                <a:cs typeface="HarmonyOS Sans Black" panose="00000A00000000000000" charset="0"/>
              </a:endParaRPr>
            </a:p>
          </p:txBody>
        </p:sp>
      </p:grpSp>
      <p:pic>
        <p:nvPicPr>
          <p:cNvPr id="22" name="图片 21" descr="C:\Users\DELL\Desktop\手按监控-翻转.png手按监控-翻转"/>
          <p:cNvPicPr>
            <a:picLocks noChangeAspect="1"/>
          </p:cNvPicPr>
          <p:nvPr/>
        </p:nvPicPr>
        <p:blipFill>
          <a:blip r:embed="rId6"/>
          <a:srcRect/>
          <a:stretch>
            <a:fillRect/>
          </a:stretch>
        </p:blipFill>
        <p:spPr>
          <a:xfrm>
            <a:off x="4993005" y="3081338"/>
            <a:ext cx="2747010" cy="3001645"/>
          </a:xfrm>
          <a:prstGeom prst="rect">
            <a:avLst/>
          </a:prstGeom>
        </p:spPr>
      </p:pic>
      <p:sp>
        <p:nvSpPr>
          <p:cNvPr id="23" name="文本框 22"/>
          <p:cNvSpPr txBox="1"/>
          <p:nvPr>
            <p:custDataLst>
              <p:tags r:id="rId7"/>
            </p:custDataLst>
          </p:nvPr>
        </p:nvSpPr>
        <p:spPr>
          <a:xfrm>
            <a:off x="8096250" y="1891030"/>
            <a:ext cx="3839210" cy="4238943"/>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 </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provides an intelligent and convenient remote control platform-- </a:t>
            </a: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Cloud. </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You can easily manage and check your system and subordinate PV power station anytime and anywhere, including power generation status, battery status, load</a:t>
            </a:r>
            <a:r>
              <a:rPr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consumption information, etc. Also, multiple settings can be remotely configured through </a:t>
            </a: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Cloud and its portable</a:t>
            </a:r>
            <a:r>
              <a:rPr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version </a:t>
            </a: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App, such as turning on/off the inverter, firmware upgrading, parameters setting, operation mode setting, etc. </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Our platform makes it possible for operators to monitor and control their system in a timely manner on PC and mobile phone.</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pic>
        <p:nvPicPr>
          <p:cNvPr id="25" name="图片 24" descr="343435383130393b343533323437353b516c5b8976d163a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63905" y="1314450"/>
            <a:ext cx="360000" cy="360000"/>
          </a:xfrm>
          <a:prstGeom prst="rect">
            <a:avLst/>
          </a:prstGeom>
        </p:spPr>
      </p:pic>
      <p:pic>
        <p:nvPicPr>
          <p:cNvPr id="27" name="图片 26" descr="343435333331363b333635393436313b8bbe7f6e"/>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21145" y="1314450"/>
            <a:ext cx="360000" cy="360000"/>
          </a:xfrm>
          <a:prstGeom prst="rect">
            <a:avLst/>
          </a:prstGeom>
        </p:spPr>
      </p:pic>
      <p:pic>
        <p:nvPicPr>
          <p:cNvPr id="28" name="图片 27" descr="3b343132323137383b4e917aef4e0a4f2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56835" y="1314450"/>
            <a:ext cx="360000" cy="360000"/>
          </a:xfrm>
          <a:prstGeom prst="rect">
            <a:avLst/>
          </a:prstGeom>
        </p:spPr>
      </p:pic>
      <p:sp>
        <p:nvSpPr>
          <p:cNvPr id="29" name="文本框 28"/>
          <p:cNvSpPr txBox="1"/>
          <p:nvPr/>
        </p:nvSpPr>
        <p:spPr>
          <a:xfrm>
            <a:off x="31750" y="1668145"/>
            <a:ext cx="1807210" cy="598805"/>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rPr>
              <a:t>7X24h</a:t>
            </a:r>
            <a:endPar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endParaRPr>
          </a:p>
          <a:p>
            <a:pPr algn="ctr">
              <a:lnSpc>
                <a:spcPct val="140000"/>
              </a:lnSpc>
            </a:pPr>
            <a:r>
              <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rPr>
              <a:t>Monitoring</a:t>
            </a:r>
            <a:endPar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sp>
        <p:nvSpPr>
          <p:cNvPr id="30" name="文本框 29"/>
          <p:cNvSpPr txBox="1"/>
          <p:nvPr>
            <p:custDataLst>
              <p:tags r:id="rId14"/>
            </p:custDataLst>
          </p:nvPr>
        </p:nvSpPr>
        <p:spPr>
          <a:xfrm>
            <a:off x="4864100" y="1673860"/>
            <a:ext cx="955675" cy="558800"/>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rPr>
              <a:t>Firmware</a:t>
            </a:r>
            <a:endPar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endParaRPr>
          </a:p>
          <a:p>
            <a:pPr algn="ctr">
              <a:lnSpc>
                <a:spcPct val="140000"/>
              </a:lnSpc>
            </a:pPr>
            <a:r>
              <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rPr>
              <a:t>Upgrade</a:t>
            </a:r>
            <a:endPar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sp>
        <p:nvSpPr>
          <p:cNvPr id="31" name="文本框 30"/>
          <p:cNvSpPr txBox="1"/>
          <p:nvPr>
            <p:custDataLst>
              <p:tags r:id="rId15"/>
            </p:custDataLst>
          </p:nvPr>
        </p:nvSpPr>
        <p:spPr>
          <a:xfrm>
            <a:off x="6244590" y="1674495"/>
            <a:ext cx="1112520" cy="661035"/>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rPr>
              <a:t>Remote</a:t>
            </a:r>
            <a:endPar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endParaRPr>
          </a:p>
          <a:p>
            <a:pPr algn="ctr">
              <a:lnSpc>
                <a:spcPct val="140000"/>
              </a:lnSpc>
            </a:pPr>
            <a:r>
              <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rPr>
              <a:t>Setting</a:t>
            </a:r>
            <a:endPar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sp>
        <p:nvSpPr>
          <p:cNvPr id="36" name="文本框 35"/>
          <p:cNvSpPr txBox="1"/>
          <p:nvPr>
            <p:custDataLst>
              <p:tags r:id="rId16"/>
            </p:custDataLst>
          </p:nvPr>
        </p:nvSpPr>
        <p:spPr>
          <a:xfrm>
            <a:off x="1821180" y="1673860"/>
            <a:ext cx="1174115" cy="558800"/>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rPr>
              <a:t>Layer Management</a:t>
            </a:r>
            <a:endPar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pic>
        <p:nvPicPr>
          <p:cNvPr id="34" name="图片 33" descr="3b32303235343737393bc8cbd4b1b7d6c5e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28215" y="1313815"/>
            <a:ext cx="360000" cy="360000"/>
          </a:xfrm>
          <a:prstGeom prst="rect">
            <a:avLst/>
          </a:prstGeom>
        </p:spPr>
      </p:pic>
      <p:sp>
        <p:nvSpPr>
          <p:cNvPr id="38" name="文本框 37"/>
          <p:cNvSpPr txBox="1"/>
          <p:nvPr>
            <p:custDataLst>
              <p:tags r:id="rId19"/>
            </p:custDataLst>
          </p:nvPr>
        </p:nvSpPr>
        <p:spPr>
          <a:xfrm>
            <a:off x="3285490" y="1673860"/>
            <a:ext cx="1174115" cy="558800"/>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rPr>
              <a:t>Fault</a:t>
            </a:r>
            <a:endPar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endParaRPr>
          </a:p>
          <a:p>
            <a:pPr algn="ctr">
              <a:lnSpc>
                <a:spcPct val="140000"/>
              </a:lnSpc>
            </a:pPr>
            <a:r>
              <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rPr>
              <a:t>Warning</a:t>
            </a:r>
            <a:endParaRPr lang="en-US" altLang="zh-CN" sz="1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pic>
        <p:nvPicPr>
          <p:cNvPr id="39" name="图片 38" descr="3b333437313032323bc1e5eef5"/>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692525" y="1310005"/>
            <a:ext cx="360000" cy="360000"/>
          </a:xfrm>
          <a:prstGeom prst="rect">
            <a:avLst/>
          </a:prstGeom>
        </p:spPr>
      </p:pic>
      <p:grpSp>
        <p:nvGrpSpPr>
          <p:cNvPr id="2" name="组合 1"/>
          <p:cNvGrpSpPr/>
          <p:nvPr/>
        </p:nvGrpSpPr>
        <p:grpSpPr>
          <a:xfrm>
            <a:off x="0" y="6605270"/>
            <a:ext cx="12191365" cy="255270"/>
            <a:chOff x="0" y="10398"/>
            <a:chExt cx="19199" cy="402"/>
          </a:xfrm>
        </p:grpSpPr>
        <p:sp>
          <p:nvSpPr>
            <p:cNvPr id="3" name="任意多边形 37"/>
            <p:cNvSpPr/>
            <p:nvPr>
              <p:custDataLst>
                <p:tags r:id="rId22"/>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5" name="五边形 4"/>
            <p:cNvSpPr/>
            <p:nvPr>
              <p:custDataLst>
                <p:tags r:id="rId23"/>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24"/>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1" name="图片 20" descr="C:\wohxy\pic\部门logo\3811661911493_.pic.jpg3811661911493_.pic"/>
            <p:cNvPicPr>
              <a:picLocks noChangeAspect="1"/>
            </p:cNvPicPr>
            <p:nvPr>
              <p:custDataLst>
                <p:tags r:id="rId25"/>
              </p:custDataLst>
            </p:nvPr>
          </p:nvPicPr>
          <p:blipFill>
            <a:blip r:embed="rId26"/>
            <a:srcRect/>
            <a:stretch>
              <a:fillRect/>
            </a:stretch>
          </p:blipFill>
          <p:spPr>
            <a:xfrm>
              <a:off x="527" y="10510"/>
              <a:ext cx="1293" cy="198"/>
            </a:xfrm>
            <a:prstGeom prst="rect">
              <a:avLst/>
            </a:prstGeom>
          </p:spPr>
        </p:pic>
        <p:pic>
          <p:nvPicPr>
            <p:cNvPr id="26" name="图片 41" descr="3b32313535393938333b57307403"/>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2797" y="10510"/>
              <a:ext cx="198" cy="198"/>
            </a:xfrm>
            <a:prstGeom prst="rect">
              <a:avLst/>
            </a:prstGeom>
          </p:spPr>
        </p:pic>
        <p:sp>
          <p:nvSpPr>
            <p:cNvPr id="35" name="文本框 34"/>
            <p:cNvSpPr txBox="1"/>
            <p:nvPr>
              <p:custDataLst>
                <p:tags r:id="rId30"/>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37" name="文本框 36"/>
            <p:cNvSpPr txBox="1"/>
            <p:nvPr>
              <p:custDataLst>
                <p:tags r:id="rId31"/>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10</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40" name="图片 6" descr="343435383135363b333633323734363b4fe1606f"/>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6195" y="10510"/>
              <a:ext cx="198" cy="198"/>
            </a:xfrm>
            <a:prstGeom prst="rect">
              <a:avLst/>
            </a:prstGeom>
          </p:spPr>
        </p:pic>
        <p:sp>
          <p:nvSpPr>
            <p:cNvPr id="41" name="文本框 40"/>
            <p:cNvSpPr txBox="1"/>
            <p:nvPr>
              <p:custDataLst>
                <p:tags r:id="rId35"/>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3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4451985"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en-US" altLang="zh-CN"/>
          </a:p>
        </p:txBody>
      </p:sp>
      <p:grpSp>
        <p:nvGrpSpPr>
          <p:cNvPr id="2" name="组合 1"/>
          <p:cNvGrpSpPr/>
          <p:nvPr/>
        </p:nvGrpSpPr>
        <p:grpSpPr>
          <a:xfrm>
            <a:off x="4629785" y="862965"/>
            <a:ext cx="7561580" cy="5039360"/>
            <a:chOff x="7291" y="1359"/>
            <a:chExt cx="11908" cy="7936"/>
          </a:xfrm>
        </p:grpSpPr>
        <p:pic>
          <p:nvPicPr>
            <p:cNvPr id="29" name="http://photo-static-api.fotomore.com/creative/vcg/400/new/VCG41N839355770.jpg?uid=386&amp;timestamp=1689918114&amp;sign=d8b8bcba21a4aec3f3e5edda3eed6eef" descr="templates\picture_hover\&amp;pky200_sjzg_VCG41N839355770&amp;"/>
            <p:cNvPicPr>
              <a:picLocks noChangeAspect="1"/>
            </p:cNvPicPr>
            <p:nvPr/>
          </p:nvPicPr>
          <p:blipFill>
            <a:blip r:embed="rId1"/>
            <a:stretch>
              <a:fillRect/>
            </a:stretch>
          </p:blipFill>
          <p:spPr>
            <a:xfrm>
              <a:off x="7291" y="1359"/>
              <a:ext cx="11909" cy="7937"/>
            </a:xfrm>
            <a:prstGeom prst="rect">
              <a:avLst/>
            </a:prstGeom>
          </p:spPr>
        </p:pic>
        <p:sp>
          <p:nvSpPr>
            <p:cNvPr id="18" name="文本框 17"/>
            <p:cNvSpPr txBox="1"/>
            <p:nvPr>
              <p:custDataLst>
                <p:tags r:id="rId2"/>
              </p:custDataLst>
            </p:nvPr>
          </p:nvSpPr>
          <p:spPr>
            <a:xfrm>
              <a:off x="7460" y="1693"/>
              <a:ext cx="7437" cy="317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sz="2400" i="1" dirty="0">
                  <a:solidFill>
                    <a:schemeClr val="bg1"/>
                  </a:solidFill>
                  <a:latin typeface="HarmonyOS Sans Black" panose="00000A00000000000000" charset="0"/>
                  <a:cs typeface="HarmonyOS Sans Black" panose="00000A00000000000000" charset="0"/>
                </a:rPr>
                <a:t>Use Your Power </a:t>
              </a:r>
              <a:r>
                <a:rPr lang="en-US" altLang="zh-CN" sz="2400" i="1" dirty="0">
                  <a:solidFill>
                    <a:srgbClr val="FF0000"/>
                  </a:solidFill>
                  <a:latin typeface="HarmonyOS Sans Black" panose="00000A00000000000000" charset="0"/>
                  <a:cs typeface="HarmonyOS Sans Black" panose="00000A00000000000000" charset="0"/>
                </a:rPr>
                <a:t>Efficiently</a:t>
              </a:r>
              <a:endParaRPr lang="en-US" altLang="zh-CN" sz="2400" i="1" dirty="0">
                <a:solidFill>
                  <a:srgbClr val="FF0000"/>
                </a:solidFill>
                <a:latin typeface="HarmonyOS Sans Black" panose="00000A00000000000000" charset="0"/>
                <a:cs typeface="HarmonyOS Sans Black" panose="00000A00000000000000" charset="0"/>
              </a:endParaRPr>
            </a:p>
            <a:p>
              <a:pPr>
                <a:lnSpc>
                  <a:spcPct val="110000"/>
                </a:lnSpc>
              </a:pPr>
              <a:endParaRPr lang="en-US" altLang="zh-CN" i="1" dirty="0">
                <a:solidFill>
                  <a:schemeClr val="bg1"/>
                </a:solidFill>
                <a:latin typeface="HarmonyOS Sans Black" panose="00000A00000000000000" charset="0"/>
                <a:cs typeface="HarmonyOS Sans Black" panose="00000A00000000000000" charset="0"/>
              </a:endParaRPr>
            </a:p>
            <a:p>
              <a:pPr>
                <a:lnSpc>
                  <a:spcPct val="110000"/>
                </a:lnSpc>
              </a:pPr>
              <a:r>
                <a:rPr lang="en-US" altLang="zh-CN" sz="1600" i="1" dirty="0">
                  <a:solidFill>
                    <a:schemeClr val="bg1"/>
                  </a:solidFill>
                  <a:latin typeface="HarmonyOS Sans Black" panose="00000A00000000000000" charset="0"/>
                  <a:cs typeface="HarmonyOS Sans Black" panose="00000A00000000000000" charset="0"/>
                </a:rPr>
                <a:t>Economic Mode</a:t>
              </a:r>
              <a:endParaRPr lang="en-US" altLang="zh-CN" sz="1600" i="1" dirty="0">
                <a:solidFill>
                  <a:schemeClr val="bg1"/>
                </a:solidFill>
                <a:latin typeface="HarmonyOS Sans Black" panose="00000A00000000000000" charset="0"/>
                <a:cs typeface="HarmonyOS Sans Black" panose="00000A00000000000000" charset="0"/>
              </a:endParaRPr>
            </a:p>
            <a:p>
              <a:pPr>
                <a:lnSpc>
                  <a:spcPct val="110000"/>
                </a:lnSpc>
              </a:pPr>
              <a:r>
                <a:rPr lang="en-US" altLang="zh-CN" sz="1600" i="1" dirty="0">
                  <a:solidFill>
                    <a:schemeClr val="bg1"/>
                  </a:solidFill>
                  <a:latin typeface="HarmonyOS Sans Black" panose="00000A00000000000000" charset="0"/>
                  <a:cs typeface="HarmonyOS Sans Black" panose="00000A00000000000000" charset="0"/>
                </a:rPr>
                <a:t>Peak Load Shifting</a:t>
              </a:r>
              <a:endParaRPr lang="en-US" altLang="zh-CN" sz="1600" i="1" dirty="0">
                <a:solidFill>
                  <a:schemeClr val="bg1"/>
                </a:solidFill>
                <a:latin typeface="HarmonyOS Sans Black" panose="00000A00000000000000" charset="0"/>
                <a:cs typeface="HarmonyOS Sans Black" panose="00000A00000000000000" charset="0"/>
              </a:endParaRPr>
            </a:p>
            <a:p>
              <a:pPr>
                <a:lnSpc>
                  <a:spcPct val="110000"/>
                </a:lnSpc>
              </a:pPr>
              <a:r>
                <a:rPr lang="en-US" altLang="zh-CN" sz="1600" i="1" dirty="0">
                  <a:solidFill>
                    <a:schemeClr val="bg1"/>
                  </a:solidFill>
                  <a:latin typeface="HarmonyOS Sans Black" panose="00000A00000000000000" charset="0"/>
                  <a:cs typeface="HarmonyOS Sans Black" panose="00000A00000000000000" charset="0"/>
                </a:rPr>
                <a:t>Export Limit</a:t>
              </a:r>
              <a:endParaRPr lang="en-US" altLang="zh-CN" sz="1600" i="1" dirty="0">
                <a:solidFill>
                  <a:schemeClr val="bg1"/>
                </a:solidFill>
                <a:latin typeface="HarmonyOS Sans Black" panose="00000A00000000000000" charset="0"/>
                <a:cs typeface="HarmonyOS Sans Black" panose="00000A00000000000000" charset="0"/>
              </a:endParaRPr>
            </a:p>
            <a:p>
              <a:pPr>
                <a:lnSpc>
                  <a:spcPct val="110000"/>
                </a:lnSpc>
              </a:pPr>
              <a:r>
                <a:rPr lang="en-US" altLang="zh-CN" sz="1600" i="1" dirty="0">
                  <a:solidFill>
                    <a:schemeClr val="bg1"/>
                  </a:solidFill>
                  <a:latin typeface="HarmonyOS Sans Black" panose="00000A00000000000000" charset="0"/>
                  <a:cs typeface="HarmonyOS Sans Black" panose="00000A00000000000000" charset="0"/>
                </a:rPr>
                <a:t>......</a:t>
              </a:r>
              <a:endParaRPr lang="en-US" altLang="zh-CN" sz="1600" i="1" dirty="0">
                <a:solidFill>
                  <a:schemeClr val="bg1"/>
                </a:solidFill>
                <a:latin typeface="HarmonyOS Sans Black" panose="00000A00000000000000" charset="0"/>
                <a:cs typeface="HarmonyOS Sans Black" panose="00000A00000000000000" charset="0"/>
              </a:endParaRPr>
            </a:p>
          </p:txBody>
        </p:sp>
      </p:grpSp>
      <p:sp>
        <p:nvSpPr>
          <p:cNvPr id="19" name="文本框 18"/>
          <p:cNvSpPr txBox="1"/>
          <p:nvPr>
            <p:custDataLst>
              <p:tags r:id="rId3"/>
            </p:custDataLst>
          </p:nvPr>
        </p:nvSpPr>
        <p:spPr>
          <a:xfrm>
            <a:off x="335915" y="1694815"/>
            <a:ext cx="3779520" cy="215328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rPr>
              <a:t>Have you ever been troubled by the following </a:t>
            </a:r>
            <a:r>
              <a:rPr lang="en-US" altLang="zh-CN" sz="1200" i="1" dirty="0">
                <a:solidFill>
                  <a:srgbClr val="FF0000"/>
                </a:solidFill>
                <a:latin typeface="HarmonyOS Sans SC" panose="00000500000000000000" charset="-122"/>
                <a:ea typeface="HarmonyOS Sans SC" panose="00000500000000000000" charset="-122"/>
                <a:cs typeface="HarmonyOS Sans Black" panose="00000A00000000000000" charset="0"/>
              </a:rPr>
              <a:t>PROBLEMS</a:t>
            </a:r>
            <a:r>
              <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rPr>
              <a:t>? </a:t>
            </a:r>
            <a:endPar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Arial" panose="020B0604020202020204" pitchFamily="34" charset="0"/>
              <a:buChar char="•"/>
            </a:pPr>
            <a:r>
              <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rPr>
              <a:t>Significant peak-to-valley electricity price</a:t>
            </a:r>
            <a:endPar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Arial" panose="020B0604020202020204" pitchFamily="34" charset="0"/>
              <a:buChar char="•"/>
            </a:pPr>
            <a:r>
              <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rPr>
              <a:t>Expensive electricity used in non-emergency time</a:t>
            </a:r>
            <a:endPar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Arial" panose="020B0604020202020204" pitchFamily="34" charset="0"/>
              <a:buChar char="•"/>
            </a:pPr>
            <a:r>
              <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rPr>
              <a:t>Excess power exports to the power grid without any payback or even being punished.</a:t>
            </a:r>
            <a:endPar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Arial" panose="020B0604020202020204" pitchFamily="34" charset="0"/>
              <a:buChar char="•"/>
            </a:pPr>
            <a:r>
              <a:rPr lang="en-US" altLang="zh-CN" sz="1000" i="1" dirty="0">
                <a:latin typeface="HarmonyOS Sans SC" panose="00000500000000000000" charset="-122"/>
                <a:ea typeface="HarmonyOS Sans SC" panose="00000500000000000000" charset="-122"/>
                <a:cs typeface="HarmonyOS Sans Black" panose="00000A00000000000000" charset="0"/>
              </a:rPr>
              <a:t>…</a:t>
            </a:r>
            <a:endPar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endParaRPr>
          </a:p>
        </p:txBody>
      </p:sp>
      <p:sp>
        <p:nvSpPr>
          <p:cNvPr id="23" name="文本框 22"/>
          <p:cNvSpPr txBox="1"/>
          <p:nvPr>
            <p:custDataLst>
              <p:tags r:id="rId4"/>
            </p:custDataLst>
          </p:nvPr>
        </p:nvSpPr>
        <p:spPr>
          <a:xfrm>
            <a:off x="335915" y="3703955"/>
            <a:ext cx="3992245" cy="2437130"/>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smart EMS can provide you with solutions in these scenarios.</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You can manually control some high-consumption loads on and off on Solinteg Cloud. Or you can intelligently control these loads by preset working modes or time periods and limit the export power to use your power more efficiently. </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25" name="组合 24"/>
          <p:cNvGrpSpPr/>
          <p:nvPr/>
        </p:nvGrpSpPr>
        <p:grpSpPr>
          <a:xfrm>
            <a:off x="334645" y="551815"/>
            <a:ext cx="4325620" cy="1207770"/>
            <a:chOff x="527" y="869"/>
            <a:chExt cx="6812" cy="1902"/>
          </a:xfrm>
        </p:grpSpPr>
        <p:sp>
          <p:nvSpPr>
            <p:cNvPr id="26" name="标题 1"/>
            <p:cNvSpPr>
              <a:spLocks noGrp="1"/>
            </p:cNvSpPr>
            <p:nvPr>
              <p:custDataLst>
                <p:tags r:id="rId5"/>
              </p:custDataLst>
            </p:nvPr>
          </p:nvSpPr>
          <p:spPr>
            <a:xfrm>
              <a:off x="529" y="869"/>
              <a:ext cx="6811"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SMART </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27" name="图片 26" descr="bar"/>
            <p:cNvPicPr/>
            <p:nvPr>
              <p:custDataLst>
                <p:tags r:id="rId6"/>
              </p:custDataLst>
            </p:nvPr>
          </p:nvPicPr>
          <p:blipFill>
            <a:blip r:embed="rId7"/>
            <a:stretch>
              <a:fillRect/>
            </a:stretch>
          </p:blipFill>
          <p:spPr>
            <a:xfrm>
              <a:off x="528" y="1968"/>
              <a:ext cx="5953" cy="57"/>
            </a:xfrm>
            <a:prstGeom prst="rect">
              <a:avLst/>
            </a:prstGeom>
          </p:spPr>
        </p:pic>
        <p:sp>
          <p:nvSpPr>
            <p:cNvPr id="28" name="文本框 27"/>
            <p:cNvSpPr txBox="1"/>
            <p:nvPr>
              <p:custDataLst>
                <p:tags r:id="rId8"/>
              </p:custDataLst>
            </p:nvPr>
          </p:nvSpPr>
          <p:spPr>
            <a:xfrm>
              <a:off x="527" y="2037"/>
              <a:ext cx="6637" cy="734"/>
            </a:xfrm>
            <a:prstGeom prst="rect">
              <a:avLst/>
            </a:prstGeom>
            <a:noFill/>
          </p:spPr>
          <p:txBody>
            <a:bodyPr wrap="square" rtlCol="0">
              <a:noAutofit/>
            </a:bodyPr>
            <a:lstStyle/>
            <a:p>
              <a:pPr lvl="0" algn="l">
                <a:buClrTx/>
                <a:buSzTx/>
                <a:buFontTx/>
              </a:pPr>
              <a:r>
                <a:rPr lang="en-US" altLang="zh-CN" sz="2400">
                  <a:solidFill>
                    <a:srgbClr val="8489D3"/>
                  </a:solidFill>
                  <a:latin typeface="HarmonyOS Sans Black" panose="00000A00000000000000" charset="0"/>
                  <a:cs typeface="HarmonyOS Sans Black" panose="00000A00000000000000" charset="0"/>
                  <a:sym typeface="+mn-ea"/>
                </a:rPr>
                <a:t>Smart EMS</a:t>
              </a:r>
              <a:endParaRPr lang="en-US" altLang="zh-CN" sz="2400">
                <a:solidFill>
                  <a:srgbClr val="8489D3"/>
                </a:solidFill>
                <a:latin typeface="HarmonyOS Sans Black" panose="00000A00000000000000" charset="0"/>
                <a:cs typeface="HarmonyOS Sans Black" panose="00000A00000000000000" charset="0"/>
                <a:sym typeface="+mn-ea"/>
              </a:endParaRPr>
            </a:p>
          </p:txBody>
        </p:sp>
      </p:grpSp>
      <p:grpSp>
        <p:nvGrpSpPr>
          <p:cNvPr id="4" name="组合 3"/>
          <p:cNvGrpSpPr/>
          <p:nvPr/>
        </p:nvGrpSpPr>
        <p:grpSpPr>
          <a:xfrm>
            <a:off x="0" y="6605270"/>
            <a:ext cx="12191365" cy="255270"/>
            <a:chOff x="0" y="10398"/>
            <a:chExt cx="19199" cy="402"/>
          </a:xfrm>
        </p:grpSpPr>
        <p:sp>
          <p:nvSpPr>
            <p:cNvPr id="5" name="任意多边形 37"/>
            <p:cNvSpPr/>
            <p:nvPr>
              <p:custDataLst>
                <p:tags r:id="rId9"/>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五边形 5"/>
            <p:cNvSpPr/>
            <p:nvPr>
              <p:custDataLst>
                <p:tags r:id="rId10"/>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1"/>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9" name="图片 8" descr="C:\wohxy\pic\部门logo\3811661911493_.pic.jpg3811661911493_.pic"/>
            <p:cNvPicPr>
              <a:picLocks noChangeAspect="1"/>
            </p:cNvPicPr>
            <p:nvPr>
              <p:custDataLst>
                <p:tags r:id="rId12"/>
              </p:custDataLst>
            </p:nvPr>
          </p:nvPicPr>
          <p:blipFill>
            <a:blip r:embed="rId13"/>
            <a:srcRect/>
            <a:stretch>
              <a:fillRect/>
            </a:stretch>
          </p:blipFill>
          <p:spPr>
            <a:xfrm>
              <a:off x="527" y="10510"/>
              <a:ext cx="1293" cy="198"/>
            </a:xfrm>
            <a:prstGeom prst="rect">
              <a:avLst/>
            </a:prstGeom>
          </p:spPr>
        </p:pic>
        <p:pic>
          <p:nvPicPr>
            <p:cNvPr id="11" name="图片 41" descr="3b32313535393938333b57307403"/>
            <p:cNvPicPr>
              <a:picLocks noChangeAspect="1"/>
            </p:cNvPicPr>
            <p:nvPr>
              <p:custDataLst>
                <p:tags r:id="rId14"/>
              </p:custDataLst>
            </p:nvPr>
          </p:nvPicPr>
          <p:blipFill>
            <a:blip r:embed="rId15"/>
            <a:stretch>
              <a:fillRect/>
            </a:stretch>
          </p:blipFill>
          <p:spPr>
            <a:xfrm>
              <a:off x="2797" y="10510"/>
              <a:ext cx="198" cy="198"/>
            </a:xfrm>
            <a:prstGeom prst="rect">
              <a:avLst/>
            </a:prstGeom>
          </p:spPr>
        </p:pic>
        <p:sp>
          <p:nvSpPr>
            <p:cNvPr id="22" name="文本框 21"/>
            <p:cNvSpPr txBox="1"/>
            <p:nvPr>
              <p:custDataLst>
                <p:tags r:id="rId16"/>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4" name="文本框 23"/>
            <p:cNvSpPr txBox="1"/>
            <p:nvPr>
              <p:custDataLst>
                <p:tags r:id="rId17"/>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11</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8"/>
              </p:custDataLst>
            </p:nvPr>
          </p:nvPicPr>
          <p:blipFill>
            <a:blip r:embed="rId19"/>
            <a:stretch>
              <a:fillRect/>
            </a:stretch>
          </p:blipFill>
          <p:spPr>
            <a:xfrm>
              <a:off x="6195" y="10510"/>
              <a:ext cx="198" cy="198"/>
            </a:xfrm>
            <a:prstGeom prst="rect">
              <a:avLst/>
            </a:prstGeom>
          </p:spPr>
        </p:pic>
        <p:sp>
          <p:nvSpPr>
            <p:cNvPr id="31" name="文本框 30"/>
            <p:cNvSpPr txBox="1"/>
            <p:nvPr>
              <p:custDataLst>
                <p:tags r:id="rId20"/>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2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0"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http://photo-static-api.fotomore.com/creative/vcg/veer/400/new/VCG41N546446448.jpg?uid=386&amp;timestamp=1690366383&amp;sign=f3aca147c450a74c90096b59c3ca3be6" descr="templates\picture_hover\&amp;pky280_sjzg_VCG41N546446448&amp;"/>
          <p:cNvPicPr>
            <a:picLocks noChangeAspect="1"/>
          </p:cNvPicPr>
          <p:nvPr/>
        </p:nvPicPr>
        <p:blipFill>
          <a:blip r:embed="rId1"/>
          <a:stretch>
            <a:fillRect/>
          </a:stretch>
        </p:blipFill>
        <p:spPr>
          <a:xfrm>
            <a:off x="0" y="862965"/>
            <a:ext cx="7561867" cy="5040000"/>
          </a:xfrm>
          <a:prstGeom prst="rect">
            <a:avLst/>
          </a:prstGeom>
        </p:spPr>
      </p:pic>
      <p:grpSp>
        <p:nvGrpSpPr>
          <p:cNvPr id="4" name="组合 3"/>
          <p:cNvGrpSpPr/>
          <p:nvPr/>
        </p:nvGrpSpPr>
        <p:grpSpPr>
          <a:xfrm>
            <a:off x="8096250" y="572135"/>
            <a:ext cx="3839210" cy="1208405"/>
            <a:chOff x="12750" y="992"/>
            <a:chExt cx="6046" cy="1903"/>
          </a:xfrm>
        </p:grpSpPr>
        <p:sp>
          <p:nvSpPr>
            <p:cNvPr id="9" name="标题 1"/>
            <p:cNvSpPr>
              <a:spLocks noGrp="1"/>
            </p:cNvSpPr>
            <p:nvPr>
              <p:custDataLst>
                <p:tags r:id="rId2"/>
              </p:custDataLst>
            </p:nvPr>
          </p:nvSpPr>
          <p:spPr>
            <a:xfrm>
              <a:off x="13672" y="992"/>
              <a:ext cx="5124"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SMART </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3"/>
              </p:custDataLst>
            </p:nvPr>
          </p:nvPicPr>
          <p:blipFill>
            <a:blip r:embed="rId4"/>
            <a:stretch>
              <a:fillRect/>
            </a:stretch>
          </p:blipFill>
          <p:spPr>
            <a:xfrm>
              <a:off x="12750" y="2104"/>
              <a:ext cx="5953" cy="57"/>
            </a:xfrm>
            <a:prstGeom prst="rect">
              <a:avLst/>
            </a:prstGeom>
          </p:spPr>
        </p:pic>
        <p:sp>
          <p:nvSpPr>
            <p:cNvPr id="8" name="文本框 7"/>
            <p:cNvSpPr txBox="1"/>
            <p:nvPr/>
          </p:nvSpPr>
          <p:spPr>
            <a:xfrm>
              <a:off x="13223" y="2161"/>
              <a:ext cx="5480" cy="734"/>
            </a:xfrm>
            <a:prstGeom prst="rect">
              <a:avLst/>
            </a:prstGeom>
            <a:noFill/>
          </p:spPr>
          <p:txBody>
            <a:bodyPr wrap="square" rtlCol="0">
              <a:noAutofit/>
            </a:bodyPr>
            <a:lstStyle/>
            <a:p>
              <a:pPr algn="r">
                <a:lnSpc>
                  <a:spcPct val="100000"/>
                </a:lnSpc>
              </a:pPr>
              <a:r>
                <a:rPr lang="en-US" altLang="zh-CN" sz="2400">
                  <a:solidFill>
                    <a:srgbClr val="8489D3"/>
                  </a:solidFill>
                  <a:latin typeface="HarmonyOS Sans Black" panose="00000A00000000000000" charset="0"/>
                  <a:cs typeface="HarmonyOS Sans Black" panose="00000A00000000000000" charset="0"/>
                </a:rPr>
                <a:t>Smart Grid</a:t>
              </a:r>
              <a:endParaRPr lang="en-US" altLang="zh-CN" sz="2400">
                <a:solidFill>
                  <a:srgbClr val="8489D3"/>
                </a:solidFill>
                <a:latin typeface="HarmonyOS Sans Black" panose="00000A00000000000000" charset="0"/>
                <a:cs typeface="HarmonyOS Sans Black" panose="00000A00000000000000" charset="0"/>
              </a:endParaRPr>
            </a:p>
          </p:txBody>
        </p:sp>
      </p:grpSp>
      <p:sp>
        <p:nvSpPr>
          <p:cNvPr id="23" name="文本框 22"/>
          <p:cNvSpPr txBox="1"/>
          <p:nvPr>
            <p:custDataLst>
              <p:tags r:id="rId5"/>
            </p:custDataLst>
          </p:nvPr>
        </p:nvSpPr>
        <p:spPr>
          <a:xfrm>
            <a:off x="8096250" y="1891030"/>
            <a:ext cx="3839210" cy="4238943"/>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rPr>
              <a:t>There are different requirements for inverters in different regions. Some are related to safety, while others are related to the grid.</a:t>
            </a: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rPr>
              <a:t>For example, RRCR in Germany. If the grid is overloaded, the utility company will send a command to the inverter through RRCR to ask the inverter to reduce its feed-in power to 0%, 30%, 60% of its rated power according to the command.  If the grid is not overloaded, the inverter will be allowed to feed 100% of the power.</a:t>
            </a: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rPr>
              <a:t>Solinteg has the integral solution to adapt to the different region’s requirements. Such as DRED, RRCR, N-PE check, and so on.</a:t>
            </a: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5" name="组合 4"/>
          <p:cNvGrpSpPr/>
          <p:nvPr/>
        </p:nvGrpSpPr>
        <p:grpSpPr>
          <a:xfrm>
            <a:off x="173355" y="4488180"/>
            <a:ext cx="5445125" cy="1414780"/>
            <a:chOff x="7493" y="1789"/>
            <a:chExt cx="8575" cy="2228"/>
          </a:xfrm>
        </p:grpSpPr>
        <p:sp>
          <p:nvSpPr>
            <p:cNvPr id="21" name="文本框 20"/>
            <p:cNvSpPr txBox="1"/>
            <p:nvPr>
              <p:custDataLst>
                <p:tags r:id="rId6"/>
              </p:custDataLst>
            </p:nvPr>
          </p:nvSpPr>
          <p:spPr>
            <a:xfrm>
              <a:off x="7493" y="1789"/>
              <a:ext cx="8575" cy="1183"/>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sz="2400" i="1">
                  <a:solidFill>
                    <a:schemeClr val="bg1"/>
                  </a:solidFill>
                  <a:latin typeface="HarmonyOS Sans Black" panose="00000A00000000000000" charset="0"/>
                  <a:cs typeface="HarmonyOS Sans Black" panose="00000A00000000000000" charset="0"/>
                </a:rPr>
                <a:t>Adapt to Different Regions</a:t>
              </a:r>
              <a:r>
                <a:rPr lang="en-US" altLang="zh-CN" sz="2400" i="1">
                  <a:solidFill>
                    <a:srgbClr val="FF0000"/>
                  </a:solidFill>
                  <a:latin typeface="HarmonyOS Sans Black" panose="00000A00000000000000" charset="0"/>
                  <a:cs typeface="HarmonyOS Sans Black" panose="00000A00000000000000" charset="0"/>
                </a:rPr>
                <a:t> Friendly</a:t>
              </a:r>
              <a:endParaRPr lang="en-US" altLang="zh-CN" i="1">
                <a:solidFill>
                  <a:schemeClr val="bg1"/>
                </a:solidFill>
                <a:latin typeface="HarmonyOS Sans Black" panose="00000A00000000000000" charset="0"/>
                <a:cs typeface="HarmonyOS Sans Black" panose="00000A00000000000000" charset="0"/>
              </a:endParaRPr>
            </a:p>
          </p:txBody>
        </p:sp>
        <p:sp>
          <p:nvSpPr>
            <p:cNvPr id="35" name="文本框 34"/>
            <p:cNvSpPr txBox="1"/>
            <p:nvPr>
              <p:custDataLst>
                <p:tags r:id="rId7"/>
              </p:custDataLst>
            </p:nvPr>
          </p:nvSpPr>
          <p:spPr>
            <a:xfrm>
              <a:off x="8372" y="2777"/>
              <a:ext cx="3084" cy="1240"/>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i="1" dirty="0">
                  <a:solidFill>
                    <a:schemeClr val="bg1"/>
                  </a:solidFill>
                  <a:latin typeface="HarmonyOS Sans Black" panose="00000A00000000000000" charset="0"/>
                  <a:cs typeface="HarmonyOS Sans Black" panose="00000A00000000000000" charset="0"/>
                </a:rPr>
                <a:t>DRED/ RRCR</a:t>
              </a:r>
              <a:endParaRPr lang="en-US" altLang="zh-CN" i="1" dirty="0">
                <a:solidFill>
                  <a:schemeClr val="bg1"/>
                </a:solidFill>
                <a:latin typeface="HarmonyOS Sans Black" panose="00000A00000000000000" charset="0"/>
                <a:cs typeface="HarmonyOS Sans Black" panose="00000A00000000000000" charset="0"/>
              </a:endParaRPr>
            </a:p>
            <a:p>
              <a:pPr>
                <a:lnSpc>
                  <a:spcPct val="110000"/>
                </a:lnSpc>
              </a:pPr>
              <a:endParaRPr lang="en-US" altLang="zh-CN" i="1" dirty="0">
                <a:solidFill>
                  <a:schemeClr val="bg1"/>
                </a:solidFill>
                <a:latin typeface="HarmonyOS Sans Black" panose="00000A00000000000000" charset="0"/>
                <a:cs typeface="HarmonyOS Sans Black" panose="00000A00000000000000" charset="0"/>
              </a:endParaRPr>
            </a:p>
          </p:txBody>
        </p:sp>
        <p:sp>
          <p:nvSpPr>
            <p:cNvPr id="37" name="文本框 36"/>
            <p:cNvSpPr txBox="1"/>
            <p:nvPr>
              <p:custDataLst>
                <p:tags r:id="rId8"/>
              </p:custDataLst>
            </p:nvPr>
          </p:nvSpPr>
          <p:spPr>
            <a:xfrm>
              <a:off x="11722" y="2777"/>
              <a:ext cx="2650" cy="1240"/>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i="1">
                  <a:solidFill>
                    <a:schemeClr val="bg1"/>
                  </a:solidFill>
                  <a:latin typeface="HarmonyOS Sans Black" panose="00000A00000000000000" charset="0"/>
                  <a:cs typeface="HarmonyOS Sans Black" panose="00000A00000000000000" charset="0"/>
                </a:rPr>
                <a:t>N-PE Check</a:t>
              </a:r>
              <a:endParaRPr lang="en-US" altLang="zh-CN" i="1">
                <a:solidFill>
                  <a:schemeClr val="bg1"/>
                </a:solidFill>
                <a:latin typeface="HarmonyOS Sans Black" panose="00000A00000000000000" charset="0"/>
                <a:cs typeface="HarmonyOS Sans Black" panose="00000A00000000000000" charset="0"/>
              </a:endParaRPr>
            </a:p>
          </p:txBody>
        </p:sp>
      </p:grpSp>
      <p:pic>
        <p:nvPicPr>
          <p:cNvPr id="40" name="图片 39" descr="3b32303230393735343bb5e7cfdfcbfe"/>
          <p:cNvPicPr>
            <a:picLocks noChangeAspect="1"/>
          </p:cNvPicPr>
          <p:nvPr>
            <p:custDataLst>
              <p:tags r:id="rId9"/>
            </p:custDataLst>
          </p:nvPr>
        </p:nvPicPr>
        <p:blipFill>
          <a:blip r:embed="rId10"/>
          <a:stretch>
            <a:fillRect/>
          </a:stretch>
        </p:blipFill>
        <p:spPr>
          <a:xfrm>
            <a:off x="1045210" y="2305685"/>
            <a:ext cx="360045" cy="360045"/>
          </a:xfrm>
          <a:prstGeom prst="rect">
            <a:avLst/>
          </a:prstGeom>
          <a:effectLst>
            <a:glow rad="228600">
              <a:schemeClr val="accent3">
                <a:satMod val="175000"/>
                <a:alpha val="40000"/>
              </a:schemeClr>
            </a:glow>
          </a:effectLst>
        </p:spPr>
      </p:pic>
      <p:pic>
        <p:nvPicPr>
          <p:cNvPr id="41" name="图片 40" descr="3b32303230393735343bb5e7cfdfcbfe"/>
          <p:cNvPicPr>
            <a:picLocks noChangeAspect="1"/>
          </p:cNvPicPr>
          <p:nvPr>
            <p:custDataLst>
              <p:tags r:id="rId11"/>
            </p:custDataLst>
          </p:nvPr>
        </p:nvPicPr>
        <p:blipFill>
          <a:blip r:embed="rId10"/>
          <a:stretch>
            <a:fillRect/>
          </a:stretch>
        </p:blipFill>
        <p:spPr>
          <a:xfrm>
            <a:off x="2084070" y="3744595"/>
            <a:ext cx="360045" cy="360045"/>
          </a:xfrm>
          <a:prstGeom prst="rect">
            <a:avLst/>
          </a:prstGeom>
          <a:effectLst>
            <a:glow rad="228600">
              <a:schemeClr val="accent3">
                <a:satMod val="175000"/>
                <a:alpha val="40000"/>
              </a:schemeClr>
            </a:glow>
          </a:effectLst>
        </p:spPr>
      </p:pic>
      <p:pic>
        <p:nvPicPr>
          <p:cNvPr id="42" name="图片 41" descr="3b32303230393735343bb5e7cfdfcbfe"/>
          <p:cNvPicPr>
            <a:picLocks noChangeAspect="1"/>
          </p:cNvPicPr>
          <p:nvPr>
            <p:custDataLst>
              <p:tags r:id="rId12"/>
            </p:custDataLst>
          </p:nvPr>
        </p:nvPicPr>
        <p:blipFill>
          <a:blip r:embed="rId10"/>
          <a:stretch>
            <a:fillRect/>
          </a:stretch>
        </p:blipFill>
        <p:spPr>
          <a:xfrm>
            <a:off x="3712210" y="3242310"/>
            <a:ext cx="360045" cy="360045"/>
          </a:xfrm>
          <a:prstGeom prst="rect">
            <a:avLst/>
          </a:prstGeom>
          <a:effectLst>
            <a:glow rad="228600">
              <a:schemeClr val="accent3">
                <a:satMod val="175000"/>
                <a:alpha val="40000"/>
              </a:schemeClr>
            </a:glow>
          </a:effectLst>
        </p:spPr>
      </p:pic>
      <p:pic>
        <p:nvPicPr>
          <p:cNvPr id="43" name="图片 42" descr="3b32303230393735343bb5e7cfdfcbfe"/>
          <p:cNvPicPr>
            <a:picLocks noChangeAspect="1"/>
          </p:cNvPicPr>
          <p:nvPr>
            <p:custDataLst>
              <p:tags r:id="rId13"/>
            </p:custDataLst>
          </p:nvPr>
        </p:nvPicPr>
        <p:blipFill>
          <a:blip r:embed="rId10"/>
          <a:stretch>
            <a:fillRect/>
          </a:stretch>
        </p:blipFill>
        <p:spPr>
          <a:xfrm>
            <a:off x="5681980" y="2504440"/>
            <a:ext cx="360045" cy="360045"/>
          </a:xfrm>
          <a:prstGeom prst="rect">
            <a:avLst/>
          </a:prstGeom>
          <a:effectLst>
            <a:glow rad="228600">
              <a:schemeClr val="accent3">
                <a:satMod val="175000"/>
                <a:alpha val="40000"/>
              </a:schemeClr>
            </a:glow>
          </a:effectLst>
        </p:spPr>
      </p:pic>
      <p:pic>
        <p:nvPicPr>
          <p:cNvPr id="44" name="图片 43" descr="3b32303230393735343bb5e7cfdfcbfe"/>
          <p:cNvPicPr>
            <a:picLocks noChangeAspect="1"/>
          </p:cNvPicPr>
          <p:nvPr>
            <p:custDataLst>
              <p:tags r:id="rId14"/>
            </p:custDataLst>
          </p:nvPr>
        </p:nvPicPr>
        <p:blipFill>
          <a:blip r:embed="rId10"/>
          <a:stretch>
            <a:fillRect/>
          </a:stretch>
        </p:blipFill>
        <p:spPr>
          <a:xfrm>
            <a:off x="6042025" y="4467860"/>
            <a:ext cx="288290" cy="288290"/>
          </a:xfrm>
          <a:prstGeom prst="rect">
            <a:avLst/>
          </a:prstGeom>
          <a:effectLst>
            <a:glow rad="228600">
              <a:schemeClr val="accent3">
                <a:satMod val="175000"/>
                <a:alpha val="40000"/>
              </a:schemeClr>
            </a:glow>
          </a:effectLst>
        </p:spPr>
      </p:pic>
      <p:pic>
        <p:nvPicPr>
          <p:cNvPr id="22" name="图片 21" descr="3b32303230393735343bb5e7cfdfcbfe"/>
          <p:cNvPicPr>
            <a:picLocks noChangeAspect="1"/>
          </p:cNvPicPr>
          <p:nvPr>
            <p:custDataLst>
              <p:tags r:id="rId15"/>
            </p:custDataLst>
          </p:nvPr>
        </p:nvPicPr>
        <p:blipFill>
          <a:blip r:embed="rId10"/>
          <a:stretch>
            <a:fillRect/>
          </a:stretch>
        </p:blipFill>
        <p:spPr>
          <a:xfrm>
            <a:off x="3418205" y="2119630"/>
            <a:ext cx="360045" cy="360045"/>
          </a:xfrm>
          <a:prstGeom prst="rect">
            <a:avLst/>
          </a:prstGeom>
          <a:effectLst>
            <a:glow rad="228600">
              <a:schemeClr val="accent3">
                <a:satMod val="175000"/>
                <a:alpha val="40000"/>
              </a:schemeClr>
            </a:glow>
          </a:effectLst>
        </p:spPr>
      </p:pic>
      <p:grpSp>
        <p:nvGrpSpPr>
          <p:cNvPr id="2" name="组合 1"/>
          <p:cNvGrpSpPr/>
          <p:nvPr/>
        </p:nvGrpSpPr>
        <p:grpSpPr>
          <a:xfrm>
            <a:off x="0" y="6605270"/>
            <a:ext cx="12191365" cy="255270"/>
            <a:chOff x="0" y="10398"/>
            <a:chExt cx="19199" cy="402"/>
          </a:xfrm>
        </p:grpSpPr>
        <p:sp>
          <p:nvSpPr>
            <p:cNvPr id="3" name="任意多边形 37"/>
            <p:cNvSpPr/>
            <p:nvPr>
              <p:custDataLst>
                <p:tags r:id="rId16"/>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五边形 23"/>
            <p:cNvSpPr/>
            <p:nvPr>
              <p:custDataLst>
                <p:tags r:id="rId17"/>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custDataLst>
                <p:tags r:id="rId1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6" name="图片 25" descr="C:\wohxy\pic\部门logo\3811661911493_.pic.jpg3811661911493_.pic"/>
            <p:cNvPicPr>
              <a:picLocks noChangeAspect="1"/>
            </p:cNvPicPr>
            <p:nvPr>
              <p:custDataLst>
                <p:tags r:id="rId19"/>
              </p:custDataLst>
            </p:nvPr>
          </p:nvPicPr>
          <p:blipFill>
            <a:blip r:embed="rId20"/>
            <a:srcRect/>
            <a:stretch>
              <a:fillRect/>
            </a:stretch>
          </p:blipFill>
          <p:spPr>
            <a:xfrm>
              <a:off x="527" y="10510"/>
              <a:ext cx="1293" cy="198"/>
            </a:xfrm>
            <a:prstGeom prst="rect">
              <a:avLst/>
            </a:prstGeom>
          </p:spPr>
        </p:pic>
        <p:pic>
          <p:nvPicPr>
            <p:cNvPr id="27" name="图片 41" descr="3b32313535393938333b57307403"/>
            <p:cNvPicPr>
              <a:picLocks noChangeAspect="1"/>
            </p:cNvPicPr>
            <p:nvPr>
              <p:custDataLst>
                <p:tags r:id="rId21"/>
              </p:custDataLst>
            </p:nvPr>
          </p:nvPicPr>
          <p:blipFill>
            <a:blip r:embed="rId22"/>
            <a:stretch>
              <a:fillRect/>
            </a:stretch>
          </p:blipFill>
          <p:spPr>
            <a:xfrm>
              <a:off x="2797" y="10510"/>
              <a:ext cx="198" cy="198"/>
            </a:xfrm>
            <a:prstGeom prst="rect">
              <a:avLst/>
            </a:prstGeom>
          </p:spPr>
        </p:pic>
        <p:sp>
          <p:nvSpPr>
            <p:cNvPr id="28" name="文本框 27"/>
            <p:cNvSpPr txBox="1"/>
            <p:nvPr>
              <p:custDataLst>
                <p:tags r:id="rId2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9" name="文本框 28"/>
            <p:cNvSpPr txBox="1"/>
            <p:nvPr>
              <p:custDataLst>
                <p:tags r:id="rId24"/>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12</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25"/>
              </p:custDataLst>
            </p:nvPr>
          </p:nvPicPr>
          <p:blipFill>
            <a:blip r:embed="rId26"/>
            <a:stretch>
              <a:fillRect/>
            </a:stretch>
          </p:blipFill>
          <p:spPr>
            <a:xfrm>
              <a:off x="6195" y="10510"/>
              <a:ext cx="198" cy="198"/>
            </a:xfrm>
            <a:prstGeom prst="rect">
              <a:avLst/>
            </a:prstGeom>
          </p:spPr>
        </p:pic>
        <p:sp>
          <p:nvSpPr>
            <p:cNvPr id="31" name="文本框 30"/>
            <p:cNvSpPr txBox="1"/>
            <p:nvPr>
              <p:custDataLst>
                <p:tags r:id="rId27"/>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28"/>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4451985"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3" name="文本框 22"/>
          <p:cNvSpPr txBox="1"/>
          <p:nvPr>
            <p:custDataLst>
              <p:tags r:id="rId1"/>
            </p:custDataLst>
          </p:nvPr>
        </p:nvSpPr>
        <p:spPr>
          <a:xfrm>
            <a:off x="335915" y="2192020"/>
            <a:ext cx="3839210" cy="277304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Solinteg inverters have an elegant outlook design with IP65 class protection and over 10 kinds of safety protection, such as surge protection, DC reverse polarity protection, over-temperature protection and so on, which ensure our inverters perform stable and safely. </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Complete protection and certifications make sure that our customers choose our products without worry.</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p:txBody>
      </p:sp>
      <p:grpSp>
        <p:nvGrpSpPr>
          <p:cNvPr id="25" name="组合 24"/>
          <p:cNvGrpSpPr/>
          <p:nvPr/>
        </p:nvGrpSpPr>
        <p:grpSpPr>
          <a:xfrm>
            <a:off x="334645" y="551815"/>
            <a:ext cx="4325620" cy="1207770"/>
            <a:chOff x="527" y="869"/>
            <a:chExt cx="6812" cy="1902"/>
          </a:xfrm>
        </p:grpSpPr>
        <p:sp>
          <p:nvSpPr>
            <p:cNvPr id="26" name="标题 1"/>
            <p:cNvSpPr>
              <a:spLocks noGrp="1"/>
            </p:cNvSpPr>
            <p:nvPr>
              <p:custDataLst>
                <p:tags r:id="rId2"/>
              </p:custDataLst>
            </p:nvPr>
          </p:nvSpPr>
          <p:spPr>
            <a:xfrm>
              <a:off x="529" y="869"/>
              <a:ext cx="6811"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SAFE</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27" name="图片 26" descr="bar"/>
            <p:cNvPicPr/>
            <p:nvPr>
              <p:custDataLst>
                <p:tags r:id="rId3"/>
              </p:custDataLst>
            </p:nvPr>
          </p:nvPicPr>
          <p:blipFill>
            <a:blip r:embed="rId4"/>
            <a:stretch>
              <a:fillRect/>
            </a:stretch>
          </p:blipFill>
          <p:spPr>
            <a:xfrm>
              <a:off x="528" y="1968"/>
              <a:ext cx="5953" cy="57"/>
            </a:xfrm>
            <a:prstGeom prst="rect">
              <a:avLst/>
            </a:prstGeom>
          </p:spPr>
        </p:pic>
        <p:sp>
          <p:nvSpPr>
            <p:cNvPr id="28" name="文本框 27"/>
            <p:cNvSpPr txBox="1"/>
            <p:nvPr>
              <p:custDataLst>
                <p:tags r:id="rId5"/>
              </p:custDataLst>
            </p:nvPr>
          </p:nvSpPr>
          <p:spPr>
            <a:xfrm>
              <a:off x="527" y="2037"/>
              <a:ext cx="6637" cy="734"/>
            </a:xfrm>
            <a:prstGeom prst="rect">
              <a:avLst/>
            </a:prstGeom>
            <a:noFill/>
          </p:spPr>
          <p:txBody>
            <a:bodyPr wrap="square" rtlCol="0">
              <a:noAutofit/>
            </a:bodyPr>
            <a:lstStyle/>
            <a:p>
              <a:pPr lvl="0" algn="l">
                <a:buClrTx/>
                <a:buSzTx/>
                <a:buFontTx/>
              </a:pPr>
              <a:r>
                <a:rPr lang="en-US" altLang="zh-CN" sz="2400">
                  <a:solidFill>
                    <a:srgbClr val="8489D3"/>
                  </a:solidFill>
                  <a:latin typeface="HarmonyOS Sans Black" panose="00000A00000000000000" charset="0"/>
                  <a:cs typeface="HarmonyOS Sans Black" panose="00000A00000000000000" charset="0"/>
                  <a:sym typeface="+mn-ea"/>
                </a:rPr>
                <a:t>Multiple Protection</a:t>
              </a:r>
              <a:endParaRPr lang="en-US" altLang="zh-CN" sz="2400">
                <a:solidFill>
                  <a:srgbClr val="8489D3"/>
                </a:solidFill>
                <a:latin typeface="HarmonyOS Sans Black" panose="00000A00000000000000" charset="0"/>
                <a:cs typeface="HarmonyOS Sans Black" panose="00000A00000000000000" charset="0"/>
                <a:sym typeface="+mn-ea"/>
              </a:endParaRPr>
            </a:p>
          </p:txBody>
        </p:sp>
      </p:grpSp>
      <p:sp>
        <p:nvSpPr>
          <p:cNvPr id="29" name="矩形 28"/>
          <p:cNvSpPr/>
          <p:nvPr/>
        </p:nvSpPr>
        <p:spPr>
          <a:xfrm>
            <a:off x="4631690" y="862965"/>
            <a:ext cx="7560310" cy="5039995"/>
          </a:xfrm>
          <a:prstGeom prst="rect">
            <a:avLst/>
          </a:prstGeom>
          <a:blipFill rotWithShape="1">
            <a:blip r:embed="rId6"/>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7" name="矩形 46"/>
          <p:cNvSpPr/>
          <p:nvPr/>
        </p:nvSpPr>
        <p:spPr>
          <a:xfrm>
            <a:off x="4631690" y="2674620"/>
            <a:ext cx="7560310" cy="1335405"/>
          </a:xfrm>
          <a:prstGeom prst="rect">
            <a:avLst/>
          </a:prstGeom>
          <a:solidFill>
            <a:schemeClr val="tx1">
              <a:alpha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1" name="文本框 40"/>
          <p:cNvSpPr txBox="1"/>
          <p:nvPr>
            <p:custDataLst>
              <p:tags r:id="rId7"/>
            </p:custDataLst>
          </p:nvPr>
        </p:nvSpPr>
        <p:spPr>
          <a:xfrm>
            <a:off x="4844415" y="1381760"/>
            <a:ext cx="5445125" cy="1060450"/>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sz="2400" i="1">
                <a:solidFill>
                  <a:srgbClr val="FF0000"/>
                </a:solidFill>
                <a:latin typeface="HarmonyOS Sans Black" panose="00000A00000000000000" charset="0"/>
                <a:cs typeface="HarmonyOS Sans Black" panose="00000A00000000000000" charset="0"/>
              </a:rPr>
              <a:t>Always</a:t>
            </a:r>
            <a:r>
              <a:rPr lang="en-US" altLang="zh-CN" sz="2400" i="1">
                <a:solidFill>
                  <a:schemeClr val="bg1"/>
                </a:solidFill>
                <a:latin typeface="HarmonyOS Sans Black" panose="00000A00000000000000" charset="0"/>
                <a:cs typeface="HarmonyOS Sans Black" panose="00000A00000000000000" charset="0"/>
              </a:rPr>
              <a:t> Protect Your Plant</a:t>
            </a:r>
            <a:endParaRPr lang="en-US" altLang="zh-CN" sz="2400" i="1">
              <a:solidFill>
                <a:schemeClr val="bg1"/>
              </a:solidFill>
              <a:latin typeface="HarmonyOS Sans Black" panose="00000A00000000000000" charset="0"/>
              <a:cs typeface="HarmonyOS Sans Black" panose="00000A00000000000000" charset="0"/>
            </a:endParaRPr>
          </a:p>
          <a:p>
            <a:pPr>
              <a:lnSpc>
                <a:spcPct val="110000"/>
              </a:lnSpc>
            </a:pPr>
            <a:endParaRPr lang="en-US" altLang="zh-CN" i="1">
              <a:solidFill>
                <a:schemeClr val="bg1"/>
              </a:solidFill>
              <a:latin typeface="HarmonyOS Sans Black" panose="00000A00000000000000" charset="0"/>
              <a:cs typeface="HarmonyOS Sans Black" panose="00000A00000000000000" charset="0"/>
            </a:endParaRPr>
          </a:p>
        </p:txBody>
      </p:sp>
      <p:pic>
        <p:nvPicPr>
          <p:cNvPr id="44" name="图片 43" descr="3b333634393936353bb6dcc5c6"/>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5775" y="2955925"/>
            <a:ext cx="360000" cy="360000"/>
          </a:xfrm>
          <a:prstGeom prst="rect">
            <a:avLst/>
          </a:prstGeom>
        </p:spPr>
      </p:pic>
      <p:pic>
        <p:nvPicPr>
          <p:cNvPr id="45" name="图片 44" descr="3b333634353133333bcbaeb5ce"/>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96575" y="2955925"/>
            <a:ext cx="360000" cy="360000"/>
          </a:xfrm>
          <a:prstGeom prst="rect">
            <a:avLst/>
          </a:prstGeom>
        </p:spPr>
      </p:pic>
      <p:pic>
        <p:nvPicPr>
          <p:cNvPr id="46" name="图片 45" descr="3b343532333937373bbbf1bdb1d6a4cae9"/>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31175" y="2955925"/>
            <a:ext cx="360000" cy="360000"/>
          </a:xfrm>
          <a:prstGeom prst="rect">
            <a:avLst/>
          </a:prstGeom>
        </p:spPr>
      </p:pic>
      <p:sp>
        <p:nvSpPr>
          <p:cNvPr id="48" name="文本框 47"/>
          <p:cNvSpPr txBox="1"/>
          <p:nvPr/>
        </p:nvSpPr>
        <p:spPr>
          <a:xfrm>
            <a:off x="4844415" y="3457575"/>
            <a:ext cx="1867535" cy="372110"/>
          </a:xfrm>
          <a:prstGeom prst="rect">
            <a:avLst/>
          </a:prstGeom>
          <a:noFill/>
        </p:spPr>
        <p:txBody>
          <a:bodyPr wrap="square" rtlCol="0">
            <a:noAutofit/>
          </a:bodyPr>
          <a:lstStyle/>
          <a:p>
            <a:pPr algn="ctr">
              <a:lnSpc>
                <a:spcPct val="140000"/>
              </a:lnSpc>
            </a:pPr>
            <a:r>
              <a:rPr lang="en-US" altLang="zh-CN" sz="1400">
                <a:solidFill>
                  <a:schemeClr val="bg1"/>
                </a:solidFill>
                <a:latin typeface="HarmonyOS Sans SC Black" panose="00000A00000000000000" charset="-122"/>
                <a:ea typeface="HarmonyOS Sans SC Black" panose="00000A00000000000000" charset="-122"/>
                <a:cs typeface="HarmonyOS Sans Black" panose="00000A00000000000000" charset="0"/>
              </a:rPr>
              <a:t>10+ Protections</a:t>
            </a:r>
            <a:endParaRPr lang="en-US" altLang="zh-CN" sz="14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49" name="文本框 48"/>
          <p:cNvSpPr txBox="1"/>
          <p:nvPr>
            <p:custDataLst>
              <p:tags r:id="rId14"/>
            </p:custDataLst>
          </p:nvPr>
        </p:nvSpPr>
        <p:spPr>
          <a:xfrm>
            <a:off x="9938385" y="3457575"/>
            <a:ext cx="1867535" cy="372110"/>
          </a:xfrm>
          <a:prstGeom prst="rect">
            <a:avLst/>
          </a:prstGeom>
          <a:noFill/>
        </p:spPr>
        <p:txBody>
          <a:bodyPr wrap="square" rtlCol="0">
            <a:noAutofit/>
          </a:bodyPr>
          <a:lstStyle/>
          <a:p>
            <a:pPr algn="ctr">
              <a:lnSpc>
                <a:spcPct val="140000"/>
              </a:lnSpc>
            </a:pPr>
            <a:r>
              <a:rPr lang="en-US" altLang="zh-CN" sz="1400">
                <a:solidFill>
                  <a:schemeClr val="bg1"/>
                </a:solidFill>
                <a:latin typeface="HarmonyOS Sans SC Black" panose="00000A00000000000000" charset="-122"/>
                <a:ea typeface="HarmonyOS Sans SC Black" panose="00000A00000000000000" charset="-122"/>
                <a:cs typeface="HarmonyOS Sans Black" panose="00000A00000000000000" charset="0"/>
              </a:rPr>
              <a:t>IP65</a:t>
            </a:r>
            <a:endParaRPr lang="en-US" altLang="zh-CN" sz="14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0" name="文本框 49"/>
          <p:cNvSpPr txBox="1"/>
          <p:nvPr>
            <p:custDataLst>
              <p:tags r:id="rId15"/>
            </p:custDataLst>
          </p:nvPr>
        </p:nvSpPr>
        <p:spPr>
          <a:xfrm>
            <a:off x="7391400" y="3457575"/>
            <a:ext cx="1867535" cy="372110"/>
          </a:xfrm>
          <a:prstGeom prst="rect">
            <a:avLst/>
          </a:prstGeom>
          <a:noFill/>
        </p:spPr>
        <p:txBody>
          <a:bodyPr wrap="square" rtlCol="0">
            <a:noAutofit/>
          </a:bodyPr>
          <a:lstStyle/>
          <a:p>
            <a:pPr algn="ctr">
              <a:lnSpc>
                <a:spcPct val="140000"/>
              </a:lnSpc>
            </a:pPr>
            <a:r>
              <a:rPr lang="en-US" altLang="zh-CN" sz="1400">
                <a:solidFill>
                  <a:schemeClr val="bg1"/>
                </a:solidFill>
                <a:latin typeface="HarmonyOS Sans SC Black" panose="00000A00000000000000" charset="-122"/>
                <a:ea typeface="HarmonyOS Sans SC Black" panose="00000A00000000000000" charset="-122"/>
                <a:cs typeface="HarmonyOS Sans Black" panose="00000A00000000000000" charset="0"/>
              </a:rPr>
              <a:t>Fully Certified</a:t>
            </a:r>
            <a:endParaRPr lang="en-US" altLang="zh-CN" sz="14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nvGrpSpPr>
          <p:cNvPr id="8" name="组合 7"/>
          <p:cNvGrpSpPr/>
          <p:nvPr/>
        </p:nvGrpSpPr>
        <p:grpSpPr>
          <a:xfrm>
            <a:off x="0" y="6605270"/>
            <a:ext cx="12191365" cy="255270"/>
            <a:chOff x="0" y="10398"/>
            <a:chExt cx="19199" cy="402"/>
          </a:xfrm>
        </p:grpSpPr>
        <p:sp>
          <p:nvSpPr>
            <p:cNvPr id="9" name="任意多边形 37"/>
            <p:cNvSpPr/>
            <p:nvPr>
              <p:custDataLst>
                <p:tags r:id="rId16"/>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1" name="五边形 10"/>
            <p:cNvSpPr/>
            <p:nvPr>
              <p:custDataLst>
                <p:tags r:id="rId17"/>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19" name="图片 18" descr="C:\wohxy\pic\部门logo\3811661911493_.pic.jpg3811661911493_.pic"/>
            <p:cNvPicPr>
              <a:picLocks noChangeAspect="1"/>
            </p:cNvPicPr>
            <p:nvPr>
              <p:custDataLst>
                <p:tags r:id="rId19"/>
              </p:custDataLst>
            </p:nvPr>
          </p:nvPicPr>
          <p:blipFill>
            <a:blip r:embed="rId20"/>
            <a:srcRect/>
            <a:stretch>
              <a:fillRect/>
            </a:stretch>
          </p:blipFill>
          <p:spPr>
            <a:xfrm>
              <a:off x="527" y="10510"/>
              <a:ext cx="1293" cy="198"/>
            </a:xfrm>
            <a:prstGeom prst="rect">
              <a:avLst/>
            </a:prstGeom>
          </p:spPr>
        </p:pic>
        <p:pic>
          <p:nvPicPr>
            <p:cNvPr id="22" name="图片 41" descr="3b32313535393938333b57307403"/>
            <p:cNvPicPr>
              <a:picLocks noChangeAspect="1"/>
            </p:cNvPicPr>
            <p:nvPr>
              <p:custDataLst>
                <p:tags r:id="rId21"/>
              </p:custDataLst>
            </p:nvPr>
          </p:nvPicPr>
          <p:blipFill>
            <a:blip r:embed="rId22"/>
            <a:stretch>
              <a:fillRect/>
            </a:stretch>
          </p:blipFill>
          <p:spPr>
            <a:xfrm>
              <a:off x="2797" y="10510"/>
              <a:ext cx="198" cy="198"/>
            </a:xfrm>
            <a:prstGeom prst="rect">
              <a:avLst/>
            </a:prstGeom>
          </p:spPr>
        </p:pic>
        <p:sp>
          <p:nvSpPr>
            <p:cNvPr id="24" name="文本框 23"/>
            <p:cNvSpPr txBox="1"/>
            <p:nvPr>
              <p:custDataLst>
                <p:tags r:id="rId2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30" name="文本框 29"/>
            <p:cNvSpPr txBox="1"/>
            <p:nvPr>
              <p:custDataLst>
                <p:tags r:id="rId24"/>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13</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2" name="图片 6" descr="343435383135363b333633323734363b4fe1606f"/>
            <p:cNvPicPr>
              <a:picLocks noChangeAspect="1"/>
            </p:cNvPicPr>
            <p:nvPr>
              <p:custDataLst>
                <p:tags r:id="rId25"/>
              </p:custDataLst>
            </p:nvPr>
          </p:nvPicPr>
          <p:blipFill>
            <a:blip r:embed="rId26"/>
            <a:stretch>
              <a:fillRect/>
            </a:stretch>
          </p:blipFill>
          <p:spPr>
            <a:xfrm>
              <a:off x="6195" y="10510"/>
              <a:ext cx="198" cy="198"/>
            </a:xfrm>
            <a:prstGeom prst="rect">
              <a:avLst/>
            </a:prstGeom>
          </p:spPr>
        </p:pic>
        <p:sp>
          <p:nvSpPr>
            <p:cNvPr id="34" name="文本框 33"/>
            <p:cNvSpPr txBox="1"/>
            <p:nvPr>
              <p:custDataLst>
                <p:tags r:id="rId27"/>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28"/>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0"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8096250" y="572135"/>
            <a:ext cx="3839210" cy="1208405"/>
            <a:chOff x="12750" y="992"/>
            <a:chExt cx="6046" cy="1903"/>
          </a:xfrm>
        </p:grpSpPr>
        <p:sp>
          <p:nvSpPr>
            <p:cNvPr id="9" name="标题 1"/>
            <p:cNvSpPr>
              <a:spLocks noGrp="1"/>
            </p:cNvSpPr>
            <p:nvPr>
              <p:custDataLst>
                <p:tags r:id="rId1"/>
              </p:custDataLst>
            </p:nvPr>
          </p:nvSpPr>
          <p:spPr>
            <a:xfrm>
              <a:off x="13672" y="992"/>
              <a:ext cx="5124"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SAFE </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2"/>
              </p:custDataLst>
            </p:nvPr>
          </p:nvPicPr>
          <p:blipFill>
            <a:blip r:embed="rId3"/>
            <a:stretch>
              <a:fillRect/>
            </a:stretch>
          </p:blipFill>
          <p:spPr>
            <a:xfrm>
              <a:off x="12750" y="2104"/>
              <a:ext cx="5953" cy="57"/>
            </a:xfrm>
            <a:prstGeom prst="rect">
              <a:avLst/>
            </a:prstGeom>
          </p:spPr>
        </p:pic>
        <p:sp>
          <p:nvSpPr>
            <p:cNvPr id="8" name="文本框 7"/>
            <p:cNvSpPr txBox="1"/>
            <p:nvPr/>
          </p:nvSpPr>
          <p:spPr>
            <a:xfrm>
              <a:off x="13223" y="2161"/>
              <a:ext cx="5480" cy="734"/>
            </a:xfrm>
            <a:prstGeom prst="rect">
              <a:avLst/>
            </a:prstGeom>
            <a:noFill/>
          </p:spPr>
          <p:txBody>
            <a:bodyPr wrap="square" rtlCol="0">
              <a:noAutofit/>
            </a:bodyPr>
            <a:lstStyle/>
            <a:p>
              <a:pPr algn="r">
                <a:lnSpc>
                  <a:spcPct val="100000"/>
                </a:lnSpc>
              </a:pPr>
              <a:r>
                <a:rPr lang="en-US" altLang="zh-CN" sz="2400" dirty="0">
                  <a:solidFill>
                    <a:srgbClr val="8489D3"/>
                  </a:solidFill>
                  <a:latin typeface="HarmonyOS Sans Black" panose="00000A00000000000000" charset="0"/>
                  <a:cs typeface="HarmonyOS Sans Black" panose="00000A00000000000000" charset="0"/>
                </a:rPr>
                <a:t>Emergency Stop</a:t>
              </a:r>
              <a:endParaRPr lang="en-US" altLang="zh-CN" sz="2400" dirty="0">
                <a:solidFill>
                  <a:srgbClr val="8489D3"/>
                </a:solidFill>
                <a:latin typeface="HarmonyOS Sans Black" panose="00000A00000000000000" charset="0"/>
                <a:cs typeface="HarmonyOS Sans Black" panose="00000A00000000000000" charset="0"/>
              </a:endParaRPr>
            </a:p>
          </p:txBody>
        </p:sp>
      </p:grpSp>
      <p:sp>
        <p:nvSpPr>
          <p:cNvPr id="23" name="文本框 22"/>
          <p:cNvSpPr txBox="1"/>
          <p:nvPr>
            <p:custDataLst>
              <p:tags r:id="rId4"/>
            </p:custDataLst>
          </p:nvPr>
        </p:nvSpPr>
        <p:spPr>
          <a:xfrm>
            <a:off x="8096250" y="1891030"/>
            <a:ext cx="3839210" cy="4238943"/>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When an accident occurs, it usually takes you several minutes to turn off the DC switch, battery switch, and AC switch.</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hybrid inverter comes to stand with an emergency stop function, which can cut off all outputs rapidly.</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You can stop the inverter with a press when an accident occurs and avoid system damage being enlarged.</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pic>
        <p:nvPicPr>
          <p:cNvPr id="42" name="http://photo-static-api.fotomore.com/creative/vcg/400/new/VCG41N908450934.jpg?uid=386&amp;timestamp=1689926173&amp;sign=edae826f7c70802c936933d56082ed98" descr="templates\picture_hover\&amp;pky250_sjzg_VCG41N908450934&amp;"/>
          <p:cNvPicPr/>
          <p:nvPr>
            <p:custDataLst>
              <p:tags r:id="rId5"/>
            </p:custDataLst>
          </p:nvPr>
        </p:nvPicPr>
        <p:blipFill>
          <a:blip r:embed="rId6"/>
          <a:srcRect l="15424" r="255"/>
          <a:stretch>
            <a:fillRect/>
          </a:stretch>
        </p:blipFill>
        <p:spPr>
          <a:xfrm>
            <a:off x="0" y="862965"/>
            <a:ext cx="7560310" cy="5039995"/>
          </a:xfrm>
          <a:prstGeom prst="rect">
            <a:avLst/>
          </a:prstGeom>
        </p:spPr>
      </p:pic>
      <p:cxnSp>
        <p:nvCxnSpPr>
          <p:cNvPr id="47" name="直接连接符 46"/>
          <p:cNvCxnSpPr/>
          <p:nvPr>
            <p:custDataLst>
              <p:tags r:id="rId7"/>
            </p:custDataLst>
          </p:nvPr>
        </p:nvCxnSpPr>
        <p:spPr>
          <a:xfrm rot="16200000" flipH="1">
            <a:off x="5922010" y="2348865"/>
            <a:ext cx="635" cy="1159510"/>
          </a:xfrm>
          <a:prstGeom prst="line">
            <a:avLst/>
          </a:prstGeom>
          <a:ln w="38100">
            <a:solidFill>
              <a:schemeClr val="bg1"/>
            </a:solidFill>
            <a:prstDash val="dash"/>
          </a:ln>
        </p:spPr>
        <p:style>
          <a:lnRef idx="2">
            <a:schemeClr val="accent1"/>
          </a:lnRef>
          <a:fillRef idx="0">
            <a:srgbClr val="FFFFFF"/>
          </a:fillRef>
          <a:effectRef idx="0">
            <a:srgbClr val="FFFFFF"/>
          </a:effectRef>
          <a:fontRef idx="minor">
            <a:schemeClr val="tx1"/>
          </a:fontRef>
        </p:style>
      </p:cxnSp>
      <p:cxnSp>
        <p:nvCxnSpPr>
          <p:cNvPr id="48" name="直接连接符 47"/>
          <p:cNvCxnSpPr/>
          <p:nvPr>
            <p:custDataLst>
              <p:tags r:id="rId8"/>
            </p:custDataLst>
          </p:nvPr>
        </p:nvCxnSpPr>
        <p:spPr>
          <a:xfrm>
            <a:off x="5343843" y="3871278"/>
            <a:ext cx="1350010" cy="0"/>
          </a:xfrm>
          <a:prstGeom prst="line">
            <a:avLst/>
          </a:prstGeom>
          <a:ln w="38100">
            <a:solidFill>
              <a:schemeClr val="bg1"/>
            </a:solidFill>
            <a:prstDash val="dash"/>
          </a:ln>
        </p:spPr>
        <p:style>
          <a:lnRef idx="2">
            <a:schemeClr val="accent1"/>
          </a:lnRef>
          <a:fillRef idx="0">
            <a:srgbClr val="FFFFFF"/>
          </a:fillRef>
          <a:effectRef idx="0">
            <a:srgbClr val="FFFFFF"/>
          </a:effectRef>
          <a:fontRef idx="minor">
            <a:schemeClr val="tx1"/>
          </a:fontRef>
        </p:style>
      </p:cxnSp>
      <p:pic>
        <p:nvPicPr>
          <p:cNvPr id="41" name="图片 40" descr="断开-R"/>
          <p:cNvPicPr>
            <a:picLocks noChangeAspect="1"/>
          </p:cNvPicPr>
          <p:nvPr>
            <p:custDataLst>
              <p:tags r:id="rId9"/>
            </p:custDataLst>
          </p:nvPr>
        </p:nvPicPr>
        <p:blipFill>
          <a:blip r:embed="rId10"/>
          <a:stretch>
            <a:fillRect/>
          </a:stretch>
        </p:blipFill>
        <p:spPr>
          <a:xfrm>
            <a:off x="5779770" y="2830830"/>
            <a:ext cx="179705" cy="179705"/>
          </a:xfrm>
          <a:prstGeom prst="rect">
            <a:avLst/>
          </a:prstGeom>
          <a:effectLst>
            <a:glow rad="228600">
              <a:schemeClr val="accent6">
                <a:satMod val="175000"/>
                <a:alpha val="40000"/>
              </a:schemeClr>
            </a:glow>
          </a:effectLst>
        </p:spPr>
      </p:pic>
      <p:pic>
        <p:nvPicPr>
          <p:cNvPr id="43" name="图片 42" descr="断开-R"/>
          <p:cNvPicPr>
            <a:picLocks noChangeAspect="1"/>
          </p:cNvPicPr>
          <p:nvPr>
            <p:custDataLst>
              <p:tags r:id="rId11"/>
            </p:custDataLst>
          </p:nvPr>
        </p:nvPicPr>
        <p:blipFill>
          <a:blip r:embed="rId10"/>
          <a:stretch>
            <a:fillRect/>
          </a:stretch>
        </p:blipFill>
        <p:spPr>
          <a:xfrm>
            <a:off x="5779770" y="3780790"/>
            <a:ext cx="179705" cy="179705"/>
          </a:xfrm>
          <a:prstGeom prst="rect">
            <a:avLst/>
          </a:prstGeom>
          <a:effectLst>
            <a:glow rad="228600">
              <a:schemeClr val="accent6">
                <a:satMod val="175000"/>
                <a:alpha val="40000"/>
              </a:schemeClr>
            </a:glow>
          </a:effectLst>
        </p:spPr>
      </p:pic>
      <p:cxnSp>
        <p:nvCxnSpPr>
          <p:cNvPr id="51" name="直接连接符 50"/>
          <p:cNvCxnSpPr/>
          <p:nvPr/>
        </p:nvCxnSpPr>
        <p:spPr>
          <a:xfrm>
            <a:off x="2322830" y="3429000"/>
            <a:ext cx="1825625" cy="0"/>
          </a:xfrm>
          <a:prstGeom prst="line">
            <a:avLst/>
          </a:prstGeom>
          <a:ln w="38100">
            <a:solidFill>
              <a:schemeClr val="bg1"/>
            </a:solidFill>
          </a:ln>
        </p:spPr>
        <p:style>
          <a:lnRef idx="2">
            <a:schemeClr val="accent1"/>
          </a:lnRef>
          <a:fillRef idx="0">
            <a:srgbClr val="FFFFFF"/>
          </a:fillRef>
          <a:effectRef idx="0">
            <a:srgbClr val="FFFFFF"/>
          </a:effectRef>
          <a:fontRef idx="minor">
            <a:schemeClr val="tx1"/>
          </a:fontRef>
        </p:style>
      </p:cxnSp>
      <p:pic>
        <p:nvPicPr>
          <p:cNvPr id="53" name="图片 52" descr="急停"/>
          <p:cNvPicPr>
            <a:picLocks noChangeAspect="1"/>
          </p:cNvPicPr>
          <p:nvPr/>
        </p:nvPicPr>
        <p:blipFill>
          <a:blip r:embed="rId12"/>
          <a:stretch>
            <a:fillRect/>
          </a:stretch>
        </p:blipFill>
        <p:spPr>
          <a:xfrm>
            <a:off x="1633220" y="3011805"/>
            <a:ext cx="1976755" cy="3071495"/>
          </a:xfrm>
          <a:prstGeom prst="rect">
            <a:avLst/>
          </a:prstGeom>
        </p:spPr>
      </p:pic>
      <p:pic>
        <p:nvPicPr>
          <p:cNvPr id="5" name="图片 4" descr="25-50KW.1"/>
          <p:cNvPicPr>
            <a:picLocks noChangeAspect="1"/>
          </p:cNvPicPr>
          <p:nvPr>
            <p:custDataLst>
              <p:tags r:id="rId13"/>
            </p:custDataLst>
          </p:nvPr>
        </p:nvPicPr>
        <p:blipFill>
          <a:blip r:embed="rId14"/>
          <a:stretch>
            <a:fillRect/>
          </a:stretch>
        </p:blipFill>
        <p:spPr>
          <a:xfrm>
            <a:off x="3416935" y="2745105"/>
            <a:ext cx="1925955" cy="1275080"/>
          </a:xfrm>
          <a:prstGeom prst="rect">
            <a:avLst/>
          </a:prstGeom>
          <a:effectLst/>
        </p:spPr>
      </p:pic>
      <p:pic>
        <p:nvPicPr>
          <p:cNvPr id="21" name="图片 20" descr="3b32303230393735343bb5e7cfdfcbfe"/>
          <p:cNvPicPr>
            <a:picLocks noChangeAspect="1"/>
          </p:cNvPicPr>
          <p:nvPr>
            <p:custDataLst>
              <p:tags r:id="rId15"/>
            </p:custDataLst>
          </p:nvPr>
        </p:nvPicPr>
        <p:blipFill>
          <a:blip r:embed="rId16"/>
          <a:stretch>
            <a:fillRect/>
          </a:stretch>
        </p:blipFill>
        <p:spPr>
          <a:xfrm>
            <a:off x="6322060" y="2604135"/>
            <a:ext cx="539750" cy="539750"/>
          </a:xfrm>
          <a:prstGeom prst="rect">
            <a:avLst/>
          </a:prstGeom>
        </p:spPr>
      </p:pic>
      <p:pic>
        <p:nvPicPr>
          <p:cNvPr id="2" name="图片 1" descr="3b32313535373332323bc8cbb9a4d6c7c4dcbbfad0b5b1db"/>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22060" y="3420745"/>
            <a:ext cx="540000" cy="540000"/>
          </a:xfrm>
          <a:prstGeom prst="rect">
            <a:avLst/>
          </a:prstGeom>
        </p:spPr>
      </p:pic>
      <p:grpSp>
        <p:nvGrpSpPr>
          <p:cNvPr id="3" name="组合 2"/>
          <p:cNvGrpSpPr/>
          <p:nvPr/>
        </p:nvGrpSpPr>
        <p:grpSpPr>
          <a:xfrm>
            <a:off x="0" y="6605270"/>
            <a:ext cx="12191365" cy="255270"/>
            <a:chOff x="0" y="10398"/>
            <a:chExt cx="19199" cy="402"/>
          </a:xfrm>
        </p:grpSpPr>
        <p:sp>
          <p:nvSpPr>
            <p:cNvPr id="11" name="任意多边形 37"/>
            <p:cNvSpPr/>
            <p:nvPr>
              <p:custDataLst>
                <p:tags r:id="rId19"/>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2" name="五边形 21"/>
            <p:cNvSpPr/>
            <p:nvPr>
              <p:custDataLst>
                <p:tags r:id="rId20"/>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custDataLst>
                <p:tags r:id="rId21"/>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5" name="图片 24" descr="C:\wohxy\pic\部门logo\3811661911493_.pic.jpg3811661911493_.pic"/>
            <p:cNvPicPr>
              <a:picLocks noChangeAspect="1"/>
            </p:cNvPicPr>
            <p:nvPr>
              <p:custDataLst>
                <p:tags r:id="rId22"/>
              </p:custDataLst>
            </p:nvPr>
          </p:nvPicPr>
          <p:blipFill>
            <a:blip r:embed="rId23"/>
            <a:srcRect/>
            <a:stretch>
              <a:fillRect/>
            </a:stretch>
          </p:blipFill>
          <p:spPr>
            <a:xfrm>
              <a:off x="527" y="10510"/>
              <a:ext cx="1293" cy="198"/>
            </a:xfrm>
            <a:prstGeom prst="rect">
              <a:avLst/>
            </a:prstGeom>
          </p:spPr>
        </p:pic>
        <p:pic>
          <p:nvPicPr>
            <p:cNvPr id="26" name="图片 41" descr="3b32313535393938333b57307403"/>
            <p:cNvPicPr>
              <a:picLocks noChangeAspect="1"/>
            </p:cNvPicPr>
            <p:nvPr>
              <p:custDataLst>
                <p:tags r:id="rId24"/>
              </p:custDataLst>
            </p:nvPr>
          </p:nvPicPr>
          <p:blipFill>
            <a:blip r:embed="rId25"/>
            <a:stretch>
              <a:fillRect/>
            </a:stretch>
          </p:blipFill>
          <p:spPr>
            <a:xfrm>
              <a:off x="2797" y="10510"/>
              <a:ext cx="198" cy="198"/>
            </a:xfrm>
            <a:prstGeom prst="rect">
              <a:avLst/>
            </a:prstGeom>
          </p:spPr>
        </p:pic>
        <p:sp>
          <p:nvSpPr>
            <p:cNvPr id="27" name="文本框 26"/>
            <p:cNvSpPr txBox="1"/>
            <p:nvPr>
              <p:custDataLst>
                <p:tags r:id="rId26"/>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8" name="文本框 27"/>
            <p:cNvSpPr txBox="1"/>
            <p:nvPr>
              <p:custDataLst>
                <p:tags r:id="rId27"/>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14</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29" name="图片 6" descr="343435383135363b333633323734363b4fe1606f"/>
            <p:cNvPicPr>
              <a:picLocks noChangeAspect="1"/>
            </p:cNvPicPr>
            <p:nvPr>
              <p:custDataLst>
                <p:tags r:id="rId28"/>
              </p:custDataLst>
            </p:nvPr>
          </p:nvPicPr>
          <p:blipFill>
            <a:blip r:embed="rId29"/>
            <a:stretch>
              <a:fillRect/>
            </a:stretch>
          </p:blipFill>
          <p:spPr>
            <a:xfrm>
              <a:off x="6195" y="10510"/>
              <a:ext cx="198" cy="198"/>
            </a:xfrm>
            <a:prstGeom prst="rect">
              <a:avLst/>
            </a:prstGeom>
          </p:spPr>
        </p:pic>
        <p:sp>
          <p:nvSpPr>
            <p:cNvPr id="30" name="文本框 29"/>
            <p:cNvSpPr txBox="1"/>
            <p:nvPr>
              <p:custDataLst>
                <p:tags r:id="rId30"/>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3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4451985"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3" name="文本框 22"/>
          <p:cNvSpPr txBox="1"/>
          <p:nvPr>
            <p:custDataLst>
              <p:tags r:id="rId1"/>
            </p:custDataLst>
          </p:nvPr>
        </p:nvSpPr>
        <p:spPr>
          <a:xfrm>
            <a:off x="335915" y="1942465"/>
            <a:ext cx="3839210" cy="410146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For some commercial buildings, an energy storage system can help them build a self-running power system, which can not only reduce their electricity bills, but also help some remote buildings use power independently without a grid. </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As power consumption can be supplied by PV generation at daylight time, small capacity batteries are enough to supply critical devices at night for many commercial scenarios.</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As the project shown in the right picture, this is a small commercial energy system designed for UNICEF, which can generate about 160kWh of energy a day and save over 58.4MWh energy a year.</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25" name="组合 24"/>
          <p:cNvGrpSpPr/>
          <p:nvPr/>
        </p:nvGrpSpPr>
        <p:grpSpPr>
          <a:xfrm>
            <a:off x="334645" y="551815"/>
            <a:ext cx="4325620" cy="1207770"/>
            <a:chOff x="527" y="869"/>
            <a:chExt cx="6812" cy="1902"/>
          </a:xfrm>
        </p:grpSpPr>
        <p:sp>
          <p:nvSpPr>
            <p:cNvPr id="26" name="标题 1"/>
            <p:cNvSpPr>
              <a:spLocks noGrp="1"/>
            </p:cNvSpPr>
            <p:nvPr>
              <p:custDataLst>
                <p:tags r:id="rId2"/>
              </p:custDataLst>
            </p:nvPr>
          </p:nvSpPr>
          <p:spPr>
            <a:xfrm>
              <a:off x="529" y="869"/>
              <a:ext cx="6811"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Applications</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27" name="图片 26" descr="bar"/>
            <p:cNvPicPr/>
            <p:nvPr>
              <p:custDataLst>
                <p:tags r:id="rId3"/>
              </p:custDataLst>
            </p:nvPr>
          </p:nvPicPr>
          <p:blipFill>
            <a:blip r:embed="rId4"/>
            <a:stretch>
              <a:fillRect/>
            </a:stretch>
          </p:blipFill>
          <p:spPr>
            <a:xfrm>
              <a:off x="528" y="1968"/>
              <a:ext cx="5953" cy="57"/>
            </a:xfrm>
            <a:prstGeom prst="rect">
              <a:avLst/>
            </a:prstGeom>
          </p:spPr>
        </p:pic>
        <p:sp>
          <p:nvSpPr>
            <p:cNvPr id="28" name="文本框 27"/>
            <p:cNvSpPr txBox="1"/>
            <p:nvPr>
              <p:custDataLst>
                <p:tags r:id="rId5"/>
              </p:custDataLst>
            </p:nvPr>
          </p:nvSpPr>
          <p:spPr>
            <a:xfrm>
              <a:off x="527" y="2037"/>
              <a:ext cx="6637" cy="734"/>
            </a:xfrm>
            <a:prstGeom prst="rect">
              <a:avLst/>
            </a:prstGeom>
            <a:noFill/>
          </p:spPr>
          <p:txBody>
            <a:bodyPr wrap="square" rtlCol="0">
              <a:noAutofit/>
            </a:bodyPr>
            <a:lstStyle/>
            <a:p>
              <a:pPr algn="l">
                <a:lnSpc>
                  <a:spcPct val="100000"/>
                </a:lnSpc>
              </a:pPr>
              <a:r>
                <a:rPr lang="en-US" altLang="zh-CN" sz="2400">
                  <a:solidFill>
                    <a:srgbClr val="8489D3"/>
                  </a:solidFill>
                  <a:latin typeface="HarmonyOS Sans Black" panose="00000A00000000000000" charset="0"/>
                  <a:cs typeface="HarmonyOS Sans Black" panose="00000A00000000000000" charset="0"/>
                  <a:sym typeface="+mn-ea"/>
                </a:rPr>
                <a:t>Commercial Buildings </a:t>
              </a:r>
              <a:endParaRPr lang="en-US" altLang="zh-CN" sz="2400">
                <a:solidFill>
                  <a:srgbClr val="8489D3"/>
                </a:solidFill>
                <a:latin typeface="HarmonyOS Sans Black" panose="00000A00000000000000" charset="0"/>
                <a:cs typeface="HarmonyOS Sans Black" panose="00000A00000000000000" charset="0"/>
                <a:sym typeface="+mn-ea"/>
              </a:endParaRPr>
            </a:p>
          </p:txBody>
        </p:sp>
      </p:grpSp>
      <p:grpSp>
        <p:nvGrpSpPr>
          <p:cNvPr id="43" name="组合 42"/>
          <p:cNvGrpSpPr/>
          <p:nvPr/>
        </p:nvGrpSpPr>
        <p:grpSpPr>
          <a:xfrm>
            <a:off x="4634230" y="855980"/>
            <a:ext cx="7560310" cy="5039360"/>
            <a:chOff x="0" y="1359"/>
            <a:chExt cx="11906" cy="7936"/>
          </a:xfrm>
        </p:grpSpPr>
        <p:pic>
          <p:nvPicPr>
            <p:cNvPr id="38" name="图片 37"/>
            <p:cNvPicPr>
              <a:picLocks noChangeAspect="1"/>
            </p:cNvPicPr>
            <p:nvPr>
              <p:custDataLst>
                <p:tags r:id="rId6"/>
              </p:custDataLst>
            </p:nvPr>
          </p:nvPicPr>
          <p:blipFill rotWithShape="1">
            <a:blip r:embed="rId7">
              <a:extLst>
                <a:ext uri="{28A0092B-C50C-407E-A947-70E740481C1C}">
                  <a14:useLocalDpi xmlns:a14="http://schemas.microsoft.com/office/drawing/2010/main" val="0"/>
                </a:ext>
              </a:extLst>
            </a:blip>
            <a:srcRect l="-114" t="14690" r="15792" b="10310"/>
            <a:stretch>
              <a:fillRect/>
            </a:stretch>
          </p:blipFill>
          <p:spPr>
            <a:xfrm>
              <a:off x="0" y="1359"/>
              <a:ext cx="11902" cy="7937"/>
            </a:xfrm>
            <a:prstGeom prst="rect">
              <a:avLst/>
            </a:prstGeom>
            <a:effectLst/>
          </p:spPr>
        </p:pic>
        <p:sp>
          <p:nvSpPr>
            <p:cNvPr id="39" name="矩形 38"/>
            <p:cNvSpPr/>
            <p:nvPr>
              <p:custDataLst>
                <p:tags r:id="rId8"/>
              </p:custDataLst>
            </p:nvPr>
          </p:nvSpPr>
          <p:spPr>
            <a:xfrm>
              <a:off x="0" y="6061"/>
              <a:ext cx="11906" cy="3235"/>
            </a:xfrm>
            <a:prstGeom prst="rect">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custDataLst>
                <p:tags r:id="rId9"/>
              </p:custDataLst>
            </p:nvPr>
          </p:nvSpPr>
          <p:spPr>
            <a:xfrm>
              <a:off x="7340" y="4907"/>
              <a:ext cx="4562" cy="1168"/>
            </a:xfrm>
            <a:prstGeom prst="rect">
              <a:avLst/>
            </a:prstGeom>
            <a:solidFill>
              <a:schemeClr val="tx2">
                <a:alpha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10"/>
              </p:custDataLst>
            </p:nvPr>
          </p:nvSpPr>
          <p:spPr>
            <a:xfrm>
              <a:off x="7221" y="4944"/>
              <a:ext cx="4681" cy="1138"/>
            </a:xfrm>
            <a:prstGeom prst="rect">
              <a:avLst/>
            </a:prstGeom>
            <a:noFill/>
            <a:extLst>
              <a:ext uri="{909E8E84-426E-40DD-AFC4-6F175D3DCCD1}">
                <a14:hiddenFill xmlns:a14="http://schemas.microsoft.com/office/drawing/2010/main">
                  <a:solidFill>
                    <a:schemeClr val="tx1">
                      <a:alpha val="68000"/>
                    </a:schemeClr>
                  </a:solidFill>
                </a14:hiddenFill>
              </a:ext>
            </a:extLst>
          </p:spPr>
          <p:txBody>
            <a:bodyPr wrap="square" rtlCol="0">
              <a:noAutofit/>
            </a:bodyPr>
            <a:lstStyle/>
            <a:p>
              <a:pPr algn="r">
                <a:lnSpc>
                  <a:spcPct val="160000"/>
                </a:lnSpc>
              </a:pPr>
              <a:r>
                <a:rPr lang="en-US" altLang="zh-CN" sz="1400" i="1">
                  <a:solidFill>
                    <a:schemeClr val="bg1"/>
                  </a:solidFill>
                  <a:latin typeface="HarmonyOS Sans SC Black" panose="00000A00000000000000" charset="-122"/>
                  <a:ea typeface="HarmonyOS Sans SC Black" panose="00000A00000000000000" charset="-122"/>
                  <a:cs typeface="HarmonyOS Sans Black" panose="00000A00000000000000" charset="0"/>
                </a:rPr>
                <a:t>Solinteg Demonstration Project</a:t>
              </a:r>
              <a:endParaRPr lang="en-US" altLang="zh-CN" sz="14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a:p>
              <a:pPr algn="r">
                <a:lnSpc>
                  <a:spcPct val="160000"/>
                </a:lnSpc>
              </a:pPr>
              <a:r>
                <a:rPr lang="en-US" altLang="zh-CN" sz="1000" i="1">
                  <a:solidFill>
                    <a:schemeClr val="bg1"/>
                  </a:solidFill>
                  <a:latin typeface="HarmonyOS Sans SC Black" panose="00000A00000000000000" charset="-122"/>
                  <a:ea typeface="HarmonyOS Sans SC Black" panose="00000A00000000000000" charset="-122"/>
                  <a:cs typeface="HarmonyOS Sans Black" panose="00000A00000000000000" charset="0"/>
                </a:rPr>
                <a:t>——for commercial buildings</a:t>
              </a:r>
              <a:endParaRPr lang="en-US" altLang="zh-CN" sz="10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nvGrpSpPr>
            <p:cNvPr id="22" name="组合 21"/>
            <p:cNvGrpSpPr/>
            <p:nvPr/>
          </p:nvGrpSpPr>
          <p:grpSpPr>
            <a:xfrm>
              <a:off x="9509" y="6323"/>
              <a:ext cx="2197" cy="2852"/>
              <a:chOff x="9509" y="6323"/>
              <a:chExt cx="2197" cy="2852"/>
            </a:xfrm>
          </p:grpSpPr>
          <p:pic>
            <p:nvPicPr>
              <p:cNvPr id="24" name="图片 23" descr="3b32303230393639333bccabd1f4c4dcb0e5ccabd1f4c4dcb7a2b5e7"/>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9745" y="6323"/>
                <a:ext cx="452" cy="452"/>
              </a:xfrm>
              <a:prstGeom prst="rect">
                <a:avLst/>
              </a:prstGeom>
            </p:spPr>
          </p:pic>
          <p:pic>
            <p:nvPicPr>
              <p:cNvPr id="40" name="图片 39" descr="3b333437313037303bb5e7b3d8"/>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9745" y="8288"/>
                <a:ext cx="454" cy="454"/>
              </a:xfrm>
              <a:prstGeom prst="rect">
                <a:avLst/>
              </a:prstGeom>
            </p:spPr>
          </p:pic>
          <p:pic>
            <p:nvPicPr>
              <p:cNvPr id="41" name="图片 40" descr="图片11111-W"/>
              <p:cNvPicPr>
                <a:picLocks noChangeAspect="1"/>
              </p:cNvPicPr>
              <p:nvPr>
                <p:custDataLst>
                  <p:tags r:id="rId17"/>
                </p:custDataLst>
              </p:nvPr>
            </p:nvPicPr>
            <p:blipFill>
              <a:blip r:embed="rId18"/>
              <a:stretch>
                <a:fillRect/>
              </a:stretch>
            </p:blipFill>
            <p:spPr>
              <a:xfrm>
                <a:off x="9743" y="7445"/>
                <a:ext cx="454" cy="272"/>
              </a:xfrm>
              <a:prstGeom prst="rect">
                <a:avLst/>
              </a:prstGeom>
            </p:spPr>
          </p:pic>
          <p:sp>
            <p:nvSpPr>
              <p:cNvPr id="42" name="文本框 41"/>
              <p:cNvSpPr txBox="1"/>
              <p:nvPr>
                <p:custDataLst>
                  <p:tags r:id="rId19"/>
                </p:custDataLst>
              </p:nvPr>
            </p:nvSpPr>
            <p:spPr>
              <a:xfrm>
                <a:off x="9509" y="6775"/>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PV</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44" name="文本框 43"/>
              <p:cNvSpPr txBox="1"/>
              <p:nvPr>
                <p:custDataLst>
                  <p:tags r:id="rId20"/>
                </p:custDataLst>
              </p:nvPr>
            </p:nvSpPr>
            <p:spPr>
              <a:xfrm>
                <a:off x="9509" y="7717"/>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Inverter</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45" name="文本框 44"/>
              <p:cNvSpPr txBox="1"/>
              <p:nvPr>
                <p:custDataLst>
                  <p:tags r:id="rId21"/>
                </p:custDataLst>
              </p:nvPr>
            </p:nvSpPr>
            <p:spPr>
              <a:xfrm>
                <a:off x="9509" y="8741"/>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Battery</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46" name="文本框 45"/>
              <p:cNvSpPr txBox="1"/>
              <p:nvPr>
                <p:custDataLst>
                  <p:tags r:id="rId22"/>
                </p:custDataLst>
              </p:nvPr>
            </p:nvSpPr>
            <p:spPr>
              <a:xfrm>
                <a:off x="10492" y="6423"/>
                <a:ext cx="1214" cy="503"/>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52kW</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47" name="文本框 46"/>
              <p:cNvSpPr txBox="1"/>
              <p:nvPr>
                <p:custDataLst>
                  <p:tags r:id="rId23"/>
                </p:custDataLst>
              </p:nvPr>
            </p:nvSpPr>
            <p:spPr>
              <a:xfrm>
                <a:off x="10492" y="7329"/>
                <a:ext cx="1214" cy="503"/>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50kW</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48" name="文本框 47"/>
              <p:cNvSpPr txBox="1"/>
              <p:nvPr>
                <p:custDataLst>
                  <p:tags r:id="rId24"/>
                </p:custDataLst>
              </p:nvPr>
            </p:nvSpPr>
            <p:spPr>
              <a:xfrm>
                <a:off x="10492" y="8235"/>
                <a:ext cx="1214" cy="503"/>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28kWh</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pic>
          <p:nvPicPr>
            <p:cNvPr id="49" name="图片 48"/>
            <p:cNvPicPr>
              <a:picLocks noChangeAspect="1"/>
            </p:cNvPicPr>
            <p:nvPr>
              <p:custDataLst>
                <p:tags r:id="rId25"/>
              </p:custDataLst>
            </p:nvPr>
          </p:nvPicPr>
          <p:blipFill>
            <a:blip r:embed="rId26" cstate="print">
              <a:extLst>
                <a:ext uri="{28A0092B-C50C-407E-A947-70E740481C1C}">
                  <a14:useLocalDpi xmlns:a14="http://schemas.microsoft.com/office/drawing/2010/main" val="0"/>
                </a:ext>
              </a:extLst>
            </a:blip>
            <a:stretch>
              <a:fillRect/>
            </a:stretch>
          </p:blipFill>
          <p:spPr>
            <a:xfrm>
              <a:off x="129" y="6423"/>
              <a:ext cx="3438" cy="2578"/>
            </a:xfrm>
            <a:prstGeom prst="rect">
              <a:avLst/>
            </a:prstGeom>
            <a:effectLst>
              <a:innerShdw blurRad="63500" dist="50800" dir="13500000">
                <a:prstClr val="black">
                  <a:alpha val="50000"/>
                </a:prstClr>
              </a:innerShdw>
              <a:softEdge rad="31750"/>
            </a:effectLst>
          </p:spPr>
        </p:pic>
        <p:pic>
          <p:nvPicPr>
            <p:cNvPr id="50" name="图片 49"/>
            <p:cNvPicPr>
              <a:picLocks noChangeAspect="1"/>
            </p:cNvPicPr>
            <p:nvPr>
              <p:custDataLst>
                <p:tags r:id="rId27"/>
              </p:custDataLst>
            </p:nvPr>
          </p:nvPicPr>
          <p:blipFill rotWithShape="1">
            <a:blip r:embed="rId28" cstate="print">
              <a:extLst>
                <a:ext uri="{28A0092B-C50C-407E-A947-70E740481C1C}">
                  <a14:useLocalDpi xmlns:a14="http://schemas.microsoft.com/office/drawing/2010/main" val="0"/>
                </a:ext>
              </a:extLst>
            </a:blip>
            <a:srcRect r="3946"/>
            <a:stretch>
              <a:fillRect/>
            </a:stretch>
          </p:blipFill>
          <p:spPr>
            <a:xfrm>
              <a:off x="3746" y="6423"/>
              <a:ext cx="3333" cy="2602"/>
            </a:xfrm>
            <a:prstGeom prst="rect">
              <a:avLst/>
            </a:prstGeom>
            <a:effectLst>
              <a:innerShdw blurRad="63500" dist="50800" dir="13500000">
                <a:prstClr val="black">
                  <a:alpha val="50000"/>
                </a:prstClr>
              </a:innerShdw>
              <a:softEdge rad="31750"/>
            </a:effectLst>
          </p:spPr>
        </p:pic>
        <p:pic>
          <p:nvPicPr>
            <p:cNvPr id="51" name="图片 50"/>
            <p:cNvPicPr>
              <a:picLocks noChangeAspect="1"/>
            </p:cNvPicPr>
            <p:nvPr>
              <p:custDataLst>
                <p:tags r:id="rId29"/>
              </p:custDataLst>
            </p:nvPr>
          </p:nvPicPr>
          <p:blipFill rotWithShape="1">
            <a:blip r:embed="rId30" cstate="print">
              <a:extLst>
                <a:ext uri="{28A0092B-C50C-407E-A947-70E740481C1C}">
                  <a14:useLocalDpi xmlns:a14="http://schemas.microsoft.com/office/drawing/2010/main" val="0"/>
                </a:ext>
              </a:extLst>
            </a:blip>
            <a:srcRect l="22242" r="16763"/>
            <a:stretch>
              <a:fillRect/>
            </a:stretch>
          </p:blipFill>
          <p:spPr>
            <a:xfrm>
              <a:off x="7223" y="6423"/>
              <a:ext cx="2097" cy="2579"/>
            </a:xfrm>
            <a:prstGeom prst="rect">
              <a:avLst/>
            </a:prstGeom>
            <a:effectLst>
              <a:innerShdw blurRad="63500" dist="50800" dir="13500000">
                <a:prstClr val="black">
                  <a:alpha val="50000"/>
                </a:prstClr>
              </a:innerShdw>
              <a:softEdge rad="31750"/>
            </a:effectLst>
          </p:spPr>
        </p:pic>
      </p:grpSp>
      <p:grpSp>
        <p:nvGrpSpPr>
          <p:cNvPr id="4" name="组合 3"/>
          <p:cNvGrpSpPr/>
          <p:nvPr/>
        </p:nvGrpSpPr>
        <p:grpSpPr>
          <a:xfrm>
            <a:off x="0" y="6605270"/>
            <a:ext cx="12191365" cy="255270"/>
            <a:chOff x="0" y="10398"/>
            <a:chExt cx="19199" cy="402"/>
          </a:xfrm>
        </p:grpSpPr>
        <p:sp>
          <p:nvSpPr>
            <p:cNvPr id="6" name="任意多边形 37"/>
            <p:cNvSpPr/>
            <p:nvPr>
              <p:custDataLst>
                <p:tags r:id="rId31"/>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8" name="五边形 7"/>
            <p:cNvSpPr/>
            <p:nvPr>
              <p:custDataLst>
                <p:tags r:id="rId32"/>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33"/>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11" name="图片 10" descr="C:\wohxy\pic\部门logo\3811661911493_.pic.jpg3811661911493_.pic"/>
            <p:cNvPicPr>
              <a:picLocks noChangeAspect="1"/>
            </p:cNvPicPr>
            <p:nvPr>
              <p:custDataLst>
                <p:tags r:id="rId34"/>
              </p:custDataLst>
            </p:nvPr>
          </p:nvPicPr>
          <p:blipFill>
            <a:blip r:embed="rId35"/>
            <a:srcRect/>
            <a:stretch>
              <a:fillRect/>
            </a:stretch>
          </p:blipFill>
          <p:spPr>
            <a:xfrm>
              <a:off x="527" y="10510"/>
              <a:ext cx="1293" cy="198"/>
            </a:xfrm>
            <a:prstGeom prst="rect">
              <a:avLst/>
            </a:prstGeom>
          </p:spPr>
        </p:pic>
        <p:pic>
          <p:nvPicPr>
            <p:cNvPr id="18" name="图片 41" descr="3b32313535393938333b57307403"/>
            <p:cNvPicPr>
              <a:picLocks noChangeAspect="1"/>
            </p:cNvPicPr>
            <p:nvPr>
              <p:custDataLst>
                <p:tags r:id="rId36"/>
              </p:custDataLst>
            </p:nvPr>
          </p:nvPicPr>
          <p:blipFill>
            <a:blip r:embed="rId37"/>
            <a:stretch>
              <a:fillRect/>
            </a:stretch>
          </p:blipFill>
          <p:spPr>
            <a:xfrm>
              <a:off x="2797" y="10510"/>
              <a:ext cx="198" cy="198"/>
            </a:xfrm>
            <a:prstGeom prst="rect">
              <a:avLst/>
            </a:prstGeom>
          </p:spPr>
        </p:pic>
        <p:sp>
          <p:nvSpPr>
            <p:cNvPr id="19" name="文本框 18"/>
            <p:cNvSpPr txBox="1"/>
            <p:nvPr>
              <p:custDataLst>
                <p:tags r:id="rId38"/>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9" name="文本框 28"/>
            <p:cNvSpPr txBox="1"/>
            <p:nvPr>
              <p:custDataLst>
                <p:tags r:id="rId39"/>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15</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40"/>
              </p:custDataLst>
            </p:nvPr>
          </p:nvPicPr>
          <p:blipFill>
            <a:blip r:embed="rId41"/>
            <a:stretch>
              <a:fillRect/>
            </a:stretch>
          </p:blipFill>
          <p:spPr>
            <a:xfrm>
              <a:off x="6195" y="10510"/>
              <a:ext cx="198" cy="198"/>
            </a:xfrm>
            <a:prstGeom prst="rect">
              <a:avLst/>
            </a:prstGeom>
          </p:spPr>
        </p:pic>
        <p:sp>
          <p:nvSpPr>
            <p:cNvPr id="31" name="文本框 30"/>
            <p:cNvSpPr txBox="1"/>
            <p:nvPr>
              <p:custDataLst>
                <p:tags r:id="rId42"/>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4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0"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7740015" y="572135"/>
            <a:ext cx="4195445" cy="1208405"/>
            <a:chOff x="12189" y="992"/>
            <a:chExt cx="6607" cy="1903"/>
          </a:xfrm>
        </p:grpSpPr>
        <p:sp>
          <p:nvSpPr>
            <p:cNvPr id="9" name="标题 1"/>
            <p:cNvSpPr>
              <a:spLocks noGrp="1"/>
            </p:cNvSpPr>
            <p:nvPr>
              <p:custDataLst>
                <p:tags r:id="rId1"/>
              </p:custDataLst>
            </p:nvPr>
          </p:nvSpPr>
          <p:spPr>
            <a:xfrm>
              <a:off x="13553" y="992"/>
              <a:ext cx="5243"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Applications</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2"/>
              </p:custDataLst>
            </p:nvPr>
          </p:nvPicPr>
          <p:blipFill>
            <a:blip r:embed="rId3"/>
            <a:stretch>
              <a:fillRect/>
            </a:stretch>
          </p:blipFill>
          <p:spPr>
            <a:xfrm>
              <a:off x="12750" y="2104"/>
              <a:ext cx="5953" cy="57"/>
            </a:xfrm>
            <a:prstGeom prst="rect">
              <a:avLst/>
            </a:prstGeom>
          </p:spPr>
        </p:pic>
        <p:sp>
          <p:nvSpPr>
            <p:cNvPr id="8" name="文本框 7"/>
            <p:cNvSpPr txBox="1"/>
            <p:nvPr/>
          </p:nvSpPr>
          <p:spPr>
            <a:xfrm>
              <a:off x="12189" y="2161"/>
              <a:ext cx="6514" cy="734"/>
            </a:xfrm>
            <a:prstGeom prst="rect">
              <a:avLst/>
            </a:prstGeom>
            <a:noFill/>
          </p:spPr>
          <p:txBody>
            <a:bodyPr wrap="square" rtlCol="0">
              <a:noAutofit/>
            </a:bodyPr>
            <a:lstStyle/>
            <a:p>
              <a:pPr algn="r">
                <a:lnSpc>
                  <a:spcPct val="100000"/>
                </a:lnSpc>
              </a:pPr>
              <a:r>
                <a:rPr lang="en-US" altLang="zh-CN" sz="2400" dirty="0">
                  <a:solidFill>
                    <a:srgbClr val="8489D3"/>
                  </a:solidFill>
                  <a:latin typeface="HarmonyOS Sans Black" panose="00000A00000000000000" charset="0"/>
                  <a:cs typeface="HarmonyOS Sans Black" panose="00000A00000000000000" charset="0"/>
                </a:rPr>
                <a:t>Industry</a:t>
              </a:r>
              <a:endParaRPr lang="en-US" altLang="zh-CN" sz="2400" dirty="0">
                <a:solidFill>
                  <a:srgbClr val="8489D3"/>
                </a:solidFill>
                <a:latin typeface="HarmonyOS Sans Black" panose="00000A00000000000000" charset="0"/>
                <a:cs typeface="HarmonyOS Sans Black" panose="00000A00000000000000" charset="0"/>
              </a:endParaRPr>
            </a:p>
          </p:txBody>
        </p:sp>
      </p:grpSp>
      <p:sp>
        <p:nvSpPr>
          <p:cNvPr id="23" name="文本框 22"/>
          <p:cNvSpPr txBox="1"/>
          <p:nvPr>
            <p:custDataLst>
              <p:tags r:id="rId4"/>
            </p:custDataLst>
          </p:nvPr>
        </p:nvSpPr>
        <p:spPr>
          <a:xfrm>
            <a:off x="8096250" y="1808480"/>
            <a:ext cx="3839210" cy="4469130"/>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Many factories have large roofs without any shade. It’s a natural perfect place to install</a:t>
            </a:r>
            <a:r>
              <a:rPr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a:t>
            </a: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solar panels. When combining the big roof with an energy storage system, it can make many profits for the investor.</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For the big capacity solar panels, we can build a parallel system with Solinteg inverters. With suitable batteries, the system can not only supply sufficient power for the factory 24 hours a day but also import the surplus power to the grid to make huge profits.</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As the project shown in the left pictures, a parallel system with 6 units </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of </a:t>
            </a: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50kW </a:t>
            </a:r>
            <a:r>
              <a:rPr lang="en-US"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inverter</a:t>
            </a:r>
            <a:r>
              <a:rPr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a:t>
            </a: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can generate more than</a:t>
            </a:r>
            <a:r>
              <a:rPr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333M</a:t>
            </a: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Wh a year for the investor.</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44" name="组合 43"/>
          <p:cNvGrpSpPr/>
          <p:nvPr/>
        </p:nvGrpSpPr>
        <p:grpSpPr>
          <a:xfrm>
            <a:off x="0" y="859155"/>
            <a:ext cx="7560310" cy="5060315"/>
            <a:chOff x="7294" y="1347"/>
            <a:chExt cx="11906" cy="7969"/>
          </a:xfrm>
        </p:grpSpPr>
        <p:pic>
          <p:nvPicPr>
            <p:cNvPr id="45" name="http://photo-static-api.fotomore.com/creative/vcg/veer/400/new/VCG41N596042296.jpg?uid=386&amp;timestamp=1690196900&amp;sign=3200f4e509e11e60f37c2c1f75fa9a7a" descr="templates\picture_hover\&amp;pky260_sjzg_VCG41N596042296&amp;"/>
            <p:cNvPicPr>
              <a:picLocks noChangeAspect="1"/>
            </p:cNvPicPr>
            <p:nvPr>
              <p:custDataLst>
                <p:tags r:id="rId5"/>
              </p:custDataLst>
            </p:nvPr>
          </p:nvPicPr>
          <p:blipFill>
            <a:blip r:embed="rId6"/>
            <a:srcRect l="14934" r="1055"/>
            <a:stretch>
              <a:fillRect/>
            </a:stretch>
          </p:blipFill>
          <p:spPr>
            <a:xfrm>
              <a:off x="7294" y="1347"/>
              <a:ext cx="11906" cy="7961"/>
            </a:xfrm>
            <a:prstGeom prst="rect">
              <a:avLst/>
            </a:prstGeom>
          </p:spPr>
        </p:pic>
        <p:sp>
          <p:nvSpPr>
            <p:cNvPr id="46" name="矩形 45"/>
            <p:cNvSpPr/>
            <p:nvPr>
              <p:custDataLst>
                <p:tags r:id="rId7"/>
              </p:custDataLst>
            </p:nvPr>
          </p:nvSpPr>
          <p:spPr>
            <a:xfrm>
              <a:off x="7294" y="4914"/>
              <a:ext cx="4785" cy="1168"/>
            </a:xfrm>
            <a:prstGeom prst="rect">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custDataLst>
                <p:tags r:id="rId8"/>
              </p:custDataLst>
            </p:nvPr>
          </p:nvSpPr>
          <p:spPr>
            <a:xfrm>
              <a:off x="7294" y="6082"/>
              <a:ext cx="11906" cy="3235"/>
            </a:xfrm>
            <a:prstGeom prst="rect">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8" name="Picture 12"/>
            <p:cNvPicPr>
              <a:picLocks noChangeAspect="1"/>
            </p:cNvPicPr>
            <p:nvPr>
              <p:custDataLst>
                <p:tags r:id="rId9"/>
              </p:custDataLst>
            </p:nvPr>
          </p:nvPicPr>
          <p:blipFill rotWithShape="1">
            <a:blip r:embed="rId10" cstate="print">
              <a:extLst>
                <a:ext uri="{28A0092B-C50C-407E-A947-70E740481C1C}">
                  <a14:useLocalDpi xmlns:a14="http://schemas.microsoft.com/office/drawing/2010/main" val="0"/>
                </a:ext>
              </a:extLst>
            </a:blip>
            <a:srcRect l="26667" t="14444" r="13737"/>
            <a:stretch>
              <a:fillRect/>
            </a:stretch>
          </p:blipFill>
          <p:spPr>
            <a:xfrm rot="5400000">
              <a:off x="12074" y="6323"/>
              <a:ext cx="2580" cy="2779"/>
            </a:xfrm>
            <a:prstGeom prst="rect">
              <a:avLst/>
            </a:prstGeom>
            <a:ln>
              <a:noFill/>
            </a:ln>
            <a:effectLst>
              <a:outerShdw blurRad="292100" dist="139700" dir="2700000" algn="tl" rotWithShape="0">
                <a:srgbClr val="333333">
                  <a:alpha val="65000"/>
                </a:srgbClr>
              </a:outerShdw>
              <a:softEdge rad="31750"/>
            </a:effectLst>
          </p:spPr>
        </p:pic>
        <p:grpSp>
          <p:nvGrpSpPr>
            <p:cNvPr id="49" name="组合 48"/>
            <p:cNvGrpSpPr/>
            <p:nvPr/>
          </p:nvGrpSpPr>
          <p:grpSpPr>
            <a:xfrm>
              <a:off x="8135" y="6323"/>
              <a:ext cx="3156" cy="2852"/>
              <a:chOff x="9509" y="6323"/>
              <a:chExt cx="3156" cy="2852"/>
            </a:xfrm>
          </p:grpSpPr>
          <p:pic>
            <p:nvPicPr>
              <p:cNvPr id="50" name="图片 49" descr="3b32303230393639333bccabd1f4c4dcb0e5ccabd1f4c4dcb7a2b5e7"/>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9745" y="6323"/>
                <a:ext cx="452" cy="452"/>
              </a:xfrm>
              <a:prstGeom prst="rect">
                <a:avLst/>
              </a:prstGeom>
            </p:spPr>
          </p:pic>
          <p:pic>
            <p:nvPicPr>
              <p:cNvPr id="51" name="图片 50" descr="3b333437313037303bb5e7b3d8"/>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9745" y="8288"/>
                <a:ext cx="454" cy="454"/>
              </a:xfrm>
              <a:prstGeom prst="rect">
                <a:avLst/>
              </a:prstGeom>
            </p:spPr>
          </p:pic>
          <p:pic>
            <p:nvPicPr>
              <p:cNvPr id="52" name="图片 51" descr="图片11111-W"/>
              <p:cNvPicPr>
                <a:picLocks noChangeAspect="1"/>
              </p:cNvPicPr>
              <p:nvPr>
                <p:custDataLst>
                  <p:tags r:id="rId17"/>
                </p:custDataLst>
              </p:nvPr>
            </p:nvPicPr>
            <p:blipFill>
              <a:blip r:embed="rId18"/>
              <a:stretch>
                <a:fillRect/>
              </a:stretch>
            </p:blipFill>
            <p:spPr>
              <a:xfrm>
                <a:off x="9743" y="7445"/>
                <a:ext cx="454" cy="272"/>
              </a:xfrm>
              <a:prstGeom prst="rect">
                <a:avLst/>
              </a:prstGeom>
            </p:spPr>
          </p:pic>
          <p:sp>
            <p:nvSpPr>
              <p:cNvPr id="53" name="文本框 52"/>
              <p:cNvSpPr txBox="1"/>
              <p:nvPr>
                <p:custDataLst>
                  <p:tags r:id="rId19"/>
                </p:custDataLst>
              </p:nvPr>
            </p:nvSpPr>
            <p:spPr>
              <a:xfrm>
                <a:off x="9509" y="6775"/>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PV</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54" name="文本框 53"/>
              <p:cNvSpPr txBox="1"/>
              <p:nvPr>
                <p:custDataLst>
                  <p:tags r:id="rId20"/>
                </p:custDataLst>
              </p:nvPr>
            </p:nvSpPr>
            <p:spPr>
              <a:xfrm>
                <a:off x="9509" y="7717"/>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Inverter</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55" name="文本框 54"/>
              <p:cNvSpPr txBox="1"/>
              <p:nvPr>
                <p:custDataLst>
                  <p:tags r:id="rId21"/>
                </p:custDataLst>
              </p:nvPr>
            </p:nvSpPr>
            <p:spPr>
              <a:xfrm>
                <a:off x="9509" y="8741"/>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Battery</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56" name="文本框 55"/>
              <p:cNvSpPr txBox="1"/>
              <p:nvPr>
                <p:custDataLst>
                  <p:tags r:id="rId22"/>
                </p:custDataLst>
              </p:nvPr>
            </p:nvSpPr>
            <p:spPr>
              <a:xfrm>
                <a:off x="10492" y="6423"/>
                <a:ext cx="1214" cy="503"/>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380kW</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7" name="文本框 56"/>
              <p:cNvSpPr txBox="1"/>
              <p:nvPr>
                <p:custDataLst>
                  <p:tags r:id="rId23"/>
                </p:custDataLst>
              </p:nvPr>
            </p:nvSpPr>
            <p:spPr>
              <a:xfrm>
                <a:off x="10492" y="7329"/>
                <a:ext cx="2173" cy="503"/>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50kW x 6 Units</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8" name="文本框 57"/>
              <p:cNvSpPr txBox="1"/>
              <p:nvPr>
                <p:custDataLst>
                  <p:tags r:id="rId24"/>
                </p:custDataLst>
              </p:nvPr>
            </p:nvSpPr>
            <p:spPr>
              <a:xfrm>
                <a:off x="10492" y="8235"/>
                <a:ext cx="1361" cy="503"/>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120kWh</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pic>
          <p:nvPicPr>
            <p:cNvPr id="59" name="Picture 3"/>
            <p:cNvPicPr>
              <a:picLocks noChangeAspect="1"/>
            </p:cNvPicPr>
            <p:nvPr>
              <p:custDataLst>
                <p:tags r:id="rId25"/>
              </p:custDataLst>
            </p:nvPr>
          </p:nvPicPr>
          <p:blipFill rotWithShape="1">
            <a:blip r:embed="rId26" cstate="print">
              <a:extLst>
                <a:ext uri="{28A0092B-C50C-407E-A947-70E740481C1C}">
                  <a14:useLocalDpi xmlns:a14="http://schemas.microsoft.com/office/drawing/2010/main" val="0"/>
                </a:ext>
              </a:extLst>
            </a:blip>
            <a:srcRect l="11230" t="3327" r="18361" b="416"/>
            <a:stretch>
              <a:fillRect/>
            </a:stretch>
          </p:blipFill>
          <p:spPr>
            <a:xfrm>
              <a:off x="15573" y="6423"/>
              <a:ext cx="2832" cy="2536"/>
            </a:xfrm>
            <a:prstGeom prst="rect">
              <a:avLst/>
            </a:prstGeom>
            <a:ln>
              <a:noFill/>
            </a:ln>
            <a:effectLst>
              <a:outerShdw blurRad="292100" dist="139700" dir="2700000" algn="tl" rotWithShape="0">
                <a:srgbClr val="333333">
                  <a:alpha val="65000"/>
                </a:srgbClr>
              </a:outerShdw>
              <a:softEdge rad="31750"/>
            </a:effectLst>
          </p:spPr>
        </p:pic>
        <p:sp>
          <p:nvSpPr>
            <p:cNvPr id="60" name="文本框 59"/>
            <p:cNvSpPr txBox="1"/>
            <p:nvPr>
              <p:custDataLst>
                <p:tags r:id="rId27"/>
              </p:custDataLst>
            </p:nvPr>
          </p:nvSpPr>
          <p:spPr>
            <a:xfrm>
              <a:off x="7294" y="4944"/>
              <a:ext cx="4681" cy="1138"/>
            </a:xfrm>
            <a:prstGeom prst="rect">
              <a:avLst/>
            </a:prstGeom>
            <a:noFill/>
            <a:extLst>
              <a:ext uri="{909E8E84-426E-40DD-AFC4-6F175D3DCCD1}">
                <a14:hiddenFill xmlns:a14="http://schemas.microsoft.com/office/drawing/2010/main">
                  <a:solidFill>
                    <a:schemeClr val="tx1">
                      <a:alpha val="68000"/>
                    </a:schemeClr>
                  </a:solidFill>
                </a14:hiddenFill>
              </a:ext>
            </a:extLst>
          </p:spPr>
          <p:txBody>
            <a:bodyPr wrap="square" rtlCol="0">
              <a:noAutofit/>
            </a:bodyPr>
            <a:lstStyle/>
            <a:p>
              <a:pPr algn="r">
                <a:lnSpc>
                  <a:spcPct val="160000"/>
                </a:lnSpc>
              </a:pPr>
              <a:r>
                <a:rPr lang="en-US" altLang="zh-CN" sz="1400" i="1">
                  <a:solidFill>
                    <a:schemeClr val="bg1"/>
                  </a:solidFill>
                  <a:latin typeface="HarmonyOS Sans SC Black" panose="00000A00000000000000" charset="-122"/>
                  <a:ea typeface="HarmonyOS Sans SC Black" panose="00000A00000000000000" charset="-122"/>
                  <a:cs typeface="HarmonyOS Sans Black" panose="00000A00000000000000" charset="0"/>
                </a:rPr>
                <a:t>Solinteg Demonstration Project</a:t>
              </a:r>
              <a:endParaRPr lang="en-US" altLang="zh-CN" sz="14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a:p>
              <a:pPr algn="r">
                <a:lnSpc>
                  <a:spcPct val="160000"/>
                </a:lnSpc>
              </a:pPr>
              <a:r>
                <a:rPr lang="en-US" altLang="zh-CN" sz="1000" i="1">
                  <a:solidFill>
                    <a:schemeClr val="bg1"/>
                  </a:solidFill>
                  <a:latin typeface="HarmonyOS Sans SC Black" panose="00000A00000000000000" charset="-122"/>
                  <a:ea typeface="HarmonyOS Sans SC Black" panose="00000A00000000000000" charset="-122"/>
                  <a:cs typeface="HarmonyOS Sans Black" panose="00000A00000000000000" charset="0"/>
                </a:rPr>
                <a:t>——for industry application</a:t>
              </a:r>
              <a:endParaRPr lang="en-US" altLang="zh-CN" sz="10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grpSp>
        <p:nvGrpSpPr>
          <p:cNvPr id="2" name="组合 1"/>
          <p:cNvGrpSpPr/>
          <p:nvPr/>
        </p:nvGrpSpPr>
        <p:grpSpPr>
          <a:xfrm>
            <a:off x="0" y="6605270"/>
            <a:ext cx="12191365" cy="255270"/>
            <a:chOff x="0" y="10398"/>
            <a:chExt cx="19199" cy="402"/>
          </a:xfrm>
        </p:grpSpPr>
        <p:sp>
          <p:nvSpPr>
            <p:cNvPr id="3" name="任意多边形 37"/>
            <p:cNvSpPr/>
            <p:nvPr>
              <p:custDataLst>
                <p:tags r:id="rId28"/>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5" name="五边形 4"/>
            <p:cNvSpPr/>
            <p:nvPr>
              <p:custDataLst>
                <p:tags r:id="rId29"/>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custDataLst>
                <p:tags r:id="rId30"/>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1" name="图片 20" descr="C:\wohxy\pic\部门logo\3811661911493_.pic.jpg3811661911493_.pic"/>
            <p:cNvPicPr>
              <a:picLocks noChangeAspect="1"/>
            </p:cNvPicPr>
            <p:nvPr>
              <p:custDataLst>
                <p:tags r:id="rId31"/>
              </p:custDataLst>
            </p:nvPr>
          </p:nvPicPr>
          <p:blipFill>
            <a:blip r:embed="rId32"/>
            <a:srcRect/>
            <a:stretch>
              <a:fillRect/>
            </a:stretch>
          </p:blipFill>
          <p:spPr>
            <a:xfrm>
              <a:off x="527" y="10510"/>
              <a:ext cx="1293" cy="198"/>
            </a:xfrm>
            <a:prstGeom prst="rect">
              <a:avLst/>
            </a:prstGeom>
          </p:spPr>
        </p:pic>
        <p:pic>
          <p:nvPicPr>
            <p:cNvPr id="22" name="图片 41" descr="3b32313535393938333b57307403"/>
            <p:cNvPicPr>
              <a:picLocks noChangeAspect="1"/>
            </p:cNvPicPr>
            <p:nvPr>
              <p:custDataLst>
                <p:tags r:id="rId33"/>
              </p:custDataLst>
            </p:nvPr>
          </p:nvPicPr>
          <p:blipFill>
            <a:blip r:embed="rId34"/>
            <a:stretch>
              <a:fillRect/>
            </a:stretch>
          </p:blipFill>
          <p:spPr>
            <a:xfrm>
              <a:off x="2797" y="10510"/>
              <a:ext cx="198" cy="198"/>
            </a:xfrm>
            <a:prstGeom prst="rect">
              <a:avLst/>
            </a:prstGeom>
          </p:spPr>
        </p:pic>
        <p:sp>
          <p:nvSpPr>
            <p:cNvPr id="24" name="文本框 23"/>
            <p:cNvSpPr txBox="1"/>
            <p:nvPr>
              <p:custDataLst>
                <p:tags r:id="rId35"/>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5" name="文本框 24"/>
            <p:cNvSpPr txBox="1"/>
            <p:nvPr>
              <p:custDataLst>
                <p:tags r:id="rId36"/>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16</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26" name="图片 6" descr="343435383135363b333633323734363b4fe1606f"/>
            <p:cNvPicPr>
              <a:picLocks noChangeAspect="1"/>
            </p:cNvPicPr>
            <p:nvPr>
              <p:custDataLst>
                <p:tags r:id="rId37"/>
              </p:custDataLst>
            </p:nvPr>
          </p:nvPicPr>
          <p:blipFill>
            <a:blip r:embed="rId38"/>
            <a:stretch>
              <a:fillRect/>
            </a:stretch>
          </p:blipFill>
          <p:spPr>
            <a:xfrm>
              <a:off x="6195" y="10510"/>
              <a:ext cx="198" cy="198"/>
            </a:xfrm>
            <a:prstGeom prst="rect">
              <a:avLst/>
            </a:prstGeom>
          </p:spPr>
        </p:pic>
        <p:sp>
          <p:nvSpPr>
            <p:cNvPr id="27" name="文本框 26"/>
            <p:cNvSpPr txBox="1"/>
            <p:nvPr>
              <p:custDataLst>
                <p:tags r:id="rId39"/>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40"/>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4451985"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3" name="文本框 22"/>
          <p:cNvSpPr txBox="1"/>
          <p:nvPr>
            <p:custDataLst>
              <p:tags r:id="rId1"/>
            </p:custDataLst>
          </p:nvPr>
        </p:nvSpPr>
        <p:spPr>
          <a:xfrm>
            <a:off x="336550" y="2477135"/>
            <a:ext cx="3778885" cy="3655060"/>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To ensure the stability of the electrical grid and the availability of reserve power in case of an emergency. Some large-scale solar projects in China are required to include a certain percentage of energy storage. Typically, the whole system energy storage percentage is between 10 and 20%.</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pPr>
            <a:r>
              <a:rPr lang="en-US" sz="1200" dirty="0" err="1">
                <a:solidFill>
                  <a:srgbClr val="8489D3"/>
                </a:solidFill>
                <a:latin typeface="HarmonyOS Sans SC" panose="00000500000000000000" charset="-122"/>
                <a:ea typeface="HarmonyOS Sans SC" panose="00000500000000000000" charset="-122"/>
                <a:cs typeface="HarmonyOS Sans Black" panose="00000A00000000000000" charset="0"/>
                <a:sym typeface="+mn-ea"/>
              </a:rPr>
              <a:t>Solinteg</a:t>
            </a: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 hybrid inverter 25-50kW can be paralleled up to 500kW to include in a 5MW large-scale project with a requirement of coupling 10% energy storage. </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p:txBody>
      </p:sp>
      <p:grpSp>
        <p:nvGrpSpPr>
          <p:cNvPr id="25" name="组合 24"/>
          <p:cNvGrpSpPr/>
          <p:nvPr/>
        </p:nvGrpSpPr>
        <p:grpSpPr>
          <a:xfrm>
            <a:off x="334645" y="551815"/>
            <a:ext cx="4325620" cy="1207770"/>
            <a:chOff x="527" y="869"/>
            <a:chExt cx="6812" cy="1902"/>
          </a:xfrm>
        </p:grpSpPr>
        <p:sp>
          <p:nvSpPr>
            <p:cNvPr id="26" name="标题 1"/>
            <p:cNvSpPr>
              <a:spLocks noGrp="1"/>
            </p:cNvSpPr>
            <p:nvPr>
              <p:custDataLst>
                <p:tags r:id="rId2"/>
              </p:custDataLst>
            </p:nvPr>
          </p:nvSpPr>
          <p:spPr>
            <a:xfrm>
              <a:off x="529" y="869"/>
              <a:ext cx="6811"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Applications</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27" name="图片 26" descr="bar"/>
            <p:cNvPicPr/>
            <p:nvPr>
              <p:custDataLst>
                <p:tags r:id="rId3"/>
              </p:custDataLst>
            </p:nvPr>
          </p:nvPicPr>
          <p:blipFill>
            <a:blip r:embed="rId4"/>
            <a:stretch>
              <a:fillRect/>
            </a:stretch>
          </p:blipFill>
          <p:spPr>
            <a:xfrm>
              <a:off x="528" y="1968"/>
              <a:ext cx="5953" cy="57"/>
            </a:xfrm>
            <a:prstGeom prst="rect">
              <a:avLst/>
            </a:prstGeom>
          </p:spPr>
        </p:pic>
        <p:sp>
          <p:nvSpPr>
            <p:cNvPr id="28" name="文本框 27"/>
            <p:cNvSpPr txBox="1"/>
            <p:nvPr>
              <p:custDataLst>
                <p:tags r:id="rId5"/>
              </p:custDataLst>
            </p:nvPr>
          </p:nvSpPr>
          <p:spPr>
            <a:xfrm>
              <a:off x="527" y="2037"/>
              <a:ext cx="6637" cy="734"/>
            </a:xfrm>
            <a:prstGeom prst="rect">
              <a:avLst/>
            </a:prstGeom>
            <a:noFill/>
          </p:spPr>
          <p:txBody>
            <a:bodyPr wrap="square" rtlCol="0">
              <a:noAutofit/>
            </a:bodyPr>
            <a:lstStyle/>
            <a:p>
              <a:pPr algn="l">
                <a:lnSpc>
                  <a:spcPct val="100000"/>
                </a:lnSpc>
              </a:pPr>
              <a:r>
                <a:rPr lang="en-US" altLang="zh-CN" sz="2400" dirty="0">
                  <a:solidFill>
                    <a:srgbClr val="8489D3"/>
                  </a:solidFill>
                  <a:latin typeface="HarmonyOS Sans Black" panose="00000A00000000000000" charset="0"/>
                  <a:cs typeface="HarmonyOS Sans Black" panose="00000A00000000000000" charset="0"/>
                  <a:sym typeface="+mn-ea"/>
                </a:rPr>
                <a:t>Large Scale</a:t>
              </a:r>
              <a:endParaRPr lang="en-US" altLang="zh-CN" sz="2400" dirty="0">
                <a:solidFill>
                  <a:srgbClr val="8489D3"/>
                </a:solidFill>
                <a:latin typeface="HarmonyOS Sans Black" panose="00000A00000000000000" charset="0"/>
                <a:cs typeface="HarmonyOS Sans Black" panose="00000A00000000000000" charset="0"/>
                <a:sym typeface="+mn-ea"/>
              </a:endParaRPr>
            </a:p>
          </p:txBody>
        </p:sp>
      </p:grpSp>
      <p:grpSp>
        <p:nvGrpSpPr>
          <p:cNvPr id="2" name="组合 1"/>
          <p:cNvGrpSpPr/>
          <p:nvPr/>
        </p:nvGrpSpPr>
        <p:grpSpPr>
          <a:xfrm>
            <a:off x="0" y="6605270"/>
            <a:ext cx="12191365" cy="255270"/>
            <a:chOff x="0" y="10398"/>
            <a:chExt cx="19199" cy="402"/>
          </a:xfrm>
        </p:grpSpPr>
        <p:sp>
          <p:nvSpPr>
            <p:cNvPr id="5" name="任意多边形 37"/>
            <p:cNvSpPr/>
            <p:nvPr>
              <p:custDataLst>
                <p:tags r:id="rId6"/>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五边形 5"/>
            <p:cNvSpPr/>
            <p:nvPr>
              <p:custDataLst>
                <p:tags r:id="rId7"/>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9" name="图片 8" descr="C:\wohxy\pic\部门logo\3811661911493_.pic.jpg3811661911493_.pic"/>
            <p:cNvPicPr>
              <a:picLocks noChangeAspect="1"/>
            </p:cNvPicPr>
            <p:nvPr>
              <p:custDataLst>
                <p:tags r:id="rId9"/>
              </p:custDataLst>
            </p:nvPr>
          </p:nvPicPr>
          <p:blipFill>
            <a:blip r:embed="rId10"/>
            <a:srcRect/>
            <a:stretch>
              <a:fillRect/>
            </a:stretch>
          </p:blipFill>
          <p:spPr>
            <a:xfrm>
              <a:off x="527" y="10510"/>
              <a:ext cx="1293" cy="198"/>
            </a:xfrm>
            <a:prstGeom prst="rect">
              <a:avLst/>
            </a:prstGeom>
          </p:spPr>
        </p:pic>
        <p:pic>
          <p:nvPicPr>
            <p:cNvPr id="11" name="图片 41" descr="3b32313535393938333b57307403"/>
            <p:cNvPicPr>
              <a:picLocks noChangeAspect="1"/>
            </p:cNvPicPr>
            <p:nvPr>
              <p:custDataLst>
                <p:tags r:id="rId11"/>
              </p:custDataLst>
            </p:nvPr>
          </p:nvPicPr>
          <p:blipFill>
            <a:blip r:embed="rId12"/>
            <a:stretch>
              <a:fillRect/>
            </a:stretch>
          </p:blipFill>
          <p:spPr>
            <a:xfrm>
              <a:off x="2797" y="10510"/>
              <a:ext cx="198" cy="198"/>
            </a:xfrm>
            <a:prstGeom prst="rect">
              <a:avLst/>
            </a:prstGeom>
          </p:spPr>
        </p:pic>
        <p:sp>
          <p:nvSpPr>
            <p:cNvPr id="18" name="文本框 17"/>
            <p:cNvSpPr txBox="1"/>
            <p:nvPr>
              <p:custDataLst>
                <p:tags r:id="rId1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19" name="文本框 18"/>
            <p:cNvSpPr txBox="1"/>
            <p:nvPr>
              <p:custDataLst>
                <p:tags r:id="rId14"/>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17</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22" name="图片 6" descr="343435383135363b333633323734363b4fe1606f"/>
            <p:cNvPicPr>
              <a:picLocks noChangeAspect="1"/>
            </p:cNvPicPr>
            <p:nvPr>
              <p:custDataLst>
                <p:tags r:id="rId15"/>
              </p:custDataLst>
            </p:nvPr>
          </p:nvPicPr>
          <p:blipFill>
            <a:blip r:embed="rId16"/>
            <a:stretch>
              <a:fillRect/>
            </a:stretch>
          </p:blipFill>
          <p:spPr>
            <a:xfrm>
              <a:off x="6195" y="10510"/>
              <a:ext cx="198" cy="198"/>
            </a:xfrm>
            <a:prstGeom prst="rect">
              <a:avLst/>
            </a:prstGeom>
          </p:spPr>
        </p:pic>
        <p:sp>
          <p:nvSpPr>
            <p:cNvPr id="24" name="文本框 23"/>
            <p:cNvSpPr txBox="1"/>
            <p:nvPr>
              <p:custDataLst>
                <p:tags r:id="rId17"/>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pic>
        <p:nvPicPr>
          <p:cNvPr id="4" name="http://photo-static-api.fotomore.com/creative/vcg/veer/400/new/VCG41N463168037.jpg?uid=386&amp;timestamp=1691743322&amp;sign=2ef897cb6a52e6f88b5f660dffbc86c2" descr="templates\picture_hover\&amp;pky210_sjzg_VCG41N463168037&amp;"/>
          <p:cNvPicPr>
            <a:picLocks noChangeAspect="1"/>
          </p:cNvPicPr>
          <p:nvPr>
            <p:custDataLst>
              <p:tags r:id="rId18"/>
            </p:custDataLst>
          </p:nvPr>
        </p:nvPicPr>
        <p:blipFill>
          <a:blip r:embed="rId19"/>
          <a:stretch>
            <a:fillRect/>
          </a:stretch>
        </p:blipFill>
        <p:spPr>
          <a:xfrm>
            <a:off x="4630420" y="862330"/>
            <a:ext cx="7561867" cy="5040000"/>
          </a:xfrm>
          <a:prstGeom prst="rect">
            <a:avLst/>
          </a:prstGeom>
        </p:spPr>
      </p:pic>
      <p:sp>
        <p:nvSpPr>
          <p:cNvPr id="15" name="矩形 14"/>
          <p:cNvSpPr/>
          <p:nvPr>
            <p:custDataLst>
              <p:tags r:id="rId20"/>
            </p:custDataLst>
          </p:nvPr>
        </p:nvSpPr>
        <p:spPr>
          <a:xfrm>
            <a:off x="4630420" y="862330"/>
            <a:ext cx="3075305" cy="2663190"/>
          </a:xfrm>
          <a:prstGeom prst="rect">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6" name="组合 15"/>
          <p:cNvGrpSpPr/>
          <p:nvPr/>
        </p:nvGrpSpPr>
        <p:grpSpPr>
          <a:xfrm>
            <a:off x="4627880" y="898525"/>
            <a:ext cx="3075940" cy="2541270"/>
            <a:chOff x="14355" y="1441"/>
            <a:chExt cx="4844" cy="4002"/>
          </a:xfrm>
        </p:grpSpPr>
        <p:sp>
          <p:nvSpPr>
            <p:cNvPr id="17" name="文本框 16"/>
            <p:cNvSpPr txBox="1"/>
            <p:nvPr>
              <p:custDataLst>
                <p:tags r:id="rId21"/>
              </p:custDataLst>
            </p:nvPr>
          </p:nvSpPr>
          <p:spPr>
            <a:xfrm>
              <a:off x="14355" y="1441"/>
              <a:ext cx="4751" cy="1660"/>
            </a:xfrm>
            <a:prstGeom prst="rect">
              <a:avLst/>
            </a:prstGeom>
            <a:noFill/>
            <a:extLst>
              <a:ext uri="{909E8E84-426E-40DD-AFC4-6F175D3DCCD1}">
                <a14:hiddenFill xmlns:a14="http://schemas.microsoft.com/office/drawing/2010/main">
                  <a:solidFill>
                    <a:schemeClr val="tx1">
                      <a:alpha val="68000"/>
                    </a:schemeClr>
                  </a:solidFill>
                </a14:hiddenFill>
              </a:ext>
            </a:extLst>
          </p:spPr>
          <p:txBody>
            <a:bodyPr wrap="square" rtlCol="0">
              <a:noAutofit/>
            </a:bodyPr>
            <a:p>
              <a:pPr algn="r">
                <a:lnSpc>
                  <a:spcPct val="160000"/>
                </a:lnSpc>
              </a:pPr>
              <a:r>
                <a:rPr lang="en-US" altLang="zh-CN" sz="1400" i="1">
                  <a:solidFill>
                    <a:schemeClr val="bg1"/>
                  </a:solidFill>
                  <a:latin typeface="HarmonyOS Sans SC Black" panose="00000A00000000000000" charset="-122"/>
                  <a:ea typeface="HarmonyOS Sans SC Black" panose="00000A00000000000000" charset="-122"/>
                  <a:cs typeface="HarmonyOS Sans Black" panose="00000A00000000000000" charset="0"/>
                </a:rPr>
                <a:t>Solinteg Demonstration Project</a:t>
              </a:r>
              <a:endParaRPr lang="en-US" altLang="zh-CN" sz="14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a:p>
              <a:pPr algn="r">
                <a:lnSpc>
                  <a:spcPct val="160000"/>
                </a:lnSpc>
              </a:pPr>
              <a:r>
                <a:rPr lang="en-US" altLang="zh-CN" sz="1000" i="1">
                  <a:solidFill>
                    <a:schemeClr val="bg1"/>
                  </a:solidFill>
                  <a:latin typeface="HarmonyOS Sans SC Black" panose="00000A00000000000000" charset="-122"/>
                  <a:ea typeface="HarmonyOS Sans SC Black" panose="00000A00000000000000" charset="-122"/>
                  <a:cs typeface="HarmonyOS Sans Black" panose="00000A00000000000000" charset="0"/>
                </a:rPr>
                <a:t>——for large-scale </a:t>
              </a:r>
              <a:r>
                <a:rPr lang="en-US" altLang="zh-CN" sz="1000" i="1">
                  <a:solidFill>
                    <a:schemeClr val="bg1"/>
                  </a:solidFill>
                  <a:latin typeface="HarmonyOS Sans SC Black" panose="00000A00000000000000" charset="-122"/>
                  <a:ea typeface="HarmonyOS Sans SC Black" panose="00000A00000000000000" charset="-122"/>
                  <a:cs typeface="HarmonyOS Sans Black" panose="00000A00000000000000" charset="0"/>
                </a:rPr>
                <a:t>application</a:t>
              </a:r>
              <a:endParaRPr lang="en-US" altLang="zh-CN" sz="10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nvGrpSpPr>
            <p:cNvPr id="20" name="组合 19"/>
            <p:cNvGrpSpPr/>
            <p:nvPr/>
          </p:nvGrpSpPr>
          <p:grpSpPr>
            <a:xfrm rot="0">
              <a:off x="14863" y="2591"/>
              <a:ext cx="4336" cy="2852"/>
              <a:chOff x="9509" y="6323"/>
              <a:chExt cx="4336" cy="2852"/>
            </a:xfrm>
          </p:grpSpPr>
          <p:pic>
            <p:nvPicPr>
              <p:cNvPr id="21" name="图片 20" descr="3b32303230393639333bccabd1f4c4dcb0e5ccabd1f4c4dcb7a2b5e7"/>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9745" y="6323"/>
                <a:ext cx="452" cy="452"/>
              </a:xfrm>
              <a:prstGeom prst="rect">
                <a:avLst/>
              </a:prstGeom>
            </p:spPr>
          </p:pic>
          <p:pic>
            <p:nvPicPr>
              <p:cNvPr id="35" name="图片 34" descr="3b333437313037303bb5e7b3d8"/>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rot="16200000">
                <a:off x="9745" y="8288"/>
                <a:ext cx="454" cy="454"/>
              </a:xfrm>
              <a:prstGeom prst="rect">
                <a:avLst/>
              </a:prstGeom>
            </p:spPr>
          </p:pic>
          <p:pic>
            <p:nvPicPr>
              <p:cNvPr id="38" name="图片 37" descr="图片11111-W"/>
              <p:cNvPicPr>
                <a:picLocks noChangeAspect="1"/>
              </p:cNvPicPr>
              <p:nvPr>
                <p:custDataLst>
                  <p:tags r:id="rId28"/>
                </p:custDataLst>
              </p:nvPr>
            </p:nvPicPr>
            <p:blipFill>
              <a:blip r:embed="rId29"/>
              <a:stretch>
                <a:fillRect/>
              </a:stretch>
            </p:blipFill>
            <p:spPr>
              <a:xfrm>
                <a:off x="9743" y="7445"/>
                <a:ext cx="454" cy="272"/>
              </a:xfrm>
              <a:prstGeom prst="rect">
                <a:avLst/>
              </a:prstGeom>
            </p:spPr>
          </p:pic>
          <p:sp>
            <p:nvSpPr>
              <p:cNvPr id="39" name="文本框 38"/>
              <p:cNvSpPr txBox="1"/>
              <p:nvPr>
                <p:custDataLst>
                  <p:tags r:id="rId30"/>
                </p:custDataLst>
              </p:nvPr>
            </p:nvSpPr>
            <p:spPr>
              <a:xfrm>
                <a:off x="9509" y="6775"/>
                <a:ext cx="921" cy="434"/>
              </a:xfrm>
              <a:prstGeom prst="rect">
                <a:avLst/>
              </a:prstGeom>
              <a:noFill/>
            </p:spPr>
            <p:txBody>
              <a:bodyPr wrap="square" rtlCol="0">
                <a:noAutofit/>
              </a:bodyPr>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PV</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40" name="文本框 39"/>
              <p:cNvSpPr txBox="1"/>
              <p:nvPr>
                <p:custDataLst>
                  <p:tags r:id="rId31"/>
                </p:custDataLst>
              </p:nvPr>
            </p:nvSpPr>
            <p:spPr>
              <a:xfrm>
                <a:off x="9509" y="7717"/>
                <a:ext cx="921" cy="434"/>
              </a:xfrm>
              <a:prstGeom prst="rect">
                <a:avLst/>
              </a:prstGeom>
              <a:noFill/>
            </p:spPr>
            <p:txBody>
              <a:bodyPr wrap="square" rtlCol="0">
                <a:noAutofit/>
              </a:bodyPr>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Inverter</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41" name="文本框 40"/>
              <p:cNvSpPr txBox="1"/>
              <p:nvPr>
                <p:custDataLst>
                  <p:tags r:id="rId32"/>
                </p:custDataLst>
              </p:nvPr>
            </p:nvSpPr>
            <p:spPr>
              <a:xfrm>
                <a:off x="9509" y="8741"/>
                <a:ext cx="921" cy="434"/>
              </a:xfrm>
              <a:prstGeom prst="rect">
                <a:avLst/>
              </a:prstGeom>
              <a:noFill/>
            </p:spPr>
            <p:txBody>
              <a:bodyPr wrap="square" rtlCol="0">
                <a:noAutofit/>
              </a:bodyPr>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Battery</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42" name="文本框 41"/>
              <p:cNvSpPr txBox="1"/>
              <p:nvPr>
                <p:custDataLst>
                  <p:tags r:id="rId33"/>
                </p:custDataLst>
              </p:nvPr>
            </p:nvSpPr>
            <p:spPr>
              <a:xfrm>
                <a:off x="10492" y="6423"/>
                <a:ext cx="1866" cy="503"/>
              </a:xfrm>
              <a:prstGeom prst="rect">
                <a:avLst/>
              </a:prstGeom>
              <a:noFill/>
            </p:spPr>
            <p:txBody>
              <a:bodyPr wrap="square" rtlCol="0">
                <a:noAutofit/>
              </a:bodyPr>
              <a:p>
                <a:pPr algn="l">
                  <a:lnSpc>
                    <a:spcPct val="140000"/>
                  </a:lnSpc>
                </a:pPr>
                <a:r>
                  <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rPr>
                  <a:t>UP to 5MW</a:t>
                </a:r>
                <a:endPar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43" name="文本框 42"/>
              <p:cNvSpPr txBox="1"/>
              <p:nvPr>
                <p:custDataLst>
                  <p:tags r:id="rId34"/>
                </p:custDataLst>
              </p:nvPr>
            </p:nvSpPr>
            <p:spPr>
              <a:xfrm>
                <a:off x="10492" y="7329"/>
                <a:ext cx="2744" cy="503"/>
              </a:xfrm>
              <a:prstGeom prst="rect">
                <a:avLst/>
              </a:prstGeom>
              <a:noFill/>
            </p:spPr>
            <p:txBody>
              <a:bodyPr wrap="square" rtlCol="0">
                <a:noAutofit/>
              </a:bodyPr>
              <a:p>
                <a:pPr algn="l">
                  <a:lnSpc>
                    <a:spcPct val="140000"/>
                  </a:lnSpc>
                </a:pPr>
                <a:r>
                  <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rPr>
                  <a:t>50-500kW Hybrid</a:t>
                </a:r>
                <a:endPar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44" name="文本框 43"/>
              <p:cNvSpPr txBox="1"/>
              <p:nvPr>
                <p:custDataLst>
                  <p:tags r:id="rId35"/>
                </p:custDataLst>
              </p:nvPr>
            </p:nvSpPr>
            <p:spPr>
              <a:xfrm>
                <a:off x="10492" y="8235"/>
                <a:ext cx="3353" cy="503"/>
              </a:xfrm>
              <a:prstGeom prst="rect">
                <a:avLst/>
              </a:prstGeom>
              <a:noFill/>
            </p:spPr>
            <p:txBody>
              <a:bodyPr wrap="square" rtlCol="0">
                <a:noAutofit/>
              </a:bodyPr>
              <a:p>
                <a:pPr algn="l">
                  <a:lnSpc>
                    <a:spcPct val="140000"/>
                  </a:lnSpc>
                </a:pPr>
                <a:r>
                  <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rPr>
                  <a:t>According to the </a:t>
                </a:r>
                <a:r>
                  <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rPr>
                  <a:t>demand</a:t>
                </a:r>
                <a:endPar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grpSp>
    </p:spTree>
    <p:custDataLst>
      <p:tags r:id="rId3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0"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7545705" y="572135"/>
            <a:ext cx="4389755" cy="1208405"/>
            <a:chOff x="11883" y="992"/>
            <a:chExt cx="6913" cy="1903"/>
          </a:xfrm>
        </p:grpSpPr>
        <p:sp>
          <p:nvSpPr>
            <p:cNvPr id="9" name="标题 1"/>
            <p:cNvSpPr>
              <a:spLocks noGrp="1"/>
            </p:cNvSpPr>
            <p:nvPr>
              <p:custDataLst>
                <p:tags r:id="rId1"/>
              </p:custDataLst>
            </p:nvPr>
          </p:nvSpPr>
          <p:spPr>
            <a:xfrm>
              <a:off x="13553" y="992"/>
              <a:ext cx="5243"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Applications</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2"/>
              </p:custDataLst>
            </p:nvPr>
          </p:nvPicPr>
          <p:blipFill>
            <a:blip r:embed="rId3"/>
            <a:stretch>
              <a:fillRect/>
            </a:stretch>
          </p:blipFill>
          <p:spPr>
            <a:xfrm>
              <a:off x="12750" y="2104"/>
              <a:ext cx="5953" cy="57"/>
            </a:xfrm>
            <a:prstGeom prst="rect">
              <a:avLst/>
            </a:prstGeom>
          </p:spPr>
        </p:pic>
        <p:sp>
          <p:nvSpPr>
            <p:cNvPr id="8" name="文本框 7"/>
            <p:cNvSpPr txBox="1"/>
            <p:nvPr/>
          </p:nvSpPr>
          <p:spPr>
            <a:xfrm>
              <a:off x="11883" y="2161"/>
              <a:ext cx="6820" cy="734"/>
            </a:xfrm>
            <a:prstGeom prst="rect">
              <a:avLst/>
            </a:prstGeom>
            <a:noFill/>
          </p:spPr>
          <p:txBody>
            <a:bodyPr wrap="square" rtlCol="0">
              <a:noAutofit/>
            </a:bodyPr>
            <a:lstStyle/>
            <a:p>
              <a:pPr algn="r">
                <a:lnSpc>
                  <a:spcPct val="100000"/>
                </a:lnSpc>
              </a:pPr>
              <a:r>
                <a:rPr lang="en-US" altLang="zh-CN" sz="2400" dirty="0">
                  <a:solidFill>
                    <a:srgbClr val="8489D3"/>
                  </a:solidFill>
                  <a:latin typeface="HarmonyOS Sans Black" panose="00000A00000000000000" charset="0"/>
                  <a:cs typeface="HarmonyOS Sans Black" panose="00000A00000000000000" charset="0"/>
                </a:rPr>
                <a:t>On-grid Revamping</a:t>
              </a:r>
              <a:endParaRPr lang="en-US" altLang="zh-CN" sz="2400" dirty="0">
                <a:solidFill>
                  <a:srgbClr val="8489D3"/>
                </a:solidFill>
                <a:latin typeface="HarmonyOS Sans Black" panose="00000A00000000000000" charset="0"/>
                <a:cs typeface="HarmonyOS Sans Black" panose="00000A00000000000000" charset="0"/>
              </a:endParaRPr>
            </a:p>
          </p:txBody>
        </p:sp>
      </p:grpSp>
      <p:sp>
        <p:nvSpPr>
          <p:cNvPr id="23" name="文本框 22"/>
          <p:cNvSpPr txBox="1"/>
          <p:nvPr>
            <p:custDataLst>
              <p:tags r:id="rId4"/>
            </p:custDataLst>
          </p:nvPr>
        </p:nvSpPr>
        <p:spPr>
          <a:xfrm>
            <a:off x="8096250" y="1891030"/>
            <a:ext cx="3839210" cy="4442460"/>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There are many on-grid solar systems that were installed under the stimulation of the high subsidy and FIT.  When the policy changes, there are no more profits for exporting the power into the grid. So, revamping their on-grid system to an energy storage system is a good choice.</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Using </a:t>
            </a:r>
            <a:r>
              <a:rPr lang="en-US"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Solinteg’s</a:t>
            </a: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inverters and smart meters, with suitable batteries, they can revamp their system easily, and monitor the whole system in Solinteg Cloud.</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Just like the system in the left picture, a 500kW on-grid system is transformed into an energy storage system by adding a </a:t>
            </a:r>
            <a:r>
              <a:rPr lang="en-US"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50kW hybrid inverter and </a:t>
            </a:r>
            <a:r>
              <a:rPr lang="en-US" sz="1200" dirty="0" err="1">
                <a:solidFill>
                  <a:srgbClr val="8489D3"/>
                </a:solidFill>
                <a:latin typeface="HarmonyOS Sans SC" panose="00000500000000000000" charset="-122"/>
                <a:ea typeface="HarmonyOS Sans SC" panose="00000500000000000000" charset="-122"/>
                <a:cs typeface="HarmonyOS Sans Black" panose="00000A00000000000000" charset="0"/>
              </a:rPr>
              <a:t>Pylontech</a:t>
            </a: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100kWh batteries..</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pic>
        <p:nvPicPr>
          <p:cNvPr id="3" name="http://photo-static-api.fotomore.com/creative/vcg/400/new/VCG41N1159119933.jpg?uid=386&amp;timestamp=1690196472&amp;sign=2e699225dcdb5897156465eaaa4edfb0" descr="templates\picture_hover\&amp;pky350_sjzg_VCG41N1159119933&amp;"/>
          <p:cNvPicPr>
            <a:picLocks noChangeAspect="1"/>
          </p:cNvPicPr>
          <p:nvPr/>
        </p:nvPicPr>
        <p:blipFill>
          <a:blip r:embed="rId5"/>
          <a:stretch>
            <a:fillRect/>
          </a:stretch>
        </p:blipFill>
        <p:spPr>
          <a:xfrm>
            <a:off x="0" y="862965"/>
            <a:ext cx="7561867" cy="5040000"/>
          </a:xfrm>
          <a:prstGeom prst="rect">
            <a:avLst/>
          </a:prstGeom>
        </p:spPr>
      </p:pic>
      <p:sp>
        <p:nvSpPr>
          <p:cNvPr id="35" name="矩形 34"/>
          <p:cNvSpPr/>
          <p:nvPr>
            <p:custDataLst>
              <p:tags r:id="rId6"/>
            </p:custDataLst>
          </p:nvPr>
        </p:nvSpPr>
        <p:spPr>
          <a:xfrm>
            <a:off x="1270" y="3848735"/>
            <a:ext cx="7560310" cy="2054225"/>
          </a:xfrm>
          <a:prstGeom prst="rect">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2588895" y="4065905"/>
            <a:ext cx="2383293" cy="1620000"/>
          </a:xfrm>
          <a:prstGeom prst="rect">
            <a:avLst/>
          </a:prstGeom>
          <a:effectLst>
            <a:softEdge rad="31750"/>
          </a:effectLst>
        </p:spPr>
      </p:pic>
      <p:pic>
        <p:nvPicPr>
          <p:cNvPr id="2" name="图片 1"/>
          <p:cNvPicPr>
            <a:picLocks noChangeAspect="1"/>
          </p:cNvPicPr>
          <p:nvPr>
            <p:custDataLst>
              <p:tags r:id="rId9"/>
            </p:custDataLst>
          </p:nvPr>
        </p:nvPicPr>
        <p:blipFill rotWithShape="1">
          <a:blip r:embed="rId10" cstate="print">
            <a:extLst>
              <a:ext uri="{28A0092B-C50C-407E-A947-70E740481C1C}">
                <a14:useLocalDpi xmlns:a14="http://schemas.microsoft.com/office/drawing/2010/main" val="0"/>
              </a:ext>
            </a:extLst>
          </a:blip>
          <a:srcRect l="17149" r="16643"/>
          <a:stretch>
            <a:fillRect/>
          </a:stretch>
        </p:blipFill>
        <p:spPr>
          <a:xfrm>
            <a:off x="477078" y="4065732"/>
            <a:ext cx="1608836" cy="1620000"/>
          </a:xfrm>
          <a:prstGeom prst="rect">
            <a:avLst/>
          </a:prstGeom>
          <a:effectLst>
            <a:softEdge rad="31750"/>
          </a:effectLst>
        </p:spPr>
      </p:pic>
      <p:grpSp>
        <p:nvGrpSpPr>
          <p:cNvPr id="36" name="组合 35"/>
          <p:cNvGrpSpPr/>
          <p:nvPr/>
        </p:nvGrpSpPr>
        <p:grpSpPr>
          <a:xfrm>
            <a:off x="5594350" y="3970020"/>
            <a:ext cx="1897380" cy="1811020"/>
            <a:chOff x="9509" y="6323"/>
            <a:chExt cx="2988" cy="2852"/>
          </a:xfrm>
        </p:grpSpPr>
        <p:pic>
          <p:nvPicPr>
            <p:cNvPr id="5" name="图片 4" descr="3b32303230393639333bccabd1f4c4dcb0e5ccabd1f4c4dcb7a2b5e7"/>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9745" y="6323"/>
              <a:ext cx="452" cy="452"/>
            </a:xfrm>
            <a:prstGeom prst="rect">
              <a:avLst/>
            </a:prstGeom>
          </p:spPr>
        </p:pic>
        <p:pic>
          <p:nvPicPr>
            <p:cNvPr id="11" name="图片 10" descr="3b333437313037303bb5e7b3d8"/>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9745" y="8288"/>
              <a:ext cx="454" cy="454"/>
            </a:xfrm>
            <a:prstGeom prst="rect">
              <a:avLst/>
            </a:prstGeom>
          </p:spPr>
        </p:pic>
        <p:pic>
          <p:nvPicPr>
            <p:cNvPr id="22" name="图片 21" descr="图片11111-W"/>
            <p:cNvPicPr>
              <a:picLocks noChangeAspect="1"/>
            </p:cNvPicPr>
            <p:nvPr>
              <p:custDataLst>
                <p:tags r:id="rId17"/>
              </p:custDataLst>
            </p:nvPr>
          </p:nvPicPr>
          <p:blipFill>
            <a:blip r:embed="rId18"/>
            <a:stretch>
              <a:fillRect/>
            </a:stretch>
          </p:blipFill>
          <p:spPr>
            <a:xfrm>
              <a:off x="9743" y="7445"/>
              <a:ext cx="454" cy="272"/>
            </a:xfrm>
            <a:prstGeom prst="rect">
              <a:avLst/>
            </a:prstGeom>
          </p:spPr>
        </p:pic>
        <p:sp>
          <p:nvSpPr>
            <p:cNvPr id="24" name="文本框 23"/>
            <p:cNvSpPr txBox="1"/>
            <p:nvPr>
              <p:custDataLst>
                <p:tags r:id="rId19"/>
              </p:custDataLst>
            </p:nvPr>
          </p:nvSpPr>
          <p:spPr>
            <a:xfrm>
              <a:off x="9509" y="6775"/>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PV</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29" name="文本框 28"/>
            <p:cNvSpPr txBox="1"/>
            <p:nvPr>
              <p:custDataLst>
                <p:tags r:id="rId20"/>
              </p:custDataLst>
            </p:nvPr>
          </p:nvSpPr>
          <p:spPr>
            <a:xfrm>
              <a:off x="9509" y="7717"/>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Inverter</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30" name="文本框 29"/>
            <p:cNvSpPr txBox="1"/>
            <p:nvPr>
              <p:custDataLst>
                <p:tags r:id="rId21"/>
              </p:custDataLst>
            </p:nvPr>
          </p:nvSpPr>
          <p:spPr>
            <a:xfrm>
              <a:off x="9509" y="8741"/>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Battery</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31" name="文本框 30"/>
            <p:cNvSpPr txBox="1"/>
            <p:nvPr>
              <p:custDataLst>
                <p:tags r:id="rId22"/>
              </p:custDataLst>
            </p:nvPr>
          </p:nvSpPr>
          <p:spPr>
            <a:xfrm>
              <a:off x="10492" y="6423"/>
              <a:ext cx="1866" cy="503"/>
            </a:xfrm>
            <a:prstGeom prst="rect">
              <a:avLst/>
            </a:prstGeom>
            <a:noFill/>
          </p:spPr>
          <p:txBody>
            <a:bodyPr wrap="square" rtlCol="0">
              <a:noAutofit/>
            </a:bodyPr>
            <a:lstStyle/>
            <a:p>
              <a:pPr algn="l">
                <a:lnSpc>
                  <a:spcPct val="140000"/>
                </a:lnSpc>
              </a:pPr>
              <a:r>
                <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rPr>
                <a:t>50kW</a:t>
              </a:r>
              <a:endPar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32" name="文本框 31"/>
            <p:cNvSpPr txBox="1"/>
            <p:nvPr>
              <p:custDataLst>
                <p:tags r:id="rId23"/>
              </p:custDataLst>
            </p:nvPr>
          </p:nvSpPr>
          <p:spPr>
            <a:xfrm>
              <a:off x="10492" y="7329"/>
              <a:ext cx="2005" cy="503"/>
            </a:xfrm>
            <a:prstGeom prst="rect">
              <a:avLst/>
            </a:prstGeom>
            <a:noFill/>
          </p:spPr>
          <p:txBody>
            <a:bodyPr wrap="square" rtlCol="0">
              <a:noAutofit/>
            </a:bodyPr>
            <a:lstStyle/>
            <a:p>
              <a:pPr algn="l">
                <a:lnSpc>
                  <a:spcPct val="140000"/>
                </a:lnSpc>
              </a:pPr>
              <a:r>
                <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rPr>
                <a:t>50kW Hybrid</a:t>
              </a:r>
              <a:endPar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33" name="文本框 32"/>
            <p:cNvSpPr txBox="1"/>
            <p:nvPr>
              <p:custDataLst>
                <p:tags r:id="rId24"/>
              </p:custDataLst>
            </p:nvPr>
          </p:nvSpPr>
          <p:spPr>
            <a:xfrm>
              <a:off x="10492" y="8235"/>
              <a:ext cx="1427" cy="503"/>
            </a:xfrm>
            <a:prstGeom prst="rect">
              <a:avLst/>
            </a:prstGeom>
            <a:noFill/>
          </p:spPr>
          <p:txBody>
            <a:bodyPr wrap="square" rtlCol="0">
              <a:noAutofit/>
            </a:bodyPr>
            <a:lstStyle/>
            <a:p>
              <a:pPr algn="l">
                <a:lnSpc>
                  <a:spcPct val="140000"/>
                </a:lnSpc>
              </a:pPr>
              <a:r>
                <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rPr>
                <a:t>100kWh</a:t>
              </a:r>
              <a:endPar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grpSp>
        <p:nvGrpSpPr>
          <p:cNvPr id="25" name="组合 24"/>
          <p:cNvGrpSpPr/>
          <p:nvPr/>
        </p:nvGrpSpPr>
        <p:grpSpPr>
          <a:xfrm>
            <a:off x="4519295" y="3107055"/>
            <a:ext cx="3037840" cy="741680"/>
            <a:chOff x="7294" y="4914"/>
            <a:chExt cx="4784" cy="1168"/>
          </a:xfrm>
        </p:grpSpPr>
        <p:sp>
          <p:nvSpPr>
            <p:cNvPr id="37" name="矩形 36"/>
            <p:cNvSpPr/>
            <p:nvPr>
              <p:custDataLst>
                <p:tags r:id="rId25"/>
              </p:custDataLst>
            </p:nvPr>
          </p:nvSpPr>
          <p:spPr>
            <a:xfrm>
              <a:off x="7294" y="4914"/>
              <a:ext cx="4785" cy="1168"/>
            </a:xfrm>
            <a:prstGeom prst="rect">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custDataLst>
                <p:tags r:id="rId26"/>
              </p:custDataLst>
            </p:nvPr>
          </p:nvSpPr>
          <p:spPr>
            <a:xfrm>
              <a:off x="7294" y="4944"/>
              <a:ext cx="4681" cy="1138"/>
            </a:xfrm>
            <a:prstGeom prst="rect">
              <a:avLst/>
            </a:prstGeom>
            <a:noFill/>
            <a:extLst>
              <a:ext uri="{909E8E84-426E-40DD-AFC4-6F175D3DCCD1}">
                <a14:hiddenFill xmlns:a14="http://schemas.microsoft.com/office/drawing/2010/main">
                  <a:solidFill>
                    <a:schemeClr val="tx1">
                      <a:alpha val="68000"/>
                    </a:schemeClr>
                  </a:solidFill>
                </a14:hiddenFill>
              </a:ext>
            </a:extLst>
          </p:spPr>
          <p:txBody>
            <a:bodyPr wrap="square" rtlCol="0">
              <a:noAutofit/>
            </a:bodyPr>
            <a:lstStyle/>
            <a:p>
              <a:pPr algn="r">
                <a:lnSpc>
                  <a:spcPct val="160000"/>
                </a:lnSpc>
              </a:pPr>
              <a:r>
                <a:rPr lang="en-US" altLang="zh-CN" sz="1400" i="1" dirty="0" err="1">
                  <a:solidFill>
                    <a:schemeClr val="bg1"/>
                  </a:solidFill>
                  <a:latin typeface="HarmonyOS Sans SC Black" panose="00000A00000000000000" charset="-122"/>
                  <a:ea typeface="HarmonyOS Sans SC Black" panose="00000A00000000000000" charset="-122"/>
                  <a:cs typeface="HarmonyOS Sans Black" panose="00000A00000000000000" charset="0"/>
                </a:rPr>
                <a:t>Solinteg</a:t>
              </a:r>
              <a:r>
                <a:rPr lang="en-US" altLang="zh-CN" sz="1400" i="1" dirty="0">
                  <a:solidFill>
                    <a:schemeClr val="bg1"/>
                  </a:solidFill>
                  <a:latin typeface="HarmonyOS Sans SC Black" panose="00000A00000000000000" charset="-122"/>
                  <a:ea typeface="HarmonyOS Sans SC Black" panose="00000A00000000000000" charset="-122"/>
                  <a:cs typeface="HarmonyOS Sans Black" panose="00000A00000000000000" charset="0"/>
                </a:rPr>
                <a:t> Demonstration Project</a:t>
              </a:r>
              <a:endParaRPr lang="en-US" altLang="zh-CN" sz="1400" i="1" dirty="0">
                <a:solidFill>
                  <a:schemeClr val="bg1"/>
                </a:solidFill>
                <a:latin typeface="HarmonyOS Sans SC Black" panose="00000A00000000000000" charset="-122"/>
                <a:ea typeface="HarmonyOS Sans SC Black" panose="00000A00000000000000" charset="-122"/>
                <a:cs typeface="HarmonyOS Sans Black" panose="00000A00000000000000" charset="0"/>
              </a:endParaRPr>
            </a:p>
            <a:p>
              <a:pPr algn="r">
                <a:lnSpc>
                  <a:spcPct val="160000"/>
                </a:lnSpc>
              </a:pPr>
              <a:r>
                <a:rPr lang="en-US" altLang="zh-CN" sz="1000" i="1" dirty="0">
                  <a:solidFill>
                    <a:schemeClr val="bg1"/>
                  </a:solidFill>
                  <a:latin typeface="HarmonyOS Sans SC Black" panose="00000A00000000000000" charset="-122"/>
                  <a:ea typeface="HarmonyOS Sans SC Black" panose="00000A00000000000000" charset="-122"/>
                  <a:cs typeface="HarmonyOS Sans Black" panose="00000A00000000000000" charset="0"/>
                </a:rPr>
                <a:t>——for on-grid revamping</a:t>
              </a:r>
              <a:endParaRPr lang="en-US" altLang="zh-CN" sz="1000" i="1" dirty="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grpSp>
        <p:nvGrpSpPr>
          <p:cNvPr id="26" name="组合 25"/>
          <p:cNvGrpSpPr/>
          <p:nvPr/>
        </p:nvGrpSpPr>
        <p:grpSpPr>
          <a:xfrm>
            <a:off x="0" y="6605270"/>
            <a:ext cx="12191365" cy="255270"/>
            <a:chOff x="0" y="10398"/>
            <a:chExt cx="19199" cy="402"/>
          </a:xfrm>
        </p:grpSpPr>
        <p:sp>
          <p:nvSpPr>
            <p:cNvPr id="27" name="任意多边形 37"/>
            <p:cNvSpPr/>
            <p:nvPr>
              <p:custDataLst>
                <p:tags r:id="rId27"/>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8" name="五边形 27"/>
            <p:cNvSpPr/>
            <p:nvPr>
              <p:custDataLst>
                <p:tags r:id="rId28"/>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custDataLst>
                <p:tags r:id="rId29"/>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39" name="图片 38" descr="C:\wohxy\pic\部门logo\3811661911493_.pic.jpg3811661911493_.pic"/>
            <p:cNvPicPr>
              <a:picLocks noChangeAspect="1"/>
            </p:cNvPicPr>
            <p:nvPr>
              <p:custDataLst>
                <p:tags r:id="rId30"/>
              </p:custDataLst>
            </p:nvPr>
          </p:nvPicPr>
          <p:blipFill>
            <a:blip r:embed="rId31"/>
            <a:srcRect/>
            <a:stretch>
              <a:fillRect/>
            </a:stretch>
          </p:blipFill>
          <p:spPr>
            <a:xfrm>
              <a:off x="527" y="10510"/>
              <a:ext cx="1293" cy="198"/>
            </a:xfrm>
            <a:prstGeom prst="rect">
              <a:avLst/>
            </a:prstGeom>
          </p:spPr>
        </p:pic>
        <p:pic>
          <p:nvPicPr>
            <p:cNvPr id="40" name="图片 41" descr="3b32313535393938333b57307403"/>
            <p:cNvPicPr>
              <a:picLocks noChangeAspect="1"/>
            </p:cNvPicPr>
            <p:nvPr>
              <p:custDataLst>
                <p:tags r:id="rId32"/>
              </p:custDataLst>
            </p:nvPr>
          </p:nvPicPr>
          <p:blipFill>
            <a:blip r:embed="rId33"/>
            <a:stretch>
              <a:fillRect/>
            </a:stretch>
          </p:blipFill>
          <p:spPr>
            <a:xfrm>
              <a:off x="2797" y="10510"/>
              <a:ext cx="198" cy="198"/>
            </a:xfrm>
            <a:prstGeom prst="rect">
              <a:avLst/>
            </a:prstGeom>
          </p:spPr>
        </p:pic>
        <p:sp>
          <p:nvSpPr>
            <p:cNvPr id="41" name="文本框 40"/>
            <p:cNvSpPr txBox="1"/>
            <p:nvPr>
              <p:custDataLst>
                <p:tags r:id="rId34"/>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2" name="文本框 41"/>
            <p:cNvSpPr txBox="1"/>
            <p:nvPr>
              <p:custDataLst>
                <p:tags r:id="rId35"/>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18</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43" name="图片 6" descr="343435383135363b333633323734363b4fe1606f"/>
            <p:cNvPicPr>
              <a:picLocks noChangeAspect="1"/>
            </p:cNvPicPr>
            <p:nvPr>
              <p:custDataLst>
                <p:tags r:id="rId36"/>
              </p:custDataLst>
            </p:nvPr>
          </p:nvPicPr>
          <p:blipFill>
            <a:blip r:embed="rId37"/>
            <a:stretch>
              <a:fillRect/>
            </a:stretch>
          </p:blipFill>
          <p:spPr>
            <a:xfrm>
              <a:off x="6195" y="10510"/>
              <a:ext cx="198" cy="198"/>
            </a:xfrm>
            <a:prstGeom prst="rect">
              <a:avLst/>
            </a:prstGeom>
          </p:spPr>
        </p:pic>
        <p:sp>
          <p:nvSpPr>
            <p:cNvPr id="44" name="文本框 43"/>
            <p:cNvSpPr txBox="1"/>
            <p:nvPr>
              <p:custDataLst>
                <p:tags r:id="rId38"/>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39"/>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4451985"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3" name="文本框 22"/>
          <p:cNvSpPr txBox="1"/>
          <p:nvPr>
            <p:custDataLst>
              <p:tags r:id="rId1"/>
            </p:custDataLst>
          </p:nvPr>
        </p:nvSpPr>
        <p:spPr>
          <a:xfrm>
            <a:off x="335915" y="2243455"/>
            <a:ext cx="3839210" cy="372046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With the development of the electric vehicle industry, there will be more demands for EV charging stations. It is an ideal solution to combine the charging station with an energy storage system.</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A storage system with sufficient batteries can run an EV charging station independently without a grid at daylight and evening.</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pP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The picture on the right shows an EV charging station which can generate about 700kWh in a good irradiation day. So, for a 50kWh battery EV, the station can charge over 20 cars’ battery from 20% to 90%.</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p:txBody>
      </p:sp>
      <p:grpSp>
        <p:nvGrpSpPr>
          <p:cNvPr id="25" name="组合 24"/>
          <p:cNvGrpSpPr/>
          <p:nvPr/>
        </p:nvGrpSpPr>
        <p:grpSpPr>
          <a:xfrm>
            <a:off x="334645" y="551815"/>
            <a:ext cx="4325620" cy="1207770"/>
            <a:chOff x="527" y="869"/>
            <a:chExt cx="6812" cy="1902"/>
          </a:xfrm>
        </p:grpSpPr>
        <p:sp>
          <p:nvSpPr>
            <p:cNvPr id="26" name="标题 1"/>
            <p:cNvSpPr>
              <a:spLocks noGrp="1"/>
            </p:cNvSpPr>
            <p:nvPr>
              <p:custDataLst>
                <p:tags r:id="rId2"/>
              </p:custDataLst>
            </p:nvPr>
          </p:nvSpPr>
          <p:spPr>
            <a:xfrm>
              <a:off x="529" y="869"/>
              <a:ext cx="6811"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Applications</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27" name="图片 26" descr="bar"/>
            <p:cNvPicPr/>
            <p:nvPr>
              <p:custDataLst>
                <p:tags r:id="rId3"/>
              </p:custDataLst>
            </p:nvPr>
          </p:nvPicPr>
          <p:blipFill>
            <a:blip r:embed="rId4"/>
            <a:stretch>
              <a:fillRect/>
            </a:stretch>
          </p:blipFill>
          <p:spPr>
            <a:xfrm>
              <a:off x="528" y="1968"/>
              <a:ext cx="5953" cy="57"/>
            </a:xfrm>
            <a:prstGeom prst="rect">
              <a:avLst/>
            </a:prstGeom>
          </p:spPr>
        </p:pic>
        <p:sp>
          <p:nvSpPr>
            <p:cNvPr id="28" name="文本框 27"/>
            <p:cNvSpPr txBox="1"/>
            <p:nvPr>
              <p:custDataLst>
                <p:tags r:id="rId5"/>
              </p:custDataLst>
            </p:nvPr>
          </p:nvSpPr>
          <p:spPr>
            <a:xfrm>
              <a:off x="527" y="2037"/>
              <a:ext cx="6637" cy="734"/>
            </a:xfrm>
            <a:prstGeom prst="rect">
              <a:avLst/>
            </a:prstGeom>
            <a:noFill/>
          </p:spPr>
          <p:txBody>
            <a:bodyPr wrap="square" rtlCol="0">
              <a:noAutofit/>
            </a:bodyPr>
            <a:lstStyle/>
            <a:p>
              <a:pPr algn="l">
                <a:lnSpc>
                  <a:spcPct val="100000"/>
                </a:lnSpc>
              </a:pPr>
              <a:r>
                <a:rPr lang="en-US" altLang="zh-CN" sz="2400">
                  <a:solidFill>
                    <a:srgbClr val="8489D3"/>
                  </a:solidFill>
                  <a:latin typeface="HarmonyOS Sans Black" panose="00000A00000000000000" charset="0"/>
                  <a:cs typeface="HarmonyOS Sans Black" panose="00000A00000000000000" charset="0"/>
                  <a:sym typeface="+mn-ea"/>
                </a:rPr>
                <a:t>EV Charging Station</a:t>
              </a:r>
              <a:endParaRPr lang="en-US" altLang="zh-CN" sz="2400">
                <a:solidFill>
                  <a:srgbClr val="8489D3"/>
                </a:solidFill>
                <a:latin typeface="HarmonyOS Sans Black" panose="00000A00000000000000" charset="0"/>
                <a:cs typeface="HarmonyOS Sans Black" panose="00000A00000000000000" charset="0"/>
                <a:sym typeface="+mn-ea"/>
              </a:endParaRPr>
            </a:p>
          </p:txBody>
        </p:sp>
      </p:grpSp>
      <p:pic>
        <p:nvPicPr>
          <p:cNvPr id="8" name="http://photo-static-api.fotomore.com/creative/vcg/veer/400/new/VCG41N480881157.jpg?uid=386&amp;timestamp=1690196630&amp;sign=c9b16d011f559818519fe09b11f01c0e" descr="templates\picture_hover\&amp;pky250_sjzg_VCG41N480881157&amp;"/>
          <p:cNvPicPr>
            <a:picLocks noChangeAspect="1"/>
          </p:cNvPicPr>
          <p:nvPr/>
        </p:nvPicPr>
        <p:blipFill>
          <a:blip r:embed="rId6"/>
          <a:stretch>
            <a:fillRect/>
          </a:stretch>
        </p:blipFill>
        <p:spPr>
          <a:xfrm>
            <a:off x="4629785" y="862965"/>
            <a:ext cx="7562062" cy="5040000"/>
          </a:xfrm>
          <a:prstGeom prst="rect">
            <a:avLst/>
          </a:prstGeom>
        </p:spPr>
      </p:pic>
      <p:sp>
        <p:nvSpPr>
          <p:cNvPr id="35" name="矩形 34"/>
          <p:cNvSpPr/>
          <p:nvPr>
            <p:custDataLst>
              <p:tags r:id="rId7"/>
            </p:custDataLst>
          </p:nvPr>
        </p:nvSpPr>
        <p:spPr>
          <a:xfrm>
            <a:off x="4629785" y="3848735"/>
            <a:ext cx="7560310" cy="2054225"/>
          </a:xfrm>
          <a:prstGeom prst="rect">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629785" y="3107055"/>
            <a:ext cx="3037840" cy="741680"/>
            <a:chOff x="7294" y="4914"/>
            <a:chExt cx="4784" cy="1168"/>
          </a:xfrm>
        </p:grpSpPr>
        <p:sp>
          <p:nvSpPr>
            <p:cNvPr id="37" name="矩形 36"/>
            <p:cNvSpPr/>
            <p:nvPr>
              <p:custDataLst>
                <p:tags r:id="rId8"/>
              </p:custDataLst>
            </p:nvPr>
          </p:nvSpPr>
          <p:spPr>
            <a:xfrm>
              <a:off x="7294" y="4914"/>
              <a:ext cx="4785" cy="1168"/>
            </a:xfrm>
            <a:prstGeom prst="rect">
              <a:avLst/>
            </a:prstGeom>
            <a:solidFill>
              <a:schemeClr val="tx2">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custDataLst>
                <p:tags r:id="rId9"/>
              </p:custDataLst>
            </p:nvPr>
          </p:nvSpPr>
          <p:spPr>
            <a:xfrm>
              <a:off x="7294" y="4944"/>
              <a:ext cx="4681" cy="1138"/>
            </a:xfrm>
            <a:prstGeom prst="rect">
              <a:avLst/>
            </a:prstGeom>
            <a:noFill/>
            <a:extLst>
              <a:ext uri="{909E8E84-426E-40DD-AFC4-6F175D3DCCD1}">
                <a14:hiddenFill xmlns:a14="http://schemas.microsoft.com/office/drawing/2010/main">
                  <a:solidFill>
                    <a:schemeClr val="tx1">
                      <a:alpha val="68000"/>
                    </a:schemeClr>
                  </a:solidFill>
                </a14:hiddenFill>
              </a:ext>
            </a:extLst>
          </p:spPr>
          <p:txBody>
            <a:bodyPr wrap="square" rtlCol="0">
              <a:noAutofit/>
            </a:bodyPr>
            <a:lstStyle/>
            <a:p>
              <a:pPr algn="r">
                <a:lnSpc>
                  <a:spcPct val="160000"/>
                </a:lnSpc>
              </a:pPr>
              <a:r>
                <a:rPr lang="en-US" altLang="zh-CN" sz="1400" i="1">
                  <a:solidFill>
                    <a:schemeClr val="bg1"/>
                  </a:solidFill>
                  <a:latin typeface="HarmonyOS Sans SC Black" panose="00000A00000000000000" charset="-122"/>
                  <a:ea typeface="HarmonyOS Sans SC Black" panose="00000A00000000000000" charset="-122"/>
                  <a:cs typeface="HarmonyOS Sans Black" panose="00000A00000000000000" charset="0"/>
                </a:rPr>
                <a:t>Solinteg Demonstration Project</a:t>
              </a:r>
              <a:endParaRPr lang="en-US" altLang="zh-CN" sz="14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a:p>
              <a:pPr algn="r">
                <a:lnSpc>
                  <a:spcPct val="160000"/>
                </a:lnSpc>
              </a:pPr>
              <a:r>
                <a:rPr lang="en-US" altLang="zh-CN" sz="1000" i="1">
                  <a:solidFill>
                    <a:schemeClr val="bg1"/>
                  </a:solidFill>
                  <a:latin typeface="HarmonyOS Sans SC Black" panose="00000A00000000000000" charset="-122"/>
                  <a:ea typeface="HarmonyOS Sans SC Black" panose="00000A00000000000000" charset="-122"/>
                  <a:cs typeface="HarmonyOS Sans Black" panose="00000A00000000000000" charset="0"/>
                </a:rPr>
                <a:t>——for EV charing station</a:t>
              </a:r>
              <a:endParaRPr lang="en-US" altLang="zh-CN" sz="10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grpSp>
        <p:nvGrpSpPr>
          <p:cNvPr id="36" name="组合 35"/>
          <p:cNvGrpSpPr/>
          <p:nvPr/>
        </p:nvGrpSpPr>
        <p:grpSpPr>
          <a:xfrm>
            <a:off x="5398135" y="3970020"/>
            <a:ext cx="1953895" cy="1811020"/>
            <a:chOff x="9509" y="6323"/>
            <a:chExt cx="3077" cy="2852"/>
          </a:xfrm>
        </p:grpSpPr>
        <p:pic>
          <p:nvPicPr>
            <p:cNvPr id="5" name="图片 4" descr="3b32303230393639333bccabd1f4c4dcb0e5ccabd1f4c4dcb7a2b5e7"/>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9745" y="6323"/>
              <a:ext cx="452" cy="452"/>
            </a:xfrm>
            <a:prstGeom prst="rect">
              <a:avLst/>
            </a:prstGeom>
          </p:spPr>
        </p:pic>
        <p:pic>
          <p:nvPicPr>
            <p:cNvPr id="11" name="图片 10" descr="3b333437313037303bb5e7b3d8"/>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rot="16200000">
              <a:off x="9745" y="8288"/>
              <a:ext cx="454" cy="454"/>
            </a:xfrm>
            <a:prstGeom prst="rect">
              <a:avLst/>
            </a:prstGeom>
          </p:spPr>
        </p:pic>
        <p:pic>
          <p:nvPicPr>
            <p:cNvPr id="22" name="图片 21" descr="图片11111-W"/>
            <p:cNvPicPr>
              <a:picLocks noChangeAspect="1"/>
            </p:cNvPicPr>
            <p:nvPr>
              <p:custDataLst>
                <p:tags r:id="rId16"/>
              </p:custDataLst>
            </p:nvPr>
          </p:nvPicPr>
          <p:blipFill>
            <a:blip r:embed="rId17"/>
            <a:stretch>
              <a:fillRect/>
            </a:stretch>
          </p:blipFill>
          <p:spPr>
            <a:xfrm>
              <a:off x="9743" y="7445"/>
              <a:ext cx="454" cy="272"/>
            </a:xfrm>
            <a:prstGeom prst="rect">
              <a:avLst/>
            </a:prstGeom>
          </p:spPr>
        </p:pic>
        <p:sp>
          <p:nvSpPr>
            <p:cNvPr id="24" name="文本框 23"/>
            <p:cNvSpPr txBox="1"/>
            <p:nvPr>
              <p:custDataLst>
                <p:tags r:id="rId18"/>
              </p:custDataLst>
            </p:nvPr>
          </p:nvSpPr>
          <p:spPr>
            <a:xfrm>
              <a:off x="9509" y="6775"/>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PV</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29" name="文本框 28"/>
            <p:cNvSpPr txBox="1"/>
            <p:nvPr>
              <p:custDataLst>
                <p:tags r:id="rId19"/>
              </p:custDataLst>
            </p:nvPr>
          </p:nvSpPr>
          <p:spPr>
            <a:xfrm>
              <a:off x="9509" y="7717"/>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Inverter</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30" name="文本框 29"/>
            <p:cNvSpPr txBox="1"/>
            <p:nvPr>
              <p:custDataLst>
                <p:tags r:id="rId20"/>
              </p:custDataLst>
            </p:nvPr>
          </p:nvSpPr>
          <p:spPr>
            <a:xfrm>
              <a:off x="9509" y="8741"/>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Battery</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31" name="文本框 30"/>
            <p:cNvSpPr txBox="1"/>
            <p:nvPr>
              <p:custDataLst>
                <p:tags r:id="rId21"/>
              </p:custDataLst>
            </p:nvPr>
          </p:nvSpPr>
          <p:spPr>
            <a:xfrm>
              <a:off x="10492" y="6423"/>
              <a:ext cx="1214" cy="503"/>
            </a:xfrm>
            <a:prstGeom prst="rect">
              <a:avLst/>
            </a:prstGeom>
            <a:noFill/>
          </p:spPr>
          <p:txBody>
            <a:bodyPr wrap="square" rtlCol="0">
              <a:noAutofit/>
            </a:bodyPr>
            <a:lstStyle/>
            <a:p>
              <a:pPr algn="l">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210kW</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32" name="文本框 31"/>
            <p:cNvSpPr txBox="1"/>
            <p:nvPr>
              <p:custDataLst>
                <p:tags r:id="rId22"/>
              </p:custDataLst>
            </p:nvPr>
          </p:nvSpPr>
          <p:spPr>
            <a:xfrm>
              <a:off x="10492" y="7329"/>
              <a:ext cx="2094" cy="503"/>
            </a:xfrm>
            <a:prstGeom prst="rect">
              <a:avLst/>
            </a:prstGeom>
            <a:noFill/>
          </p:spPr>
          <p:txBody>
            <a:bodyPr wrap="square" rtlCol="0">
              <a:noAutofit/>
            </a:bodyPr>
            <a:lstStyle/>
            <a:p>
              <a:pPr algn="l">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50kW x 3 Units</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a:p>
              <a:pPr algn="l">
                <a:lnSpc>
                  <a:spcPct val="140000"/>
                </a:lnSpc>
              </a:pP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33" name="文本框 32"/>
            <p:cNvSpPr txBox="1"/>
            <p:nvPr>
              <p:custDataLst>
                <p:tags r:id="rId23"/>
              </p:custDataLst>
            </p:nvPr>
          </p:nvSpPr>
          <p:spPr>
            <a:xfrm>
              <a:off x="10492" y="8235"/>
              <a:ext cx="1613" cy="503"/>
            </a:xfrm>
            <a:prstGeom prst="rect">
              <a:avLst/>
            </a:prstGeom>
            <a:noFill/>
          </p:spPr>
          <p:txBody>
            <a:bodyPr wrap="square" rtlCol="0">
              <a:noAutofit/>
            </a:bodyPr>
            <a:lstStyle/>
            <a:p>
              <a:pPr algn="l">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400kWh</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pic>
        <p:nvPicPr>
          <p:cNvPr id="6" name="图片 5" descr="e726cecd935963a39548e7b74ae6728"/>
          <p:cNvPicPr>
            <a:picLocks noChangeAspect="1"/>
          </p:cNvPicPr>
          <p:nvPr/>
        </p:nvPicPr>
        <p:blipFill>
          <a:blip r:embed="rId24"/>
          <a:stretch>
            <a:fillRect/>
          </a:stretch>
        </p:blipFill>
        <p:spPr>
          <a:xfrm>
            <a:off x="7668260" y="4033520"/>
            <a:ext cx="2220595" cy="1668145"/>
          </a:xfrm>
          <a:prstGeom prst="rect">
            <a:avLst/>
          </a:prstGeom>
          <a:effectLst>
            <a:softEdge rad="31750"/>
          </a:effectLst>
        </p:spPr>
      </p:pic>
      <p:pic>
        <p:nvPicPr>
          <p:cNvPr id="9" name="图片 8" descr="6f830051d6a37894c9239c5e48ca228"/>
          <p:cNvPicPr>
            <a:picLocks noChangeAspect="1"/>
          </p:cNvPicPr>
          <p:nvPr/>
        </p:nvPicPr>
        <p:blipFill>
          <a:blip r:embed="rId25"/>
          <a:stretch>
            <a:fillRect/>
          </a:stretch>
        </p:blipFill>
        <p:spPr>
          <a:xfrm>
            <a:off x="10436860" y="4033520"/>
            <a:ext cx="1250315" cy="1668145"/>
          </a:xfrm>
          <a:prstGeom prst="rect">
            <a:avLst/>
          </a:prstGeom>
          <a:effectLst>
            <a:softEdge rad="31750"/>
          </a:effectLst>
        </p:spPr>
      </p:pic>
      <p:grpSp>
        <p:nvGrpSpPr>
          <p:cNvPr id="4" name="组合 3"/>
          <p:cNvGrpSpPr/>
          <p:nvPr/>
        </p:nvGrpSpPr>
        <p:grpSpPr>
          <a:xfrm>
            <a:off x="0" y="6605270"/>
            <a:ext cx="12191365" cy="255270"/>
            <a:chOff x="0" y="10398"/>
            <a:chExt cx="19199" cy="402"/>
          </a:xfrm>
        </p:grpSpPr>
        <p:sp>
          <p:nvSpPr>
            <p:cNvPr id="18" name="任意多边形 37"/>
            <p:cNvSpPr/>
            <p:nvPr>
              <p:custDataLst>
                <p:tags r:id="rId26"/>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9" name="五边形 18"/>
            <p:cNvSpPr/>
            <p:nvPr>
              <p:custDataLst>
                <p:tags r:id="rId27"/>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custDataLst>
                <p:tags r:id="rId2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39" name="图片 38" descr="C:\wohxy\pic\部门logo\3811661911493_.pic.jpg3811661911493_.pic"/>
            <p:cNvPicPr>
              <a:picLocks noChangeAspect="1"/>
            </p:cNvPicPr>
            <p:nvPr>
              <p:custDataLst>
                <p:tags r:id="rId29"/>
              </p:custDataLst>
            </p:nvPr>
          </p:nvPicPr>
          <p:blipFill>
            <a:blip r:embed="rId30"/>
            <a:srcRect/>
            <a:stretch>
              <a:fillRect/>
            </a:stretch>
          </p:blipFill>
          <p:spPr>
            <a:xfrm>
              <a:off x="527" y="10510"/>
              <a:ext cx="1293" cy="198"/>
            </a:xfrm>
            <a:prstGeom prst="rect">
              <a:avLst/>
            </a:prstGeom>
          </p:spPr>
        </p:pic>
        <p:pic>
          <p:nvPicPr>
            <p:cNvPr id="40" name="图片 41" descr="3b32313535393938333b57307403"/>
            <p:cNvPicPr>
              <a:picLocks noChangeAspect="1"/>
            </p:cNvPicPr>
            <p:nvPr>
              <p:custDataLst>
                <p:tags r:id="rId31"/>
              </p:custDataLst>
            </p:nvPr>
          </p:nvPicPr>
          <p:blipFill>
            <a:blip r:embed="rId32"/>
            <a:stretch>
              <a:fillRect/>
            </a:stretch>
          </p:blipFill>
          <p:spPr>
            <a:xfrm>
              <a:off x="2797" y="10510"/>
              <a:ext cx="198" cy="198"/>
            </a:xfrm>
            <a:prstGeom prst="rect">
              <a:avLst/>
            </a:prstGeom>
          </p:spPr>
        </p:pic>
        <p:sp>
          <p:nvSpPr>
            <p:cNvPr id="41" name="文本框 40"/>
            <p:cNvSpPr txBox="1"/>
            <p:nvPr>
              <p:custDataLst>
                <p:tags r:id="rId3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2" name="文本框 41"/>
            <p:cNvSpPr txBox="1"/>
            <p:nvPr>
              <p:custDataLst>
                <p:tags r:id="rId34"/>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19</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43" name="图片 6" descr="343435383135363b333633323734363b4fe1606f"/>
            <p:cNvPicPr>
              <a:picLocks noChangeAspect="1"/>
            </p:cNvPicPr>
            <p:nvPr>
              <p:custDataLst>
                <p:tags r:id="rId35"/>
              </p:custDataLst>
            </p:nvPr>
          </p:nvPicPr>
          <p:blipFill>
            <a:blip r:embed="rId36"/>
            <a:stretch>
              <a:fillRect/>
            </a:stretch>
          </p:blipFill>
          <p:spPr>
            <a:xfrm>
              <a:off x="6195" y="10510"/>
              <a:ext cx="198" cy="198"/>
            </a:xfrm>
            <a:prstGeom prst="rect">
              <a:avLst/>
            </a:prstGeom>
          </p:spPr>
        </p:pic>
        <p:sp>
          <p:nvSpPr>
            <p:cNvPr id="44" name="文本框 43"/>
            <p:cNvSpPr txBox="1"/>
            <p:nvPr>
              <p:custDataLst>
                <p:tags r:id="rId37"/>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38"/>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6" name="组合 5"/>
          <p:cNvGrpSpPr/>
          <p:nvPr/>
        </p:nvGrpSpPr>
        <p:grpSpPr>
          <a:xfrm>
            <a:off x="0" y="6605270"/>
            <a:ext cx="12191365" cy="255270"/>
            <a:chOff x="0" y="10398"/>
            <a:chExt cx="19199" cy="402"/>
          </a:xfrm>
        </p:grpSpPr>
        <p:sp>
          <p:nvSpPr>
            <p:cNvPr id="38" name="任意多边形 37"/>
            <p:cNvSpPr/>
            <p:nvPr>
              <p:custDataLst>
                <p:tags r:id="rId1"/>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9" name="五边形 38"/>
            <p:cNvSpPr/>
            <p:nvPr>
              <p:custDataLst>
                <p:tags r:id="rId2"/>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3"/>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41" name="图片 40" descr="C:\wohxy\pic\部门logo\3811661911493_.pic.jpg3811661911493_.pic"/>
            <p:cNvPicPr>
              <a:picLocks noChangeAspect="1"/>
            </p:cNvPicPr>
            <p:nvPr>
              <p:custDataLst>
                <p:tags r:id="rId4"/>
              </p:custDataLst>
            </p:nvPr>
          </p:nvPicPr>
          <p:blipFill>
            <a:blip r:embed="rId5"/>
            <a:srcRect/>
            <a:stretch>
              <a:fillRect/>
            </a:stretch>
          </p:blipFill>
          <p:spPr>
            <a:xfrm>
              <a:off x="527" y="10510"/>
              <a:ext cx="1293" cy="198"/>
            </a:xfrm>
            <a:prstGeom prst="rect">
              <a:avLst/>
            </a:prstGeom>
          </p:spPr>
        </p:pic>
        <p:pic>
          <p:nvPicPr>
            <p:cNvPr id="42" name="图片 41" descr="3b32313535393938333b57307403"/>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2797" y="10510"/>
              <a:ext cx="198" cy="198"/>
            </a:xfrm>
            <a:prstGeom prst="rect">
              <a:avLst/>
            </a:prstGeom>
          </p:spPr>
        </p:pic>
        <p:sp>
          <p:nvSpPr>
            <p:cNvPr id="43" name="文本框 42"/>
            <p:cNvSpPr txBox="1"/>
            <p:nvPr>
              <p:custDataLst>
                <p:tags r:id="rId9"/>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4" name="文本框 43"/>
            <p:cNvSpPr txBox="1"/>
            <p:nvPr>
              <p:custDataLst>
                <p:tags r:id="rId10"/>
              </p:custDataLst>
            </p:nvPr>
          </p:nvSpPr>
          <p:spPr>
            <a:xfrm>
              <a:off x="18703" y="10398"/>
              <a:ext cx="403"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02</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7" name="图片 6" descr="343435383135363b333633323734363b4fe1606f"/>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6195" y="10510"/>
              <a:ext cx="198" cy="198"/>
            </a:xfrm>
            <a:prstGeom prst="rect">
              <a:avLst/>
            </a:prstGeom>
          </p:spPr>
        </p:pic>
        <p:sp>
          <p:nvSpPr>
            <p:cNvPr id="45" name="文本框 44"/>
            <p:cNvSpPr txBox="1"/>
            <p:nvPr>
              <p:custDataLst>
                <p:tags r:id="rId14"/>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pic>
        <p:nvPicPr>
          <p:cNvPr id="10" name="http://photo-static-api.fotomore.com/creative/vcg/veer/400/new/VCG41N184298080.jpg?uid=386&amp;timestamp=1689907175&amp;sign=774d4ac7b41550792c3e2b580c9ee378" descr="templates\picture_hover\&amp;pky230_sjzg_VCG41N184298080&amp;"/>
          <p:cNvPicPr>
            <a:picLocks noChangeAspect="1"/>
          </p:cNvPicPr>
          <p:nvPr/>
        </p:nvPicPr>
        <p:blipFill>
          <a:blip r:embed="rId15"/>
          <a:srcRect l="17904"/>
          <a:stretch>
            <a:fillRect/>
          </a:stretch>
        </p:blipFill>
        <p:spPr>
          <a:xfrm>
            <a:off x="0" y="0"/>
            <a:ext cx="8143875" cy="6612255"/>
          </a:xfrm>
          <a:prstGeom prst="rect">
            <a:avLst/>
          </a:prstGeom>
        </p:spPr>
      </p:pic>
      <p:sp>
        <p:nvSpPr>
          <p:cNvPr id="11" name="矩形 10"/>
          <p:cNvSpPr/>
          <p:nvPr/>
        </p:nvSpPr>
        <p:spPr>
          <a:xfrm>
            <a:off x="-1" y="0"/>
            <a:ext cx="8126731" cy="6612255"/>
          </a:xfrm>
          <a:prstGeom prst="rect">
            <a:avLst/>
          </a:prstGeom>
          <a:solidFill>
            <a:schemeClr val="tx1">
              <a:alpha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16" name="矩形 15"/>
          <p:cNvSpPr/>
          <p:nvPr/>
        </p:nvSpPr>
        <p:spPr>
          <a:xfrm flipV="1">
            <a:off x="3752005" y="4052130"/>
            <a:ext cx="3204000" cy="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custDataLst>
              <p:tags r:id="rId16"/>
            </p:custDataLst>
          </p:nvPr>
        </p:nvSpPr>
        <p:spPr>
          <a:xfrm>
            <a:off x="249981" y="1584335"/>
            <a:ext cx="7522004" cy="860425"/>
          </a:xfrm>
          <a:prstGeom prst="rect">
            <a:avLst/>
          </a:prstGeom>
          <a:noFill/>
        </p:spPr>
        <p:txBody>
          <a:bodyPr wrap="square" rtlCol="0">
            <a:noAutofit/>
          </a:bodyPr>
          <a:lstStyle/>
          <a:p>
            <a:pPr algn="ctr"/>
            <a:r>
              <a:rPr lang="en-US" altLang="zh-CN" sz="5400" dirty="0" err="1">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a:t>
            </a:r>
            <a:r>
              <a:rPr lang="en-US" altLang="zh-CN" sz="54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 C&amp;I Solution</a:t>
            </a:r>
            <a:endParaRPr lang="en-US" altLang="zh-CN" sz="54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18" name="图片 17" descr="25-50KW.1"/>
          <p:cNvPicPr>
            <a:picLocks noChangeAspect="1"/>
          </p:cNvPicPr>
          <p:nvPr/>
        </p:nvPicPr>
        <p:blipFill>
          <a:blip r:embed="rId17"/>
          <a:stretch>
            <a:fillRect/>
          </a:stretch>
        </p:blipFill>
        <p:spPr>
          <a:xfrm>
            <a:off x="676275" y="4120515"/>
            <a:ext cx="2720575" cy="1800000"/>
          </a:xfrm>
          <a:prstGeom prst="rect">
            <a:avLst/>
          </a:prstGeom>
          <a:effectLst>
            <a:outerShdw blurRad="177800" dist="50800" dir="5400000" algn="t" rotWithShape="0">
              <a:srgbClr val="FFFFFF">
                <a:alpha val="40000"/>
              </a:srgbClr>
            </a:outerShdw>
          </a:effectLst>
        </p:spPr>
      </p:pic>
      <p:pic>
        <p:nvPicPr>
          <p:cNvPr id="2" name="图片 1" descr="C:\Users\DELL\Desktop\图片P2.png图片P2"/>
          <p:cNvPicPr>
            <a:picLocks noChangeAspect="1"/>
          </p:cNvPicPr>
          <p:nvPr/>
        </p:nvPicPr>
        <p:blipFill>
          <a:blip r:embed="rId18"/>
          <a:srcRect t="17" b="17"/>
          <a:stretch>
            <a:fillRect/>
          </a:stretch>
        </p:blipFill>
        <p:spPr>
          <a:xfrm>
            <a:off x="10798175" y="576580"/>
            <a:ext cx="1080499" cy="720000"/>
          </a:xfrm>
          <a:prstGeom prst="rect">
            <a:avLst/>
          </a:prstGeom>
        </p:spPr>
      </p:pic>
      <p:pic>
        <p:nvPicPr>
          <p:cNvPr id="3" name="图片 2" descr="C:\Users\DELL\Desktop\图片P1.png图片P1"/>
          <p:cNvPicPr>
            <a:picLocks noChangeAspect="1"/>
          </p:cNvPicPr>
          <p:nvPr/>
        </p:nvPicPr>
        <p:blipFill>
          <a:blip r:embed="rId19"/>
          <a:srcRect l="38" r="38"/>
          <a:stretch>
            <a:fillRect/>
          </a:stretch>
        </p:blipFill>
        <p:spPr>
          <a:xfrm>
            <a:off x="8439150" y="576580"/>
            <a:ext cx="1104804" cy="720000"/>
          </a:xfrm>
          <a:prstGeom prst="rect">
            <a:avLst/>
          </a:prstGeom>
        </p:spPr>
      </p:pic>
      <p:pic>
        <p:nvPicPr>
          <p:cNvPr id="4" name="图片 3" descr="C:\Users\DELL\Desktop\图片P3.png图片P3"/>
          <p:cNvPicPr>
            <a:picLocks noChangeAspect="1"/>
          </p:cNvPicPr>
          <p:nvPr/>
        </p:nvPicPr>
        <p:blipFill>
          <a:blip r:embed="rId20"/>
          <a:srcRect t="5995" b="5995"/>
          <a:stretch>
            <a:fillRect/>
          </a:stretch>
        </p:blipFill>
        <p:spPr>
          <a:xfrm>
            <a:off x="8439150" y="2764155"/>
            <a:ext cx="1078646" cy="720000"/>
          </a:xfrm>
          <a:prstGeom prst="rect">
            <a:avLst/>
          </a:prstGeom>
        </p:spPr>
      </p:pic>
      <p:pic>
        <p:nvPicPr>
          <p:cNvPr id="5" name="图片 4" descr="C:\Users\DELL\Desktop\图片P4.png图片P4"/>
          <p:cNvPicPr>
            <a:picLocks noChangeAspect="1"/>
          </p:cNvPicPr>
          <p:nvPr/>
        </p:nvPicPr>
        <p:blipFill>
          <a:blip r:embed="rId21"/>
          <a:srcRect t="46" b="46"/>
          <a:stretch>
            <a:fillRect/>
          </a:stretch>
        </p:blipFill>
        <p:spPr>
          <a:xfrm>
            <a:off x="10798175" y="2764155"/>
            <a:ext cx="1080499" cy="720000"/>
          </a:xfrm>
          <a:prstGeom prst="rect">
            <a:avLst/>
          </a:prstGeom>
        </p:spPr>
      </p:pic>
      <p:pic>
        <p:nvPicPr>
          <p:cNvPr id="8" name="图片 7" descr="C:\Users\DELL\Desktop\图片P5.png图片P5"/>
          <p:cNvPicPr>
            <a:picLocks noChangeAspect="1"/>
          </p:cNvPicPr>
          <p:nvPr/>
        </p:nvPicPr>
        <p:blipFill>
          <a:blip r:embed="rId22"/>
          <a:srcRect l="1758" r="1758"/>
          <a:stretch>
            <a:fillRect/>
          </a:stretch>
        </p:blipFill>
        <p:spPr>
          <a:xfrm>
            <a:off x="8439150" y="4952365"/>
            <a:ext cx="1042674" cy="720000"/>
          </a:xfrm>
          <a:prstGeom prst="rect">
            <a:avLst/>
          </a:prstGeom>
        </p:spPr>
      </p:pic>
      <p:pic>
        <p:nvPicPr>
          <p:cNvPr id="20" name="图片 19" descr="C:\Users\DELL\Desktop\图片P6.png图片P6"/>
          <p:cNvPicPr>
            <a:picLocks noChangeAspect="1"/>
          </p:cNvPicPr>
          <p:nvPr>
            <p:custDataLst>
              <p:tags r:id="rId23"/>
            </p:custDataLst>
          </p:nvPr>
        </p:nvPicPr>
        <p:blipFill>
          <a:blip r:embed="rId24"/>
          <a:srcRect t="17" b="17"/>
          <a:stretch>
            <a:fillRect/>
          </a:stretch>
        </p:blipFill>
        <p:spPr>
          <a:xfrm>
            <a:off x="10798175" y="4951730"/>
            <a:ext cx="1080499" cy="720000"/>
          </a:xfrm>
          <a:prstGeom prst="rect">
            <a:avLst/>
          </a:prstGeom>
        </p:spPr>
      </p:pic>
      <p:sp>
        <p:nvSpPr>
          <p:cNvPr id="27" name="文本框 26"/>
          <p:cNvSpPr txBox="1"/>
          <p:nvPr>
            <p:custDataLst>
              <p:tags r:id="rId25"/>
            </p:custDataLst>
          </p:nvPr>
        </p:nvSpPr>
        <p:spPr>
          <a:xfrm>
            <a:off x="8004175" y="1475740"/>
            <a:ext cx="1974215" cy="429895"/>
          </a:xfrm>
          <a:prstGeom prst="rect">
            <a:avLst/>
          </a:prstGeom>
          <a:noFill/>
          <a:extLst>
            <a:ext uri="{909E8E84-426E-40DD-AFC4-6F175D3DCCD1}">
              <a14:hiddenFill xmlns:a14="http://schemas.microsoft.com/office/drawing/2010/main">
                <a:solidFill>
                  <a:srgbClr val="8489D3"/>
                </a:solidFill>
              </a14:hiddenFill>
            </a:ext>
          </a:extLst>
        </p:spPr>
        <p:txBody>
          <a:bodyPr wrap="square" rtlCol="0">
            <a:spAutoFit/>
          </a:bodyPr>
          <a:lstStyle/>
          <a:p>
            <a:pPr indent="0" algn="ctr" fontAlgn="auto">
              <a:lnSpc>
                <a:spcPct val="110000"/>
              </a:lnSpc>
              <a:buClrTx/>
              <a:buSzTx/>
              <a:buNone/>
            </a:pPr>
            <a:r>
              <a:rPr lang="en-US" altLang="zh-CN" sz="1000" b="1" i="1" dirty="0">
                <a:solidFill>
                  <a:schemeClr val="tx1"/>
                </a:solidFill>
                <a:latin typeface="HarmonyOS Sans SC" panose="00000500000000000000" charset="-122"/>
                <a:ea typeface="HarmonyOS Sans SC" panose="00000500000000000000" charset="-122"/>
                <a:cs typeface="HarmonyOS Sans Black" panose="00000A00000000000000" charset="0"/>
              </a:rPr>
              <a:t>Part 1</a:t>
            </a:r>
            <a:endParaRPr lang="en-US" altLang="zh-CN" sz="1000" b="1"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ctr" fontAlgn="auto">
              <a:lnSpc>
                <a:spcPct val="110000"/>
              </a:lnSpc>
              <a:buClrTx/>
              <a:buSzTx/>
              <a:buNone/>
            </a:pPr>
            <a:r>
              <a:rPr lang="en-US" altLang="zh-CN" sz="1000" b="1" dirty="0">
                <a:solidFill>
                  <a:schemeClr val="tx1"/>
                </a:solidFill>
                <a:latin typeface="HarmonyOS Sans SC" panose="00000500000000000000" charset="-122"/>
                <a:ea typeface="HarmonyOS Sans SC" panose="00000500000000000000" charset="-122"/>
                <a:cs typeface="HarmonyOS Sans Black" panose="00000A00000000000000" charset="0"/>
              </a:rPr>
              <a:t>Brief Introduction</a:t>
            </a:r>
            <a:endParaRPr lang="en-US" altLang="zh-CN" sz="1000" b="1" dirty="0">
              <a:solidFill>
                <a:schemeClr val="tx1"/>
              </a:solidFill>
              <a:latin typeface="HarmonyOS Sans SC" panose="00000500000000000000" charset="-122"/>
              <a:ea typeface="HarmonyOS Sans SC" panose="00000500000000000000" charset="-122"/>
              <a:cs typeface="HarmonyOS Sans Black" panose="00000A00000000000000" charset="0"/>
            </a:endParaRPr>
          </a:p>
        </p:txBody>
      </p:sp>
      <p:sp>
        <p:nvSpPr>
          <p:cNvPr id="28" name="文本框 27"/>
          <p:cNvSpPr txBox="1"/>
          <p:nvPr>
            <p:custDataLst>
              <p:tags r:id="rId26"/>
            </p:custDataLst>
          </p:nvPr>
        </p:nvSpPr>
        <p:spPr>
          <a:xfrm>
            <a:off x="10348595" y="1475740"/>
            <a:ext cx="1974215" cy="429895"/>
          </a:xfrm>
          <a:prstGeom prst="rect">
            <a:avLst/>
          </a:prstGeom>
          <a:noFill/>
          <a:extLst>
            <a:ext uri="{909E8E84-426E-40DD-AFC4-6F175D3DCCD1}">
              <a14:hiddenFill xmlns:a14="http://schemas.microsoft.com/office/drawing/2010/main">
                <a:solidFill>
                  <a:srgbClr val="8489D3"/>
                </a:solidFill>
              </a14:hiddenFill>
            </a:ext>
          </a:extLst>
        </p:spPr>
        <p:txBody>
          <a:bodyPr wrap="square" rtlCol="0">
            <a:spAutoFit/>
          </a:bodyPr>
          <a:lstStyle/>
          <a:p>
            <a:pPr indent="0" algn="ctr" fontAlgn="auto">
              <a:lnSpc>
                <a:spcPct val="110000"/>
              </a:lnSpc>
              <a:buClrTx/>
              <a:buSzTx/>
              <a:buNone/>
            </a:pPr>
            <a:r>
              <a:rPr lang="en-US" altLang="zh-CN" sz="1000" b="1" i="1">
                <a:solidFill>
                  <a:schemeClr val="tx1"/>
                </a:solidFill>
                <a:latin typeface="HarmonyOS Sans SC" panose="00000500000000000000" charset="-122"/>
                <a:ea typeface="HarmonyOS Sans SC" panose="00000500000000000000" charset="-122"/>
                <a:cs typeface="HarmonyOS Sans Black" panose="00000A00000000000000" charset="0"/>
              </a:rPr>
              <a:t>Part 2</a:t>
            </a:r>
            <a:endParaRPr lang="en-US" altLang="zh-CN" sz="1000" b="1" i="1">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ctr" fontAlgn="auto">
              <a:lnSpc>
                <a:spcPct val="110000"/>
              </a:lnSpc>
              <a:buClrTx/>
              <a:buSzTx/>
              <a:buNone/>
            </a:pPr>
            <a:r>
              <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rPr>
              <a:t>Efficient</a:t>
            </a:r>
            <a:endPar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endParaRPr>
          </a:p>
        </p:txBody>
      </p:sp>
      <p:sp>
        <p:nvSpPr>
          <p:cNvPr id="29" name="文本框 28"/>
          <p:cNvSpPr txBox="1"/>
          <p:nvPr>
            <p:custDataLst>
              <p:tags r:id="rId27"/>
            </p:custDataLst>
          </p:nvPr>
        </p:nvSpPr>
        <p:spPr>
          <a:xfrm>
            <a:off x="8004175" y="3662045"/>
            <a:ext cx="1974215" cy="429895"/>
          </a:xfrm>
          <a:prstGeom prst="rect">
            <a:avLst/>
          </a:prstGeom>
          <a:noFill/>
          <a:extLst>
            <a:ext uri="{909E8E84-426E-40DD-AFC4-6F175D3DCCD1}">
              <a14:hiddenFill xmlns:a14="http://schemas.microsoft.com/office/drawing/2010/main">
                <a:solidFill>
                  <a:srgbClr val="8489D3"/>
                </a:solidFill>
              </a14:hiddenFill>
            </a:ext>
          </a:extLst>
        </p:spPr>
        <p:txBody>
          <a:bodyPr wrap="square" rtlCol="0">
            <a:spAutoFit/>
          </a:bodyPr>
          <a:lstStyle/>
          <a:p>
            <a:pPr indent="0" algn="ctr" fontAlgn="auto">
              <a:lnSpc>
                <a:spcPct val="110000"/>
              </a:lnSpc>
              <a:buClrTx/>
              <a:buSzTx/>
              <a:buNone/>
            </a:pPr>
            <a:r>
              <a:rPr lang="en-US" altLang="zh-CN" sz="1000" b="1" i="1">
                <a:solidFill>
                  <a:schemeClr val="tx1"/>
                </a:solidFill>
                <a:latin typeface="HarmonyOS Sans SC" panose="00000500000000000000" charset="-122"/>
                <a:ea typeface="HarmonyOS Sans SC" panose="00000500000000000000" charset="-122"/>
                <a:cs typeface="HarmonyOS Sans Black" panose="00000A00000000000000" charset="0"/>
              </a:rPr>
              <a:t>Part 3</a:t>
            </a:r>
            <a:endParaRPr lang="en-US" altLang="zh-CN" sz="1000" b="1" i="1">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ctr" fontAlgn="auto">
              <a:lnSpc>
                <a:spcPct val="110000"/>
              </a:lnSpc>
              <a:buClrTx/>
              <a:buSzTx/>
              <a:buNone/>
            </a:pPr>
            <a:r>
              <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rPr>
              <a:t>Functional</a:t>
            </a:r>
            <a:endPar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endParaRPr>
          </a:p>
        </p:txBody>
      </p:sp>
      <p:sp>
        <p:nvSpPr>
          <p:cNvPr id="30" name="文本框 29"/>
          <p:cNvSpPr txBox="1"/>
          <p:nvPr>
            <p:custDataLst>
              <p:tags r:id="rId28"/>
            </p:custDataLst>
          </p:nvPr>
        </p:nvSpPr>
        <p:spPr>
          <a:xfrm>
            <a:off x="10348595" y="3665855"/>
            <a:ext cx="1974215" cy="429895"/>
          </a:xfrm>
          <a:prstGeom prst="rect">
            <a:avLst/>
          </a:prstGeom>
          <a:noFill/>
          <a:extLst>
            <a:ext uri="{909E8E84-426E-40DD-AFC4-6F175D3DCCD1}">
              <a14:hiddenFill xmlns:a14="http://schemas.microsoft.com/office/drawing/2010/main">
                <a:solidFill>
                  <a:srgbClr val="8489D3"/>
                </a:solidFill>
              </a14:hiddenFill>
            </a:ext>
          </a:extLst>
        </p:spPr>
        <p:txBody>
          <a:bodyPr wrap="square" rtlCol="0">
            <a:spAutoFit/>
          </a:bodyPr>
          <a:lstStyle/>
          <a:p>
            <a:pPr indent="0" algn="ctr" fontAlgn="auto">
              <a:lnSpc>
                <a:spcPct val="110000"/>
              </a:lnSpc>
              <a:buClrTx/>
              <a:buSzTx/>
              <a:buNone/>
            </a:pPr>
            <a:r>
              <a:rPr lang="en-US" altLang="zh-CN" sz="1000" b="1" i="1">
                <a:solidFill>
                  <a:schemeClr val="tx1"/>
                </a:solidFill>
                <a:latin typeface="HarmonyOS Sans SC" panose="00000500000000000000" charset="-122"/>
                <a:ea typeface="HarmonyOS Sans SC" panose="00000500000000000000" charset="-122"/>
                <a:cs typeface="HarmonyOS Sans Black" panose="00000A00000000000000" charset="0"/>
              </a:rPr>
              <a:t>Part 4</a:t>
            </a:r>
            <a:endPar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ctr" fontAlgn="auto">
              <a:lnSpc>
                <a:spcPct val="110000"/>
              </a:lnSpc>
              <a:buClrTx/>
              <a:buSzTx/>
              <a:buNone/>
            </a:pPr>
            <a:r>
              <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rPr>
              <a:t>Smart</a:t>
            </a:r>
            <a:endPar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endParaRPr>
          </a:p>
        </p:txBody>
      </p:sp>
      <p:sp>
        <p:nvSpPr>
          <p:cNvPr id="31" name="文本框 30"/>
          <p:cNvSpPr txBox="1"/>
          <p:nvPr>
            <p:custDataLst>
              <p:tags r:id="rId29"/>
            </p:custDataLst>
          </p:nvPr>
        </p:nvSpPr>
        <p:spPr>
          <a:xfrm>
            <a:off x="8004175" y="5855335"/>
            <a:ext cx="1974215" cy="429895"/>
          </a:xfrm>
          <a:prstGeom prst="rect">
            <a:avLst/>
          </a:prstGeom>
          <a:noFill/>
          <a:extLst>
            <a:ext uri="{909E8E84-426E-40DD-AFC4-6F175D3DCCD1}">
              <a14:hiddenFill xmlns:a14="http://schemas.microsoft.com/office/drawing/2010/main">
                <a:solidFill>
                  <a:srgbClr val="8489D3"/>
                </a:solidFill>
              </a14:hiddenFill>
            </a:ext>
          </a:extLst>
        </p:spPr>
        <p:txBody>
          <a:bodyPr wrap="square" rtlCol="0">
            <a:spAutoFit/>
          </a:bodyPr>
          <a:lstStyle/>
          <a:p>
            <a:pPr indent="0" algn="ctr" fontAlgn="auto">
              <a:lnSpc>
                <a:spcPct val="110000"/>
              </a:lnSpc>
              <a:buClrTx/>
              <a:buSzTx/>
              <a:buNone/>
            </a:pPr>
            <a:r>
              <a:rPr lang="en-US" altLang="zh-CN" sz="1000" b="1" i="1">
                <a:solidFill>
                  <a:schemeClr val="tx1"/>
                </a:solidFill>
                <a:latin typeface="HarmonyOS Sans SC" panose="00000500000000000000" charset="-122"/>
                <a:ea typeface="HarmonyOS Sans SC" panose="00000500000000000000" charset="-122"/>
                <a:cs typeface="HarmonyOS Sans Black" panose="00000A00000000000000" charset="0"/>
              </a:rPr>
              <a:t>Part 5</a:t>
            </a:r>
            <a:endParaRPr lang="en-US" altLang="zh-CN" sz="1000" b="1" i="1">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ctr" fontAlgn="auto">
              <a:lnSpc>
                <a:spcPct val="110000"/>
              </a:lnSpc>
              <a:buClrTx/>
              <a:buSzTx/>
              <a:buNone/>
            </a:pPr>
            <a:r>
              <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rPr>
              <a:t>Safe</a:t>
            </a:r>
            <a:endPar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endParaRPr>
          </a:p>
        </p:txBody>
      </p:sp>
      <p:sp>
        <p:nvSpPr>
          <p:cNvPr id="32" name="文本框 31"/>
          <p:cNvSpPr txBox="1"/>
          <p:nvPr>
            <p:custDataLst>
              <p:tags r:id="rId30"/>
            </p:custDataLst>
          </p:nvPr>
        </p:nvSpPr>
        <p:spPr>
          <a:xfrm>
            <a:off x="10348595" y="5855970"/>
            <a:ext cx="1974215" cy="429895"/>
          </a:xfrm>
          <a:prstGeom prst="rect">
            <a:avLst/>
          </a:prstGeom>
          <a:noFill/>
          <a:extLst>
            <a:ext uri="{909E8E84-426E-40DD-AFC4-6F175D3DCCD1}">
              <a14:hiddenFill xmlns:a14="http://schemas.microsoft.com/office/drawing/2010/main">
                <a:solidFill>
                  <a:srgbClr val="8489D3"/>
                </a:solidFill>
              </a14:hiddenFill>
            </a:ext>
          </a:extLst>
        </p:spPr>
        <p:txBody>
          <a:bodyPr wrap="square" rtlCol="0">
            <a:spAutoFit/>
          </a:bodyPr>
          <a:lstStyle/>
          <a:p>
            <a:pPr indent="0" algn="ctr" fontAlgn="auto">
              <a:lnSpc>
                <a:spcPct val="110000"/>
              </a:lnSpc>
              <a:buClrTx/>
              <a:buSzTx/>
              <a:buNone/>
            </a:pPr>
            <a:r>
              <a:rPr lang="en-US" altLang="zh-CN" sz="1000" b="1" i="1">
                <a:solidFill>
                  <a:schemeClr val="tx1"/>
                </a:solidFill>
                <a:latin typeface="HarmonyOS Sans SC" panose="00000500000000000000" charset="-122"/>
                <a:ea typeface="HarmonyOS Sans SC" panose="00000500000000000000" charset="-122"/>
                <a:cs typeface="HarmonyOS Sans Black" panose="00000A00000000000000" charset="0"/>
              </a:rPr>
              <a:t>Part 6</a:t>
            </a:r>
            <a:endParaRPr lang="en-US" altLang="zh-CN" sz="1000" b="1" i="1">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ctr" fontAlgn="auto">
              <a:lnSpc>
                <a:spcPct val="110000"/>
              </a:lnSpc>
              <a:buClrTx/>
              <a:buSzTx/>
              <a:buNone/>
            </a:pPr>
            <a:r>
              <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rPr>
              <a:t>Applications</a:t>
            </a:r>
            <a:endParaRPr lang="en-US" altLang="zh-CN" sz="1000" b="1">
              <a:solidFill>
                <a:schemeClr val="tx1"/>
              </a:solidFill>
              <a:latin typeface="HarmonyOS Sans SC" panose="00000500000000000000" charset="-122"/>
              <a:ea typeface="HarmonyOS Sans SC" panose="00000500000000000000" charset="-122"/>
              <a:cs typeface="HarmonyOS Sans Black" panose="00000A00000000000000" charset="0"/>
            </a:endParaRPr>
          </a:p>
        </p:txBody>
      </p:sp>
      <p:sp>
        <p:nvSpPr>
          <p:cNvPr id="9" name="矩形 8"/>
          <p:cNvSpPr/>
          <p:nvPr/>
        </p:nvSpPr>
        <p:spPr>
          <a:xfrm>
            <a:off x="7885644" y="0"/>
            <a:ext cx="259292" cy="6676390"/>
          </a:xfrm>
          <a:prstGeom prst="rect">
            <a:avLst/>
          </a:prstGeom>
          <a:solidFill>
            <a:srgbClr val="848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3" name="组合 12"/>
          <p:cNvGrpSpPr/>
          <p:nvPr/>
        </p:nvGrpSpPr>
        <p:grpSpPr>
          <a:xfrm>
            <a:off x="4115998" y="4747156"/>
            <a:ext cx="3644279" cy="1630680"/>
            <a:chOff x="4173570" y="2882998"/>
            <a:chExt cx="3644279" cy="1630680"/>
          </a:xfrm>
        </p:grpSpPr>
        <p:sp>
          <p:nvSpPr>
            <p:cNvPr id="15" name="文本框 14"/>
            <p:cNvSpPr txBox="1"/>
            <p:nvPr/>
          </p:nvSpPr>
          <p:spPr>
            <a:xfrm>
              <a:off x="4173570" y="2882998"/>
              <a:ext cx="3380503" cy="1630680"/>
            </a:xfrm>
            <a:prstGeom prst="rect">
              <a:avLst/>
            </a:prstGeom>
            <a:noFill/>
          </p:spPr>
          <p:txBody>
            <a:bodyPr wrap="square" rtlCol="0">
              <a:noAutofit/>
            </a:bodyPr>
            <a:lstStyle/>
            <a:p>
              <a:pPr algn="ctr">
                <a:lnSpc>
                  <a:spcPct val="140000"/>
                </a:lnSpc>
              </a:pPr>
              <a:r>
                <a:rPr lang="en-US" altLang="zh-CN" sz="44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rPr>
                <a:t>CONTENTS</a:t>
              </a:r>
              <a:endParaRPr lang="en-US" altLang="zh-CN" sz="44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endParaRPr>
            </a:p>
          </p:txBody>
        </p:sp>
        <p:sp>
          <p:nvSpPr>
            <p:cNvPr id="12" name="燕尾形 11"/>
            <p:cNvSpPr>
              <a:spLocks noChangeAspect="1"/>
            </p:cNvSpPr>
            <p:nvPr/>
          </p:nvSpPr>
          <p:spPr>
            <a:xfrm>
              <a:off x="7421849" y="3274808"/>
              <a:ext cx="396000" cy="396000"/>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Tree>
    <p:custDataLst>
      <p:tags r:id="rId3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0"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7545705" y="572135"/>
            <a:ext cx="4389755" cy="1208405"/>
            <a:chOff x="11883" y="992"/>
            <a:chExt cx="6913" cy="1903"/>
          </a:xfrm>
        </p:grpSpPr>
        <p:sp>
          <p:nvSpPr>
            <p:cNvPr id="9" name="标题 1"/>
            <p:cNvSpPr>
              <a:spLocks noGrp="1"/>
            </p:cNvSpPr>
            <p:nvPr>
              <p:custDataLst>
                <p:tags r:id="rId1"/>
              </p:custDataLst>
            </p:nvPr>
          </p:nvSpPr>
          <p:spPr>
            <a:xfrm>
              <a:off x="13553" y="992"/>
              <a:ext cx="5243"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Applications</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2"/>
              </p:custDataLst>
            </p:nvPr>
          </p:nvPicPr>
          <p:blipFill>
            <a:blip r:embed="rId3"/>
            <a:stretch>
              <a:fillRect/>
            </a:stretch>
          </p:blipFill>
          <p:spPr>
            <a:xfrm>
              <a:off x="12750" y="2104"/>
              <a:ext cx="5953" cy="57"/>
            </a:xfrm>
            <a:prstGeom prst="rect">
              <a:avLst/>
            </a:prstGeom>
          </p:spPr>
        </p:pic>
        <p:sp>
          <p:nvSpPr>
            <p:cNvPr id="8" name="文本框 7"/>
            <p:cNvSpPr txBox="1"/>
            <p:nvPr/>
          </p:nvSpPr>
          <p:spPr>
            <a:xfrm>
              <a:off x="11883" y="2161"/>
              <a:ext cx="6820" cy="734"/>
            </a:xfrm>
            <a:prstGeom prst="rect">
              <a:avLst/>
            </a:prstGeom>
            <a:noFill/>
          </p:spPr>
          <p:txBody>
            <a:bodyPr wrap="square" rtlCol="0">
              <a:noAutofit/>
            </a:bodyPr>
            <a:lstStyle/>
            <a:p>
              <a:pPr algn="r">
                <a:lnSpc>
                  <a:spcPct val="100000"/>
                </a:lnSpc>
              </a:pPr>
              <a:r>
                <a:rPr lang="en-US" altLang="zh-CN" sz="2400">
                  <a:solidFill>
                    <a:srgbClr val="8489D3"/>
                  </a:solidFill>
                  <a:latin typeface="HarmonyOS Sans Black" panose="00000A00000000000000" charset="0"/>
                  <a:cs typeface="HarmonyOS Sans Black" panose="00000A00000000000000" charset="0"/>
                  <a:sym typeface="+mn-ea"/>
                </a:rPr>
                <a:t>Investment &amp; Return</a:t>
              </a:r>
              <a:endParaRPr lang="en-US" altLang="zh-CN" sz="2400" dirty="0">
                <a:solidFill>
                  <a:srgbClr val="8489D3"/>
                </a:solidFill>
                <a:latin typeface="HarmonyOS Sans Black" panose="00000A00000000000000" charset="0"/>
                <a:cs typeface="HarmonyOS Sans Black" panose="00000A00000000000000" charset="0"/>
              </a:endParaRPr>
            </a:p>
          </p:txBody>
        </p:sp>
      </p:grpSp>
      <p:sp>
        <p:nvSpPr>
          <p:cNvPr id="23" name="文本框 22"/>
          <p:cNvSpPr txBox="1"/>
          <p:nvPr>
            <p:custDataLst>
              <p:tags r:id="rId4"/>
            </p:custDataLst>
          </p:nvPr>
        </p:nvSpPr>
        <p:spPr>
          <a:xfrm>
            <a:off x="8096250" y="2038155"/>
            <a:ext cx="3839210" cy="411162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Here we use a small commercial system built in a mall in Germany as a demonstration. They built an energy storage system with 260kW PV, 4 units 50kW inverter and 200kWh batteries.  The total investment of this system is about 450,000 euros. We consider the generation time a day to be about 3-4 hours, so the total generation is about 260MWh a year. In this way, it could save about 78,000 euros on electricity a year. So, the return time is about 5.77 years. If there are any other subsidies, this time will be shorter, but if there’re loans, the return time will be longer.</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sz="1200" dirty="0">
                <a:solidFill>
                  <a:srgbClr val="8489D3"/>
                </a:solidFill>
                <a:latin typeface="HarmonyOS Sans SC" panose="00000500000000000000" charset="-122"/>
                <a:ea typeface="HarmonyOS Sans SC" panose="00000500000000000000" charset="-122"/>
                <a:cs typeface="HarmonyOS Sans Black" panose="00000A00000000000000" charset="0"/>
              </a:rPr>
              <a:t>Different areas have different electricity prices. So, the return time may be more or less different. But the huge return and the priceless effort of environmental protection never change.</a:t>
            </a:r>
            <a:endParaRPr 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26" name="组合 25"/>
          <p:cNvGrpSpPr/>
          <p:nvPr/>
        </p:nvGrpSpPr>
        <p:grpSpPr>
          <a:xfrm>
            <a:off x="0" y="6605270"/>
            <a:ext cx="12191365" cy="255270"/>
            <a:chOff x="0" y="10398"/>
            <a:chExt cx="19199" cy="402"/>
          </a:xfrm>
        </p:grpSpPr>
        <p:sp>
          <p:nvSpPr>
            <p:cNvPr id="27" name="任意多边形 37"/>
            <p:cNvSpPr/>
            <p:nvPr>
              <p:custDataLst>
                <p:tags r:id="rId5"/>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8" name="五边形 27"/>
            <p:cNvSpPr/>
            <p:nvPr>
              <p:custDataLst>
                <p:tags r:id="rId6"/>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custDataLst>
                <p:tags r:id="rId7"/>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39" name="图片 38" descr="C:\wohxy\pic\部门logo\3811661911493_.pic.jpg3811661911493_.pic"/>
            <p:cNvPicPr>
              <a:picLocks noChangeAspect="1"/>
            </p:cNvPicPr>
            <p:nvPr>
              <p:custDataLst>
                <p:tags r:id="rId8"/>
              </p:custDataLst>
            </p:nvPr>
          </p:nvPicPr>
          <p:blipFill>
            <a:blip r:embed="rId9"/>
            <a:srcRect/>
            <a:stretch>
              <a:fillRect/>
            </a:stretch>
          </p:blipFill>
          <p:spPr>
            <a:xfrm>
              <a:off x="527" y="10510"/>
              <a:ext cx="1293" cy="198"/>
            </a:xfrm>
            <a:prstGeom prst="rect">
              <a:avLst/>
            </a:prstGeom>
          </p:spPr>
        </p:pic>
        <p:pic>
          <p:nvPicPr>
            <p:cNvPr id="40" name="图片 41" descr="3b32313535393938333b57307403"/>
            <p:cNvPicPr>
              <a:picLocks noChangeAspect="1"/>
            </p:cNvPicPr>
            <p:nvPr>
              <p:custDataLst>
                <p:tags r:id="rId10"/>
              </p:custDataLst>
            </p:nvPr>
          </p:nvPicPr>
          <p:blipFill>
            <a:blip r:embed="rId11"/>
            <a:stretch>
              <a:fillRect/>
            </a:stretch>
          </p:blipFill>
          <p:spPr>
            <a:xfrm>
              <a:off x="2797" y="10510"/>
              <a:ext cx="198" cy="198"/>
            </a:xfrm>
            <a:prstGeom prst="rect">
              <a:avLst/>
            </a:prstGeom>
          </p:spPr>
        </p:pic>
        <p:sp>
          <p:nvSpPr>
            <p:cNvPr id="41" name="文本框 40"/>
            <p:cNvSpPr txBox="1"/>
            <p:nvPr>
              <p:custDataLst>
                <p:tags r:id="rId12"/>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2" name="文本框 41"/>
            <p:cNvSpPr txBox="1"/>
            <p:nvPr>
              <p:custDataLst>
                <p:tags r:id="rId13"/>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20</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43" name="图片 6" descr="343435383135363b333633323734363b4fe1606f"/>
            <p:cNvPicPr>
              <a:picLocks noChangeAspect="1"/>
            </p:cNvPicPr>
            <p:nvPr>
              <p:custDataLst>
                <p:tags r:id="rId14"/>
              </p:custDataLst>
            </p:nvPr>
          </p:nvPicPr>
          <p:blipFill>
            <a:blip r:embed="rId15"/>
            <a:stretch>
              <a:fillRect/>
            </a:stretch>
          </p:blipFill>
          <p:spPr>
            <a:xfrm>
              <a:off x="6195" y="10510"/>
              <a:ext cx="198" cy="198"/>
            </a:xfrm>
            <a:prstGeom prst="rect">
              <a:avLst/>
            </a:prstGeom>
          </p:spPr>
        </p:pic>
        <p:sp>
          <p:nvSpPr>
            <p:cNvPr id="44" name="文本框 43"/>
            <p:cNvSpPr txBox="1"/>
            <p:nvPr>
              <p:custDataLst>
                <p:tags r:id="rId16"/>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grpSp>
        <p:nvGrpSpPr>
          <p:cNvPr id="7" name="组合 6"/>
          <p:cNvGrpSpPr/>
          <p:nvPr/>
        </p:nvGrpSpPr>
        <p:grpSpPr>
          <a:xfrm>
            <a:off x="0" y="862965"/>
            <a:ext cx="7561580" cy="5040630"/>
            <a:chOff x="7292" y="1359"/>
            <a:chExt cx="11908" cy="7938"/>
          </a:xfrm>
        </p:grpSpPr>
        <p:pic>
          <p:nvPicPr>
            <p:cNvPr id="10" name="http://photo-static-api.fotomore.com/creative/vcg/400/new/VCG41N1284980559.jpg?uid=386&amp;timestamp=1690445373&amp;sign=8750bca759270e5ed0ad821c23405be0" descr="templates\picture_hover\&amp;pky340_sjzg_VCG41N1284980559&amp;"/>
            <p:cNvPicPr>
              <a:picLocks noChangeAspect="1"/>
            </p:cNvPicPr>
            <p:nvPr>
              <p:custDataLst>
                <p:tags r:id="rId17"/>
              </p:custDataLst>
            </p:nvPr>
          </p:nvPicPr>
          <p:blipFill>
            <a:blip r:embed="rId18">
              <a:grayscl/>
            </a:blip>
            <a:stretch>
              <a:fillRect/>
            </a:stretch>
          </p:blipFill>
          <p:spPr>
            <a:xfrm flipH="1">
              <a:off x="7292" y="1359"/>
              <a:ext cx="11908" cy="7937"/>
            </a:xfrm>
            <a:prstGeom prst="rect">
              <a:avLst/>
            </a:prstGeom>
          </p:spPr>
        </p:pic>
        <p:pic>
          <p:nvPicPr>
            <p:cNvPr id="52" name="图片 51" descr="图片414副本"/>
            <p:cNvPicPr>
              <a:picLocks noChangeAspect="1"/>
            </p:cNvPicPr>
            <p:nvPr>
              <p:custDataLst>
                <p:tags r:id="rId19"/>
              </p:custDataLst>
            </p:nvPr>
          </p:nvPicPr>
          <p:blipFill>
            <a:blip r:embed="rId20">
              <a:grayscl/>
              <a:lum contrast="-54000"/>
            </a:blip>
            <a:stretch>
              <a:fillRect/>
            </a:stretch>
          </p:blipFill>
          <p:spPr>
            <a:xfrm>
              <a:off x="17168" y="7470"/>
              <a:ext cx="1965" cy="1826"/>
            </a:xfrm>
            <a:prstGeom prst="rect">
              <a:avLst/>
            </a:prstGeom>
            <a:effectLst/>
          </p:spPr>
        </p:pic>
        <p:grpSp>
          <p:nvGrpSpPr>
            <p:cNvPr id="60" name="组合 59"/>
            <p:cNvGrpSpPr/>
            <p:nvPr/>
          </p:nvGrpSpPr>
          <p:grpSpPr>
            <a:xfrm>
              <a:off x="7292" y="6033"/>
              <a:ext cx="9353" cy="3264"/>
              <a:chOff x="7292" y="1359"/>
              <a:chExt cx="9353" cy="3264"/>
            </a:xfrm>
          </p:grpSpPr>
          <p:sp>
            <p:nvSpPr>
              <p:cNvPr id="55" name="矩形 54"/>
              <p:cNvSpPr/>
              <p:nvPr>
                <p:custDataLst>
                  <p:tags r:id="rId21"/>
                </p:custDataLst>
              </p:nvPr>
            </p:nvSpPr>
            <p:spPr>
              <a:xfrm>
                <a:off x="7292" y="1359"/>
                <a:ext cx="9353" cy="3263"/>
              </a:xfrm>
              <a:prstGeom prst="rect">
                <a:avLst/>
              </a:prstGeom>
              <a:solidFill>
                <a:schemeClr val="tx1">
                  <a:alpha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3" name="图片 12" descr="3b32303230393639333bccabd1f4c4dcb0e5ccabd1f4c4dcb7a2b5e7"/>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7940" y="1771"/>
                <a:ext cx="452" cy="452"/>
              </a:xfrm>
              <a:prstGeom prst="rect">
                <a:avLst/>
              </a:prstGeom>
            </p:spPr>
          </p:pic>
          <p:pic>
            <p:nvPicPr>
              <p:cNvPr id="14" name="图片 13" descr="3b333437313037303bb5e7b3d8"/>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rot="16200000">
                <a:off x="7940" y="3736"/>
                <a:ext cx="454" cy="454"/>
              </a:xfrm>
              <a:prstGeom prst="rect">
                <a:avLst/>
              </a:prstGeom>
            </p:spPr>
          </p:pic>
          <p:pic>
            <p:nvPicPr>
              <p:cNvPr id="15" name="图片 14" descr="图片11111-W"/>
              <p:cNvPicPr>
                <a:picLocks noChangeAspect="1"/>
              </p:cNvPicPr>
              <p:nvPr>
                <p:custDataLst>
                  <p:tags r:id="rId28"/>
                </p:custDataLst>
              </p:nvPr>
            </p:nvPicPr>
            <p:blipFill>
              <a:blip r:embed="rId29"/>
              <a:stretch>
                <a:fillRect/>
              </a:stretch>
            </p:blipFill>
            <p:spPr>
              <a:xfrm>
                <a:off x="7938" y="2893"/>
                <a:ext cx="454" cy="272"/>
              </a:xfrm>
              <a:prstGeom prst="rect">
                <a:avLst/>
              </a:prstGeom>
            </p:spPr>
          </p:pic>
          <p:sp>
            <p:nvSpPr>
              <p:cNvPr id="16" name="文本框 15"/>
              <p:cNvSpPr txBox="1"/>
              <p:nvPr>
                <p:custDataLst>
                  <p:tags r:id="rId30"/>
                </p:custDataLst>
              </p:nvPr>
            </p:nvSpPr>
            <p:spPr>
              <a:xfrm>
                <a:off x="7704" y="2223"/>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PV</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17" name="文本框 16"/>
              <p:cNvSpPr txBox="1"/>
              <p:nvPr>
                <p:custDataLst>
                  <p:tags r:id="rId31"/>
                </p:custDataLst>
              </p:nvPr>
            </p:nvSpPr>
            <p:spPr>
              <a:xfrm>
                <a:off x="7704" y="3165"/>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Inverter</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18" name="文本框 17"/>
              <p:cNvSpPr txBox="1"/>
              <p:nvPr>
                <p:custDataLst>
                  <p:tags r:id="rId32"/>
                </p:custDataLst>
              </p:nvPr>
            </p:nvSpPr>
            <p:spPr>
              <a:xfrm>
                <a:off x="7704" y="4189"/>
                <a:ext cx="921" cy="434"/>
              </a:xfrm>
              <a:prstGeom prst="rect">
                <a:avLst/>
              </a:prstGeom>
              <a:noFill/>
            </p:spPr>
            <p:txBody>
              <a:bodyPr wrap="square" rtlCol="0">
                <a:noAutofit/>
              </a:bodyPr>
              <a:lstStyle/>
              <a:p>
                <a:pPr algn="ctr">
                  <a:lnSpc>
                    <a:spcPct val="140000"/>
                  </a:lnSpc>
                </a:pPr>
                <a:r>
                  <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rPr>
                  <a:t>Battery</a:t>
                </a:r>
                <a:endParaRPr lang="en-US" altLang="zh-CN" sz="800">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19" name="文本框 18"/>
              <p:cNvSpPr txBox="1"/>
              <p:nvPr>
                <p:custDataLst>
                  <p:tags r:id="rId33"/>
                </p:custDataLst>
              </p:nvPr>
            </p:nvSpPr>
            <p:spPr>
              <a:xfrm>
                <a:off x="8687" y="1871"/>
                <a:ext cx="2005" cy="503"/>
              </a:xfrm>
              <a:prstGeom prst="rect">
                <a:avLst/>
              </a:prstGeom>
              <a:noFill/>
            </p:spPr>
            <p:txBody>
              <a:bodyPr wrap="square" rtlCol="0">
                <a:noAutofit/>
              </a:bodyPr>
              <a:lstStyle/>
              <a:p>
                <a:pPr algn="l">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260kW</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45" name="文本框 44"/>
              <p:cNvSpPr txBox="1"/>
              <p:nvPr>
                <p:custDataLst>
                  <p:tags r:id="rId34"/>
                </p:custDataLst>
              </p:nvPr>
            </p:nvSpPr>
            <p:spPr>
              <a:xfrm>
                <a:off x="8687" y="2777"/>
                <a:ext cx="2139" cy="503"/>
              </a:xfrm>
              <a:prstGeom prst="rect">
                <a:avLst/>
              </a:prstGeom>
              <a:noFill/>
            </p:spPr>
            <p:txBody>
              <a:bodyPr wrap="square" rtlCol="0">
                <a:noAutofit/>
              </a:bodyPr>
              <a:lstStyle/>
              <a:p>
                <a:pPr algn="l">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50kW x 4 Units </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46" name="文本框 45"/>
              <p:cNvSpPr txBox="1"/>
              <p:nvPr>
                <p:custDataLst>
                  <p:tags r:id="rId35"/>
                </p:custDataLst>
              </p:nvPr>
            </p:nvSpPr>
            <p:spPr>
              <a:xfrm>
                <a:off x="8687" y="3683"/>
                <a:ext cx="1427" cy="503"/>
              </a:xfrm>
              <a:prstGeom prst="rect">
                <a:avLst/>
              </a:prstGeom>
              <a:noFill/>
            </p:spPr>
            <p:txBody>
              <a:bodyPr wrap="square" rtlCol="0">
                <a:noAutofit/>
              </a:bodyPr>
              <a:lstStyle/>
              <a:p>
                <a:pPr algn="l">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200kWh</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4" name="文本框 53"/>
              <p:cNvSpPr txBox="1"/>
              <p:nvPr>
                <p:custDataLst>
                  <p:tags r:id="rId36"/>
                </p:custDataLst>
              </p:nvPr>
            </p:nvSpPr>
            <p:spPr>
              <a:xfrm>
                <a:off x="11803" y="1628"/>
                <a:ext cx="4842" cy="2637"/>
              </a:xfrm>
              <a:prstGeom prst="rect">
                <a:avLst/>
              </a:prstGeom>
              <a:noFill/>
            </p:spPr>
            <p:txBody>
              <a:bodyPr wrap="square" rtlCol="0">
                <a:noAutofit/>
              </a:bodyPr>
              <a:lstStyle/>
              <a:p>
                <a:pPr>
                  <a:lnSpc>
                    <a:spcPct val="170000"/>
                  </a:lnSpc>
                </a:pPr>
                <a:r>
                  <a:rPr lang="en-US" altLang="zh-CN" sz="1200" dirty="0">
                    <a:solidFill>
                      <a:schemeClr val="bg1"/>
                    </a:solidFill>
                    <a:latin typeface="HarmonyOS Sans SC Black" panose="00000A00000000000000" charset="-122"/>
                    <a:ea typeface="HarmonyOS Sans SC Black" panose="00000A00000000000000" charset="-122"/>
                    <a:cs typeface="HarmonyOS Sans Black" panose="00000A00000000000000" charset="0"/>
                  </a:rPr>
                  <a:t>Total Investment: 450,000 </a:t>
                </a:r>
                <a:r>
                  <a:rPr lang="en-US" altLang="zh-CN" sz="1200" b="1" dirty="0">
                    <a:solidFill>
                      <a:schemeClr val="bg1"/>
                    </a:solidFill>
                    <a:latin typeface="微软雅黑" panose="020B0503020204020204" charset="-122"/>
                    <a:ea typeface="微软雅黑" panose="020B0503020204020204" charset="-122"/>
                    <a:cs typeface="HarmonyOS Sans Black" panose="00000A00000000000000" charset="0"/>
                  </a:rPr>
                  <a:t>€</a:t>
                </a:r>
                <a:endParaRPr lang="en-US" altLang="zh-CN" sz="1200" b="1" dirty="0">
                  <a:solidFill>
                    <a:schemeClr val="bg1"/>
                  </a:solidFill>
                  <a:latin typeface="微软雅黑" panose="020B0503020204020204" charset="-122"/>
                  <a:ea typeface="微软雅黑" panose="020B0503020204020204" charset="-122"/>
                  <a:cs typeface="HarmonyOS Sans Black" panose="00000A00000000000000" charset="0"/>
                </a:endParaRPr>
              </a:p>
              <a:p>
                <a:pPr>
                  <a:lnSpc>
                    <a:spcPct val="170000"/>
                  </a:lnSpc>
                </a:pPr>
                <a:endParaRPr lang="en-US" altLang="zh-CN" sz="1200" b="1" dirty="0">
                  <a:solidFill>
                    <a:schemeClr val="bg1"/>
                  </a:solidFill>
                  <a:latin typeface="微软雅黑" panose="020B0503020204020204" charset="-122"/>
                  <a:ea typeface="微软雅黑" panose="020B0503020204020204" charset="-122"/>
                  <a:cs typeface="HarmonyOS Sans Black" panose="00000A00000000000000" charset="0"/>
                </a:endParaRPr>
              </a:p>
              <a:p>
                <a:pPr>
                  <a:lnSpc>
                    <a:spcPct val="170000"/>
                  </a:lnSpc>
                </a:pPr>
                <a:r>
                  <a:rPr lang="en-US" altLang="zh-CN" sz="1200" b="1" dirty="0">
                    <a:solidFill>
                      <a:schemeClr val="bg1"/>
                    </a:solidFill>
                    <a:latin typeface="微软雅黑" panose="020B0503020204020204" charset="-122"/>
                    <a:ea typeface="微软雅黑" panose="020B0503020204020204" charset="-122"/>
                    <a:cs typeface="HarmonyOS Sans Black" panose="00000A00000000000000" charset="0"/>
                  </a:rPr>
                  <a:t>Total Generation: 260 MWh/Year</a:t>
                </a:r>
                <a:endParaRPr lang="en-US" altLang="zh-CN" sz="1200" b="1" dirty="0">
                  <a:solidFill>
                    <a:schemeClr val="bg1"/>
                  </a:solidFill>
                  <a:latin typeface="微软雅黑" panose="020B0503020204020204" charset="-122"/>
                  <a:ea typeface="微软雅黑" panose="020B0503020204020204" charset="-122"/>
                  <a:cs typeface="HarmonyOS Sans Black" panose="00000A00000000000000" charset="0"/>
                </a:endParaRPr>
              </a:p>
              <a:p>
                <a:pPr>
                  <a:lnSpc>
                    <a:spcPct val="170000"/>
                  </a:lnSpc>
                </a:pPr>
                <a:endParaRPr lang="en-US" altLang="zh-CN" sz="1200" b="1" dirty="0">
                  <a:solidFill>
                    <a:schemeClr val="bg1"/>
                  </a:solidFill>
                  <a:latin typeface="微软雅黑" panose="020B0503020204020204" charset="-122"/>
                  <a:ea typeface="微软雅黑" panose="020B0503020204020204" charset="-122"/>
                  <a:cs typeface="HarmonyOS Sans Black" panose="00000A00000000000000" charset="0"/>
                </a:endParaRPr>
              </a:p>
              <a:p>
                <a:pPr>
                  <a:lnSpc>
                    <a:spcPct val="170000"/>
                  </a:lnSpc>
                </a:pPr>
                <a:r>
                  <a:rPr lang="en-US" altLang="zh-CN" sz="1200" b="1" dirty="0">
                    <a:solidFill>
                      <a:schemeClr val="bg1"/>
                    </a:solidFill>
                    <a:latin typeface="微软雅黑" panose="020B0503020204020204" charset="-122"/>
                    <a:ea typeface="微软雅黑" panose="020B0503020204020204" charset="-122"/>
                    <a:cs typeface="HarmonyOS Sans Black" panose="00000A00000000000000" charset="0"/>
                  </a:rPr>
                  <a:t>Return Time: 5.77 Years</a:t>
                </a:r>
                <a:endParaRPr lang="en-US" altLang="zh-CN" sz="1200" b="1" dirty="0">
                  <a:solidFill>
                    <a:schemeClr val="bg1"/>
                  </a:solidFill>
                  <a:latin typeface="微软雅黑" panose="020B0503020204020204" charset="-122"/>
                  <a:ea typeface="微软雅黑" panose="020B0503020204020204" charset="-122"/>
                  <a:cs typeface="HarmonyOS Sans Black" panose="00000A00000000000000" charset="0"/>
                </a:endParaRPr>
              </a:p>
            </p:txBody>
          </p:sp>
          <p:pic>
            <p:nvPicPr>
              <p:cNvPr id="56" name="图片 55" descr="3b333530343130363bcdb6d7ca"/>
              <p:cNvPicPr>
                <a:picLocks noChangeAspect="1"/>
              </p:cNvPicPr>
              <p:nvPr>
                <p:custDataLst>
                  <p:tags r:id="rId37"/>
                </p:custDataLst>
              </p:nvPr>
            </p:nvPicPr>
            <p:blipFill>
              <a:blip r:embed="rId38">
                <a:extLst>
                  <a:ext uri="{96DAC541-7B7A-43D3-8B79-37D633B846F1}">
                    <asvg:svgBlip xmlns:asvg="http://schemas.microsoft.com/office/drawing/2016/SVG/main" r:embed="rId39"/>
                  </a:ext>
                </a:extLst>
              </a:blip>
              <a:stretch>
                <a:fillRect/>
              </a:stretch>
            </p:blipFill>
            <p:spPr>
              <a:xfrm>
                <a:off x="11146" y="1771"/>
                <a:ext cx="454" cy="454"/>
              </a:xfrm>
              <a:prstGeom prst="rect">
                <a:avLst/>
              </a:prstGeom>
            </p:spPr>
          </p:pic>
          <p:pic>
            <p:nvPicPr>
              <p:cNvPr id="57" name="图片 56" descr="3b32313533393331333bc9c1b5e7"/>
              <p:cNvPicPr>
                <a:picLocks noChangeAspect="1"/>
              </p:cNvPicPr>
              <p:nvPr>
                <p:custDataLst>
                  <p:tags r:id="rId40"/>
                </p:custDataLst>
              </p:nvPr>
            </p:nvPicPr>
            <p:blipFill>
              <a:blip r:embed="rId41">
                <a:extLst>
                  <a:ext uri="{96DAC541-7B7A-43D3-8B79-37D633B846F1}">
                    <asvg:svgBlip xmlns:asvg="http://schemas.microsoft.com/office/drawing/2016/SVG/main" r:embed="rId42"/>
                  </a:ext>
                </a:extLst>
              </a:blip>
              <a:stretch>
                <a:fillRect/>
              </a:stretch>
            </p:blipFill>
            <p:spPr>
              <a:xfrm>
                <a:off x="11146" y="2867"/>
                <a:ext cx="454" cy="454"/>
              </a:xfrm>
              <a:prstGeom prst="rect">
                <a:avLst/>
              </a:prstGeom>
            </p:spPr>
          </p:pic>
          <p:pic>
            <p:nvPicPr>
              <p:cNvPr id="58" name="图片 57" descr="3b333638303433323bcab1bce4"/>
              <p:cNvPicPr>
                <a:picLocks noChangeAspect="1"/>
              </p:cNvPicPr>
              <p:nvPr>
                <p:custDataLst>
                  <p:tags r:id="rId43"/>
                </p:custDataLst>
              </p:nvPr>
            </p:nvPicPr>
            <p:blipFill>
              <a:blip r:embed="rId44">
                <a:extLst>
                  <a:ext uri="{96DAC541-7B7A-43D3-8B79-37D633B846F1}">
                    <asvg:svgBlip xmlns:asvg="http://schemas.microsoft.com/office/drawing/2016/SVG/main" r:embed="rId45"/>
                  </a:ext>
                </a:extLst>
              </a:blip>
              <a:stretch>
                <a:fillRect/>
              </a:stretch>
            </p:blipFill>
            <p:spPr>
              <a:xfrm>
                <a:off x="11146" y="3736"/>
                <a:ext cx="454" cy="454"/>
              </a:xfrm>
              <a:prstGeom prst="rect">
                <a:avLst/>
              </a:prstGeom>
            </p:spPr>
          </p:pic>
        </p:grpSp>
      </p:grpSp>
      <p:sp>
        <p:nvSpPr>
          <p:cNvPr id="59" name="文本框 58"/>
          <p:cNvSpPr txBox="1"/>
          <p:nvPr>
            <p:custDataLst>
              <p:tags r:id="rId46"/>
            </p:custDataLst>
          </p:nvPr>
        </p:nvSpPr>
        <p:spPr>
          <a:xfrm>
            <a:off x="8096885" y="1715770"/>
            <a:ext cx="3779520" cy="64325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rPr>
              <a:t>How fast can the  solar investment be returned?</a:t>
            </a:r>
            <a:endPar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endParaRPr>
          </a:p>
        </p:txBody>
      </p:sp>
    </p:spTree>
    <p:custDataLst>
      <p:tags r:id="rId4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1" name="图片 50"/>
          <p:cNvPicPr>
            <a:picLocks noChangeAspect="1"/>
          </p:cNvPicPr>
          <p:nvPr/>
        </p:nvPicPr>
        <p:blipFill>
          <a:blip r:embed="rId1"/>
          <a:stretch>
            <a:fillRect/>
          </a:stretch>
        </p:blipFill>
        <p:spPr>
          <a:xfrm>
            <a:off x="5424370" y="1543216"/>
            <a:ext cx="7443877" cy="5133174"/>
          </a:xfrm>
          <a:prstGeom prst="rect">
            <a:avLst/>
          </a:prstGeom>
        </p:spPr>
      </p:pic>
      <p:pic>
        <p:nvPicPr>
          <p:cNvPr id="52" name="图片 51"/>
          <p:cNvPicPr>
            <a:picLocks noChangeAspect="1"/>
          </p:cNvPicPr>
          <p:nvPr/>
        </p:nvPicPr>
        <p:blipFill>
          <a:blip r:embed="rId2"/>
          <a:stretch>
            <a:fillRect/>
          </a:stretch>
        </p:blipFill>
        <p:spPr>
          <a:xfrm>
            <a:off x="8048124" y="2542873"/>
            <a:ext cx="5427904" cy="3742992"/>
          </a:xfrm>
          <a:prstGeom prst="rect">
            <a:avLst/>
          </a:prstGeom>
          <a:effectLst>
            <a:outerShdw blurRad="114300" dist="50800" algn="l" rotWithShape="0">
              <a:prstClr val="black">
                <a:alpha val="18000"/>
              </a:prstClr>
            </a:outerShdw>
          </a:effectLst>
        </p:spPr>
      </p:pic>
      <p:grpSp>
        <p:nvGrpSpPr>
          <p:cNvPr id="4" name="组合 3"/>
          <p:cNvGrpSpPr/>
          <p:nvPr/>
        </p:nvGrpSpPr>
        <p:grpSpPr>
          <a:xfrm>
            <a:off x="7545705" y="572135"/>
            <a:ext cx="4389755" cy="1208405"/>
            <a:chOff x="11883" y="992"/>
            <a:chExt cx="6913" cy="1903"/>
          </a:xfrm>
        </p:grpSpPr>
        <p:sp>
          <p:nvSpPr>
            <p:cNvPr id="9" name="标题 1"/>
            <p:cNvSpPr>
              <a:spLocks noGrp="1"/>
            </p:cNvSpPr>
            <p:nvPr>
              <p:custDataLst>
                <p:tags r:id="rId3"/>
              </p:custDataLst>
            </p:nvPr>
          </p:nvSpPr>
          <p:spPr>
            <a:xfrm>
              <a:off x="12843" y="992"/>
              <a:ext cx="5953"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C&amp;I</a:t>
              </a:r>
              <a:r>
                <a:rPr lang="zh-CN" altLang="en-US" sz="4000" dirty="0">
                  <a:gradFill>
                    <a:gsLst>
                      <a:gs pos="17000">
                        <a:srgbClr val="8489D3"/>
                      </a:gs>
                      <a:gs pos="75000">
                        <a:srgbClr val="7030A0"/>
                      </a:gs>
                    </a:gsLst>
                    <a:lin ang="5400000" scaled="0"/>
                    <a:tileRect/>
                  </a:gradFill>
                  <a:cs typeface="HarmonyOS Sans SC Black" panose="00000A00000000000000" charset="-122"/>
                </a:rPr>
                <a:t> </a:t>
              </a:r>
              <a:r>
                <a:rPr lang="en-US" altLang="zh-CN" sz="4000" dirty="0">
                  <a:gradFill>
                    <a:gsLst>
                      <a:gs pos="17000">
                        <a:srgbClr val="8489D3"/>
                      </a:gs>
                      <a:gs pos="75000">
                        <a:srgbClr val="7030A0"/>
                      </a:gs>
                    </a:gsLst>
                    <a:lin ang="5400000" scaled="0"/>
                    <a:tileRect/>
                  </a:gradFill>
                  <a:cs typeface="HarmonyOS Sans SC Black" panose="00000A00000000000000" charset="-122"/>
                </a:rPr>
                <a:t>Solutions</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4"/>
              </p:custDataLst>
            </p:nvPr>
          </p:nvPicPr>
          <p:blipFill>
            <a:blip r:embed="rId5"/>
            <a:stretch>
              <a:fillRect/>
            </a:stretch>
          </p:blipFill>
          <p:spPr>
            <a:xfrm>
              <a:off x="12750" y="2104"/>
              <a:ext cx="5953" cy="57"/>
            </a:xfrm>
            <a:prstGeom prst="rect">
              <a:avLst/>
            </a:prstGeom>
          </p:spPr>
        </p:pic>
        <p:sp>
          <p:nvSpPr>
            <p:cNvPr id="8" name="文本框 7"/>
            <p:cNvSpPr txBox="1"/>
            <p:nvPr/>
          </p:nvSpPr>
          <p:spPr>
            <a:xfrm>
              <a:off x="11883" y="2161"/>
              <a:ext cx="6820" cy="734"/>
            </a:xfrm>
            <a:prstGeom prst="rect">
              <a:avLst/>
            </a:prstGeom>
            <a:noFill/>
          </p:spPr>
          <p:txBody>
            <a:bodyPr wrap="square" rtlCol="0">
              <a:noAutofit/>
            </a:bodyPr>
            <a:lstStyle/>
            <a:p>
              <a:pPr algn="r">
                <a:lnSpc>
                  <a:spcPct val="100000"/>
                </a:lnSpc>
              </a:pPr>
              <a:r>
                <a:rPr lang="en-US" altLang="zh-CN" sz="2400" dirty="0" err="1">
                  <a:solidFill>
                    <a:srgbClr val="8489D3"/>
                  </a:solidFill>
                  <a:latin typeface="HarmonyOS Sans Black" panose="00000A00000000000000" charset="0"/>
                  <a:cs typeface="HarmonyOS Sans Black" panose="00000A00000000000000" charset="0"/>
                </a:rPr>
                <a:t>Solinteg</a:t>
              </a:r>
              <a:r>
                <a:rPr lang="en-US" altLang="zh-CN" sz="2400" dirty="0">
                  <a:solidFill>
                    <a:srgbClr val="8489D3"/>
                  </a:solidFill>
                  <a:latin typeface="HarmonyOS Sans Black" panose="00000A00000000000000" charset="0"/>
                  <a:cs typeface="HarmonyOS Sans Black" panose="00000A00000000000000" charset="0"/>
                </a:rPr>
                <a:t> + </a:t>
              </a:r>
              <a:r>
                <a:rPr lang="en-US" altLang="zh-CN" sz="2400" dirty="0" err="1">
                  <a:solidFill>
                    <a:srgbClr val="8489D3"/>
                  </a:solidFill>
                  <a:latin typeface="HarmonyOS Sans Black" panose="00000A00000000000000" charset="0"/>
                  <a:cs typeface="HarmonyOS Sans Black" panose="00000A00000000000000" charset="0"/>
                </a:rPr>
                <a:t>Pylontech</a:t>
              </a:r>
              <a:endParaRPr lang="en-US" altLang="zh-CN" sz="2400" dirty="0">
                <a:solidFill>
                  <a:srgbClr val="8489D3"/>
                </a:solidFill>
                <a:latin typeface="HarmonyOS Sans Black" panose="00000A00000000000000" charset="0"/>
                <a:cs typeface="HarmonyOS Sans Black" panose="00000A00000000000000" charset="0"/>
              </a:endParaRPr>
            </a:p>
          </p:txBody>
        </p:sp>
      </p:grpSp>
      <p:pic>
        <p:nvPicPr>
          <p:cNvPr id="26" name="图片 25" descr="25-50KW.1"/>
          <p:cNvPicPr>
            <a:picLocks noChangeAspect="1"/>
          </p:cNvPicPr>
          <p:nvPr>
            <p:custDataLst>
              <p:tags r:id="rId6"/>
            </p:custDataLst>
          </p:nvPr>
        </p:nvPicPr>
        <p:blipFill>
          <a:blip r:embed="rId7"/>
          <a:stretch>
            <a:fillRect/>
          </a:stretch>
        </p:blipFill>
        <p:spPr>
          <a:xfrm>
            <a:off x="9263468" y="4797527"/>
            <a:ext cx="2363015" cy="1564436"/>
          </a:xfrm>
          <a:prstGeom prst="rect">
            <a:avLst/>
          </a:prstGeom>
          <a:effectLst>
            <a:outerShdw blurRad="183151" dist="50800" algn="l" rotWithShape="0">
              <a:prstClr val="black">
                <a:alpha val="27000"/>
              </a:prstClr>
            </a:outerShdw>
          </a:effectLst>
        </p:spPr>
      </p:pic>
      <p:grpSp>
        <p:nvGrpSpPr>
          <p:cNvPr id="10" name="组合 9"/>
          <p:cNvGrpSpPr/>
          <p:nvPr/>
        </p:nvGrpSpPr>
        <p:grpSpPr>
          <a:xfrm>
            <a:off x="445770" y="1350010"/>
            <a:ext cx="7381875" cy="4807585"/>
            <a:chOff x="702" y="2456"/>
            <a:chExt cx="11625" cy="7571"/>
          </a:xfrm>
        </p:grpSpPr>
        <p:sp>
          <p:nvSpPr>
            <p:cNvPr id="27" name="圆角矩形 26"/>
            <p:cNvSpPr/>
            <p:nvPr/>
          </p:nvSpPr>
          <p:spPr>
            <a:xfrm>
              <a:off x="720" y="3373"/>
              <a:ext cx="2778" cy="3261"/>
            </a:xfrm>
            <a:prstGeom prst="roundRect">
              <a:avLst>
                <a:gd name="adj" fmla="val 8986"/>
              </a:avLst>
            </a:prstGeom>
            <a:solidFill>
              <a:srgbClr val="848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latin typeface="HarmonyOS Sans SC" panose="00000500000000000000" charset="-122"/>
                  <a:ea typeface="HarmonyOS Sans SC" panose="00000500000000000000" charset="-122"/>
                </a:rPr>
                <a:t>H1-V2</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b="1" dirty="0">
                  <a:latin typeface="HarmonyOS Sans SC" panose="00000500000000000000" charset="-122"/>
                  <a:ea typeface="HarmonyOS Sans SC" panose="00000500000000000000" charset="-122"/>
                </a:rPr>
                <a:t>1</a:t>
              </a:r>
              <a:r>
                <a:rPr kumimoji="1" lang="zh-CN" altLang="en-US" sz="1400" b="1" dirty="0">
                  <a:latin typeface="HarmonyOS Sans SC" panose="00000500000000000000" charset="-122"/>
                  <a:ea typeface="HarmonyOS Sans SC" panose="00000500000000000000" charset="-122"/>
                </a:rPr>
                <a:t> </a:t>
              </a:r>
              <a:r>
                <a:rPr kumimoji="1" lang="en-US" altLang="zh-CN" sz="1400" b="1" dirty="0">
                  <a:latin typeface="HarmonyOS Sans SC" panose="00000500000000000000" charset="-122"/>
                  <a:ea typeface="HarmonyOS Sans SC" panose="00000500000000000000" charset="-122"/>
                </a:rPr>
                <a:t>Rack:</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dirty="0">
                  <a:latin typeface="HarmonyOS Sans SC" panose="00000500000000000000" charset="-122"/>
                  <a:ea typeface="HarmonyOS Sans SC" panose="00000500000000000000" charset="-122"/>
                </a:rPr>
                <a:t>14.2-24.9kWh</a:t>
              </a:r>
              <a:endParaRPr kumimoji="1" lang="en-US" altLang="zh-CN" sz="1400" dirty="0">
                <a:latin typeface="HarmonyOS Sans SC" panose="00000500000000000000" charset="-122"/>
                <a:ea typeface="HarmonyOS Sans SC" panose="00000500000000000000" charset="-122"/>
              </a:endParaRPr>
            </a:p>
            <a:p>
              <a:pPr algn="ctr"/>
              <a:r>
                <a:rPr kumimoji="1" lang="en-US" altLang="zh-CN" sz="1400" b="1" dirty="0">
                  <a:latin typeface="HarmonyOS Sans SC" panose="00000500000000000000" charset="-122"/>
                  <a:ea typeface="HarmonyOS Sans SC" panose="00000500000000000000" charset="-122"/>
                </a:rPr>
                <a:t>6 Racks</a:t>
              </a:r>
              <a:r>
                <a:rPr kumimoji="1" lang="zh-CN" altLang="en-US" sz="1400" b="1" dirty="0">
                  <a:latin typeface="HarmonyOS Sans SC" panose="00000500000000000000" charset="-122"/>
                  <a:ea typeface="HarmonyOS Sans SC" panose="00000500000000000000" charset="-122"/>
                </a:rPr>
                <a:t>：</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dirty="0">
                  <a:latin typeface="HarmonyOS Sans SC" panose="00000500000000000000" charset="-122"/>
                  <a:ea typeface="HarmonyOS Sans SC" panose="00000500000000000000" charset="-122"/>
                </a:rPr>
                <a:t>Up to 149.4kWh</a:t>
              </a:r>
              <a:endParaRPr kumimoji="1" lang="en-US" altLang="zh-CN" sz="1400" dirty="0">
                <a:latin typeface="HarmonyOS Sans SC" panose="00000500000000000000" charset="-122"/>
                <a:ea typeface="HarmonyOS Sans SC" panose="00000500000000000000" charset="-122"/>
              </a:endParaRPr>
            </a:p>
          </p:txBody>
        </p:sp>
        <p:sp>
          <p:nvSpPr>
            <p:cNvPr id="28" name="圆角矩形 27"/>
            <p:cNvSpPr/>
            <p:nvPr/>
          </p:nvSpPr>
          <p:spPr>
            <a:xfrm>
              <a:off x="3653" y="3373"/>
              <a:ext cx="2778" cy="3261"/>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X1-V2</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9.6-31.2kWh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6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 187.2kWh</a:t>
              </a:r>
              <a:endParaRPr kumimoji="1" lang="en-US" altLang="zh-CN" sz="1400" dirty="0">
                <a:solidFill>
                  <a:srgbClr val="8489D3"/>
                </a:solidFill>
                <a:latin typeface="HarmonyOS Sans SC" panose="00000500000000000000" charset="-122"/>
                <a:ea typeface="HarmonyOS Sans SC" panose="00000500000000000000" charset="-122"/>
              </a:endParaRPr>
            </a:p>
          </p:txBody>
        </p:sp>
        <p:sp>
          <p:nvSpPr>
            <p:cNvPr id="30" name="圆角矩形 29"/>
            <p:cNvSpPr/>
            <p:nvPr/>
          </p:nvSpPr>
          <p:spPr>
            <a:xfrm>
              <a:off x="9520" y="3453"/>
              <a:ext cx="2778" cy="2126"/>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M1</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28.4-94.8kWh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6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 568.8kWh</a:t>
              </a:r>
              <a:endParaRPr kumimoji="1" lang="zh-CN" altLang="en-US" sz="1400" dirty="0">
                <a:latin typeface="HarmonyOS Sans SC" panose="00000500000000000000" charset="-122"/>
                <a:ea typeface="HarmonyOS Sans SC" panose="00000500000000000000" charset="-122"/>
              </a:endParaRPr>
            </a:p>
          </p:txBody>
        </p:sp>
        <p:sp>
          <p:nvSpPr>
            <p:cNvPr id="31" name="文本框 30"/>
            <p:cNvSpPr txBox="1"/>
            <p:nvPr/>
          </p:nvSpPr>
          <p:spPr>
            <a:xfrm>
              <a:off x="1280" y="2494"/>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Force H1</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2" name="文本框 31"/>
            <p:cNvSpPr txBox="1"/>
            <p:nvPr/>
          </p:nvSpPr>
          <p:spPr>
            <a:xfrm>
              <a:off x="4199" y="2494"/>
              <a:ext cx="1638" cy="1440"/>
            </a:xfrm>
            <a:prstGeom prst="rect">
              <a:avLst/>
            </a:prstGeom>
            <a:noFill/>
          </p:spPr>
          <p:txBody>
            <a:bodyPr wrap="none" rtlCol="0">
              <a:noAutofit/>
            </a:bodyPr>
            <a:lstStyle/>
            <a:p>
              <a:pPr algn="ctr">
                <a:lnSpc>
                  <a:spcPct val="140000"/>
                </a:lnSpc>
              </a:pPr>
              <a:r>
                <a:rPr kumimoji="1" lang="en-US" altLang="zh-CN" b="1" dirty="0" err="1">
                  <a:solidFill>
                    <a:srgbClr val="8489D3"/>
                  </a:solidFill>
                  <a:latin typeface="HarmonyOS Sans SC" panose="00000500000000000000" charset="-122"/>
                  <a:ea typeface="HarmonyOS Sans SC" panose="00000500000000000000" charset="-122"/>
                  <a:cs typeface="HarmonyOS Sans Black" panose="00000A00000000000000" charset="0"/>
                </a:rPr>
                <a:t>Powercube</a:t>
              </a: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 X</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3" name="文本框 32"/>
            <p:cNvSpPr txBox="1"/>
            <p:nvPr/>
          </p:nvSpPr>
          <p:spPr>
            <a:xfrm>
              <a:off x="7119" y="2456"/>
              <a:ext cx="1638" cy="1440"/>
            </a:xfrm>
            <a:prstGeom prst="rect">
              <a:avLst/>
            </a:prstGeom>
            <a:noFill/>
          </p:spPr>
          <p:txBody>
            <a:bodyPr wrap="none" rtlCol="0">
              <a:noAutofit/>
            </a:bodyPr>
            <a:lstStyle/>
            <a:p>
              <a:pPr algn="ctr">
                <a:lnSpc>
                  <a:spcPct val="140000"/>
                </a:lnSpc>
              </a:pPr>
              <a:r>
                <a:rPr kumimoji="1" lang="en-US" altLang="zh-CN" b="1" dirty="0" err="1">
                  <a:solidFill>
                    <a:srgbClr val="8489D3"/>
                  </a:solidFill>
                  <a:latin typeface="HarmonyOS Sans SC" panose="00000500000000000000" charset="-122"/>
                  <a:ea typeface="HarmonyOS Sans SC" panose="00000500000000000000" charset="-122"/>
                  <a:cs typeface="HarmonyOS Sans Black" panose="00000A00000000000000" charset="0"/>
                </a:rPr>
                <a:t>Powercube</a:t>
              </a: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 H</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4" name="文本框 33"/>
            <p:cNvSpPr txBox="1"/>
            <p:nvPr/>
          </p:nvSpPr>
          <p:spPr>
            <a:xfrm>
              <a:off x="10039" y="2494"/>
              <a:ext cx="1638" cy="1440"/>
            </a:xfrm>
            <a:prstGeom prst="rect">
              <a:avLst/>
            </a:prstGeom>
            <a:noFill/>
          </p:spPr>
          <p:txBody>
            <a:bodyPr wrap="none" rtlCol="0">
              <a:noAutofit/>
            </a:bodyPr>
            <a:lstStyle/>
            <a:p>
              <a:pPr algn="ctr">
                <a:lnSpc>
                  <a:spcPct val="140000"/>
                </a:lnSpc>
              </a:pPr>
              <a:r>
                <a:rPr kumimoji="1" lang="en-US" altLang="zh-CN" b="1" dirty="0" err="1">
                  <a:solidFill>
                    <a:srgbClr val="8489D3"/>
                  </a:solidFill>
                  <a:latin typeface="HarmonyOS Sans SC" panose="00000500000000000000" charset="-122"/>
                  <a:ea typeface="HarmonyOS Sans SC" panose="00000500000000000000" charset="-122"/>
                  <a:cs typeface="HarmonyOS Sans Black" panose="00000A00000000000000" charset="0"/>
                </a:rPr>
                <a:t>Powercube</a:t>
              </a: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 M</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5" name="圆角矩形 34"/>
            <p:cNvSpPr/>
            <p:nvPr/>
          </p:nvSpPr>
          <p:spPr>
            <a:xfrm>
              <a:off x="702" y="6753"/>
              <a:ext cx="2778" cy="3261"/>
            </a:xfrm>
            <a:prstGeom prst="roundRect">
              <a:avLst>
                <a:gd name="adj" fmla="val 8986"/>
              </a:avLst>
            </a:prstGeom>
            <a:solidFill>
              <a:srgbClr val="848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latin typeface="HarmonyOS Sans SC" panose="00000500000000000000" charset="-122"/>
                  <a:ea typeface="HarmonyOS Sans SC" panose="00000500000000000000" charset="-122"/>
                </a:rPr>
                <a:t>H2-V2</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b="1" dirty="0">
                  <a:latin typeface="HarmonyOS Sans SC" panose="00000500000000000000" charset="-122"/>
                  <a:ea typeface="HarmonyOS Sans SC" panose="00000500000000000000" charset="-122"/>
                </a:rPr>
                <a:t>1</a:t>
              </a:r>
              <a:r>
                <a:rPr kumimoji="1" lang="zh-CN" altLang="en-US" sz="1400" b="1" dirty="0">
                  <a:latin typeface="HarmonyOS Sans SC" panose="00000500000000000000" charset="-122"/>
                  <a:ea typeface="HarmonyOS Sans SC" panose="00000500000000000000" charset="-122"/>
                </a:rPr>
                <a:t> </a:t>
              </a:r>
              <a:r>
                <a:rPr kumimoji="1" lang="en-US" altLang="zh-CN" sz="1400" b="1" dirty="0">
                  <a:latin typeface="HarmonyOS Sans SC" panose="00000500000000000000" charset="-122"/>
                  <a:ea typeface="HarmonyOS Sans SC" panose="00000500000000000000" charset="-122"/>
                </a:rPr>
                <a:t>Rack:</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dirty="0">
                  <a:latin typeface="HarmonyOS Sans SC" panose="00000500000000000000" charset="-122"/>
                  <a:ea typeface="HarmonyOS Sans SC" panose="00000500000000000000" charset="-122"/>
                </a:rPr>
                <a:t>7.1-14.2kWh</a:t>
              </a:r>
              <a:endParaRPr kumimoji="1" lang="en-US" altLang="zh-CN" sz="1400" dirty="0">
                <a:latin typeface="HarmonyOS Sans SC" panose="00000500000000000000" charset="-122"/>
                <a:ea typeface="HarmonyOS Sans SC" panose="00000500000000000000" charset="-122"/>
              </a:endParaRPr>
            </a:p>
            <a:p>
              <a:pPr algn="ctr"/>
              <a:r>
                <a:rPr kumimoji="1" lang="en-US" altLang="zh-CN" sz="1400" b="1" dirty="0">
                  <a:latin typeface="HarmonyOS Sans SC" panose="00000500000000000000" charset="-122"/>
                  <a:ea typeface="HarmonyOS Sans SC" panose="00000500000000000000" charset="-122"/>
                </a:rPr>
                <a:t>6 Racks</a:t>
              </a:r>
              <a:r>
                <a:rPr kumimoji="1" lang="zh-CN" altLang="en-US" sz="1400" b="1" dirty="0">
                  <a:latin typeface="HarmonyOS Sans SC" panose="00000500000000000000" charset="-122"/>
                  <a:ea typeface="HarmonyOS Sans SC" panose="00000500000000000000" charset="-122"/>
                </a:rPr>
                <a:t>：</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dirty="0">
                  <a:latin typeface="HarmonyOS Sans SC" panose="00000500000000000000" charset="-122"/>
                  <a:ea typeface="HarmonyOS Sans SC" panose="00000500000000000000" charset="-122"/>
                </a:rPr>
                <a:t>Up to 85.2kWh</a:t>
              </a:r>
              <a:endParaRPr kumimoji="1" lang="en-US" altLang="zh-CN" sz="1400" dirty="0">
                <a:latin typeface="HarmonyOS Sans SC" panose="00000500000000000000" charset="-122"/>
                <a:ea typeface="HarmonyOS Sans SC" panose="00000500000000000000" charset="-122"/>
              </a:endParaRPr>
            </a:p>
          </p:txBody>
        </p:sp>
        <p:sp>
          <p:nvSpPr>
            <p:cNvPr id="36" name="圆角矩形 35"/>
            <p:cNvSpPr/>
            <p:nvPr/>
          </p:nvSpPr>
          <p:spPr>
            <a:xfrm>
              <a:off x="3635" y="6753"/>
              <a:ext cx="2778" cy="3261"/>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X2-V2</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14.2-46.2kWh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6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 277.2kWh</a:t>
              </a:r>
              <a:endParaRPr kumimoji="1" lang="en-US" altLang="zh-CN" sz="1400" dirty="0">
                <a:solidFill>
                  <a:srgbClr val="8489D3"/>
                </a:solidFill>
                <a:latin typeface="HarmonyOS Sans SC" panose="00000500000000000000" charset="-122"/>
                <a:ea typeface="HarmonyOS Sans SC" panose="00000500000000000000" charset="-122"/>
              </a:endParaRPr>
            </a:p>
          </p:txBody>
        </p:sp>
        <p:sp>
          <p:nvSpPr>
            <p:cNvPr id="37" name="文本框 36"/>
            <p:cNvSpPr txBox="1"/>
            <p:nvPr/>
          </p:nvSpPr>
          <p:spPr>
            <a:xfrm>
              <a:off x="4294" y="4706"/>
              <a:ext cx="0" cy="0"/>
            </a:xfrm>
            <a:prstGeom prst="rect">
              <a:avLst/>
            </a:prstGeom>
            <a:noFill/>
          </p:spPr>
          <p:txBody>
            <a:bodyPr wrap="none" rtlCol="0">
              <a:noAutofit/>
            </a:bodyPr>
            <a:lstStyle/>
            <a:p>
              <a:pPr>
                <a:lnSpc>
                  <a:spcPct val="140000"/>
                </a:lnSpc>
              </a:pPr>
              <a:endParaRPr kumimoji="1" lang="zh-CN" altLang="en-US" sz="1200"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8" name="文本框 37"/>
            <p:cNvSpPr txBox="1"/>
            <p:nvPr/>
          </p:nvSpPr>
          <p:spPr>
            <a:xfrm>
              <a:off x="5091" y="4706"/>
              <a:ext cx="0" cy="0"/>
            </a:xfrm>
            <a:prstGeom prst="rect">
              <a:avLst/>
            </a:prstGeom>
            <a:noFill/>
          </p:spPr>
          <p:txBody>
            <a:bodyPr wrap="none" rtlCol="0">
              <a:noAutofit/>
            </a:bodyPr>
            <a:lstStyle/>
            <a:p>
              <a:pPr>
                <a:lnSpc>
                  <a:spcPct val="140000"/>
                </a:lnSpc>
              </a:pPr>
              <a:endParaRPr kumimoji="1"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9" name="文本框 38"/>
            <p:cNvSpPr txBox="1"/>
            <p:nvPr/>
          </p:nvSpPr>
          <p:spPr>
            <a:xfrm>
              <a:off x="4680" y="7277"/>
              <a:ext cx="0" cy="0"/>
            </a:xfrm>
            <a:prstGeom prst="rect">
              <a:avLst/>
            </a:prstGeom>
            <a:noFill/>
          </p:spPr>
          <p:txBody>
            <a:bodyPr wrap="none" rtlCol="0">
              <a:noAutofit/>
            </a:bodyPr>
            <a:lstStyle/>
            <a:p>
              <a:pPr>
                <a:lnSpc>
                  <a:spcPct val="140000"/>
                </a:lnSpc>
              </a:pPr>
              <a:endParaRPr kumimoji="1"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40" name="圆角矩形 39"/>
            <p:cNvSpPr/>
            <p:nvPr/>
          </p:nvSpPr>
          <p:spPr>
            <a:xfrm>
              <a:off x="6600" y="3369"/>
              <a:ext cx="2778" cy="3261"/>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H1-V2</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12-31.2kWh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6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 187.2kWh</a:t>
              </a:r>
              <a:endParaRPr kumimoji="1" lang="en-US" altLang="zh-CN" sz="1400" dirty="0">
                <a:solidFill>
                  <a:srgbClr val="8489D3"/>
                </a:solidFill>
                <a:latin typeface="HarmonyOS Sans SC" panose="00000500000000000000" charset="-122"/>
                <a:ea typeface="HarmonyOS Sans SC" panose="00000500000000000000" charset="-122"/>
              </a:endParaRPr>
            </a:p>
          </p:txBody>
        </p:sp>
        <p:sp>
          <p:nvSpPr>
            <p:cNvPr id="41" name="圆角矩形 40"/>
            <p:cNvSpPr/>
            <p:nvPr/>
          </p:nvSpPr>
          <p:spPr>
            <a:xfrm>
              <a:off x="6582" y="6748"/>
              <a:ext cx="2778" cy="3261"/>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H2-V2</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17.8-46.2kWh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6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 277.2kWh</a:t>
              </a:r>
              <a:endParaRPr kumimoji="1" lang="en-US" altLang="zh-CN" sz="1400" dirty="0">
                <a:solidFill>
                  <a:srgbClr val="8489D3"/>
                </a:solidFill>
                <a:latin typeface="HarmonyOS Sans SC" panose="00000500000000000000" charset="-122"/>
                <a:ea typeface="HarmonyOS Sans SC" panose="00000500000000000000" charset="-122"/>
              </a:endParaRPr>
            </a:p>
          </p:txBody>
        </p:sp>
        <p:sp>
          <p:nvSpPr>
            <p:cNvPr id="42" name="圆角矩形 41"/>
            <p:cNvSpPr/>
            <p:nvPr/>
          </p:nvSpPr>
          <p:spPr>
            <a:xfrm>
              <a:off x="9549" y="5677"/>
              <a:ext cx="2778" cy="2126"/>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M2</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22.7-96.6kWh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6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 579.6kWh</a:t>
              </a:r>
              <a:endParaRPr kumimoji="1" lang="zh-CN" altLang="en-US" sz="1400" dirty="0">
                <a:latin typeface="HarmonyOS Sans SC" panose="00000500000000000000" charset="-122"/>
                <a:ea typeface="HarmonyOS Sans SC" panose="00000500000000000000" charset="-122"/>
              </a:endParaRPr>
            </a:p>
          </p:txBody>
        </p:sp>
        <p:sp>
          <p:nvSpPr>
            <p:cNvPr id="43" name="圆角矩形 42"/>
            <p:cNvSpPr/>
            <p:nvPr/>
          </p:nvSpPr>
          <p:spPr>
            <a:xfrm>
              <a:off x="9549" y="7901"/>
              <a:ext cx="2778" cy="2126"/>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M3</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22.7-96.6kWh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6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 579.6kWh</a:t>
              </a:r>
              <a:endParaRPr kumimoji="1" lang="zh-CN" altLang="en-US" sz="1400" dirty="0">
                <a:latin typeface="HarmonyOS Sans SC" panose="00000500000000000000" charset="-122"/>
                <a:ea typeface="HarmonyOS Sans SC" panose="00000500000000000000" charset="-122"/>
              </a:endParaRPr>
            </a:p>
          </p:txBody>
        </p:sp>
      </p:grpSp>
      <p:grpSp>
        <p:nvGrpSpPr>
          <p:cNvPr id="2" name="组合 1"/>
          <p:cNvGrpSpPr/>
          <p:nvPr/>
        </p:nvGrpSpPr>
        <p:grpSpPr>
          <a:xfrm>
            <a:off x="0" y="6605270"/>
            <a:ext cx="12191365" cy="255270"/>
            <a:chOff x="0" y="10398"/>
            <a:chExt cx="19199" cy="402"/>
          </a:xfrm>
        </p:grpSpPr>
        <p:sp>
          <p:nvSpPr>
            <p:cNvPr id="3" name="任意多边形 37"/>
            <p:cNvSpPr/>
            <p:nvPr>
              <p:custDataLst>
                <p:tags r:id="rId8"/>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5" name="五边形 4"/>
            <p:cNvSpPr/>
            <p:nvPr>
              <p:custDataLst>
                <p:tags r:id="rId9"/>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10"/>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2" name="图片 21" descr="C:\wohxy\pic\部门logo\3811661911493_.pic.jpg3811661911493_.pic"/>
            <p:cNvPicPr>
              <a:picLocks noChangeAspect="1"/>
            </p:cNvPicPr>
            <p:nvPr>
              <p:custDataLst>
                <p:tags r:id="rId11"/>
              </p:custDataLst>
            </p:nvPr>
          </p:nvPicPr>
          <p:blipFill>
            <a:blip r:embed="rId12"/>
            <a:srcRect/>
            <a:stretch>
              <a:fillRect/>
            </a:stretch>
          </p:blipFill>
          <p:spPr>
            <a:xfrm>
              <a:off x="527" y="10510"/>
              <a:ext cx="1293" cy="198"/>
            </a:xfrm>
            <a:prstGeom prst="rect">
              <a:avLst/>
            </a:prstGeom>
          </p:spPr>
        </p:pic>
        <p:pic>
          <p:nvPicPr>
            <p:cNvPr id="23" name="图片 41" descr="3b32313535393938333b57307403"/>
            <p:cNvPicPr>
              <a:picLocks noChangeAspect="1"/>
            </p:cNvPicPr>
            <p:nvPr>
              <p:custDataLst>
                <p:tags r:id="rId13"/>
              </p:custDataLst>
            </p:nvPr>
          </p:nvPicPr>
          <p:blipFill>
            <a:blip r:embed="rId14"/>
            <a:stretch>
              <a:fillRect/>
            </a:stretch>
          </p:blipFill>
          <p:spPr>
            <a:xfrm>
              <a:off x="2797" y="10510"/>
              <a:ext cx="198" cy="198"/>
            </a:xfrm>
            <a:prstGeom prst="rect">
              <a:avLst/>
            </a:prstGeom>
          </p:spPr>
        </p:pic>
        <p:sp>
          <p:nvSpPr>
            <p:cNvPr id="24" name="文本框 23"/>
            <p:cNvSpPr txBox="1"/>
            <p:nvPr>
              <p:custDataLst>
                <p:tags r:id="rId15"/>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5" name="文本框 24"/>
            <p:cNvSpPr txBox="1"/>
            <p:nvPr>
              <p:custDataLst>
                <p:tags r:id="rId16"/>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21</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29" name="图片 6" descr="343435383135363b333633323734363b4fe1606f"/>
            <p:cNvPicPr>
              <a:picLocks noChangeAspect="1"/>
            </p:cNvPicPr>
            <p:nvPr>
              <p:custDataLst>
                <p:tags r:id="rId17"/>
              </p:custDataLst>
            </p:nvPr>
          </p:nvPicPr>
          <p:blipFill>
            <a:blip r:embed="rId18"/>
            <a:stretch>
              <a:fillRect/>
            </a:stretch>
          </p:blipFill>
          <p:spPr>
            <a:xfrm>
              <a:off x="6195" y="10510"/>
              <a:ext cx="198" cy="198"/>
            </a:xfrm>
            <a:prstGeom prst="rect">
              <a:avLst/>
            </a:prstGeom>
          </p:spPr>
        </p:pic>
        <p:sp>
          <p:nvSpPr>
            <p:cNvPr id="44" name="文本框 43"/>
            <p:cNvSpPr txBox="1"/>
            <p:nvPr>
              <p:custDataLst>
                <p:tags r:id="rId19"/>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7" name="文本框 6"/>
          <p:cNvSpPr txBox="1"/>
          <p:nvPr/>
        </p:nvSpPr>
        <p:spPr>
          <a:xfrm>
            <a:off x="445770" y="6181090"/>
            <a:ext cx="6758305" cy="398780"/>
          </a:xfrm>
          <a:prstGeom prst="rect">
            <a:avLst/>
          </a:prstGeom>
          <a:noFill/>
        </p:spPr>
        <p:txBody>
          <a:bodyPr wrap="square" rtlCol="0">
            <a:noAutofit/>
          </a:bodyPr>
          <a:p>
            <a:pPr>
              <a:lnSpc>
                <a:spcPct val="140000"/>
              </a:lnSpc>
            </a:pPr>
            <a:r>
              <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rPr>
              <a:t>*: Recommended only. For specific matching capacity, please consult the relative company.</a:t>
            </a: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Tree>
    <p:custDataLst>
      <p:tags r:id="rId20"/>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9" name="图片 18" descr="图表, 箱线图&#10;&#10;描述已自动生成"/>
          <p:cNvPicPr>
            <a:picLocks noChangeAspect="1"/>
          </p:cNvPicPr>
          <p:nvPr/>
        </p:nvPicPr>
        <p:blipFill rotWithShape="1">
          <a:blip r:embed="rId1">
            <a:extLst>
              <a:ext uri="{28A0092B-C50C-407E-A947-70E740481C1C}">
                <a14:useLocalDpi xmlns:a14="http://schemas.microsoft.com/office/drawing/2010/main" val="0"/>
              </a:ext>
            </a:extLst>
          </a:blip>
          <a:srcRect r="18941"/>
          <a:stretch>
            <a:fillRect/>
          </a:stretch>
        </p:blipFill>
        <p:spPr>
          <a:xfrm>
            <a:off x="8622732" y="2498268"/>
            <a:ext cx="3253674" cy="3752806"/>
          </a:xfrm>
          <a:prstGeom prst="rect">
            <a:avLst/>
          </a:prstGeom>
        </p:spPr>
      </p:pic>
      <p:pic>
        <p:nvPicPr>
          <p:cNvPr id="17" name="图片 16"/>
          <p:cNvPicPr>
            <a:picLocks noChangeAspect="1"/>
          </p:cNvPicPr>
          <p:nvPr/>
        </p:nvPicPr>
        <p:blipFill>
          <a:blip r:embed="rId2">
            <a:extLst>
              <a:ext uri="{BEBA8EAE-BF5A-486C-A8C5-ECC9F3942E4B}">
                <a14:imgProps xmlns:a14="http://schemas.microsoft.com/office/drawing/2010/main">
                  <a14:imgLayer r:embed="rId3">
                    <a14:imgEffect>
                      <a14:backgroundRemoval t="9021" b="89948" l="9880" r="89880">
                        <a14:foregroundMark x1="53976" y1="9278" x2="53976" y2="9278"/>
                        <a14:foregroundMark x1="51807" y1="89948" x2="51807" y2="89948"/>
                      </a14:backgroundRemoval>
                    </a14:imgEffect>
                  </a14:imgLayer>
                </a14:imgProps>
              </a:ext>
              <a:ext uri="{28A0092B-C50C-407E-A947-70E740481C1C}">
                <a14:useLocalDpi xmlns:a14="http://schemas.microsoft.com/office/drawing/2010/main" val="0"/>
              </a:ext>
            </a:extLst>
          </a:blip>
          <a:stretch>
            <a:fillRect/>
          </a:stretch>
        </p:blipFill>
        <p:spPr>
          <a:xfrm>
            <a:off x="6314223" y="1669281"/>
            <a:ext cx="5409715" cy="5069974"/>
          </a:xfrm>
          <a:prstGeom prst="rect">
            <a:avLst/>
          </a:prstGeom>
          <a:effectLst>
            <a:outerShdw blurRad="127000" dist="63500" algn="l" rotWithShape="0">
              <a:prstClr val="black">
                <a:alpha val="19000"/>
              </a:prstClr>
            </a:outerShdw>
          </a:effectLst>
        </p:spPr>
      </p:pic>
      <p:grpSp>
        <p:nvGrpSpPr>
          <p:cNvPr id="4" name="组合 3"/>
          <p:cNvGrpSpPr/>
          <p:nvPr/>
        </p:nvGrpSpPr>
        <p:grpSpPr>
          <a:xfrm>
            <a:off x="7545705" y="572135"/>
            <a:ext cx="4389755" cy="1208405"/>
            <a:chOff x="11883" y="992"/>
            <a:chExt cx="6913" cy="1903"/>
          </a:xfrm>
        </p:grpSpPr>
        <p:sp>
          <p:nvSpPr>
            <p:cNvPr id="9" name="标题 1"/>
            <p:cNvSpPr>
              <a:spLocks noGrp="1"/>
            </p:cNvSpPr>
            <p:nvPr>
              <p:custDataLst>
                <p:tags r:id="rId4"/>
              </p:custDataLst>
            </p:nvPr>
          </p:nvSpPr>
          <p:spPr>
            <a:xfrm>
              <a:off x="12843" y="992"/>
              <a:ext cx="5953"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C&amp;I</a:t>
              </a:r>
              <a:r>
                <a:rPr lang="zh-CN" altLang="en-US" sz="4000" dirty="0">
                  <a:gradFill>
                    <a:gsLst>
                      <a:gs pos="17000">
                        <a:srgbClr val="8489D3"/>
                      </a:gs>
                      <a:gs pos="75000">
                        <a:srgbClr val="7030A0"/>
                      </a:gs>
                    </a:gsLst>
                    <a:lin ang="5400000" scaled="0"/>
                    <a:tileRect/>
                  </a:gradFill>
                  <a:cs typeface="HarmonyOS Sans SC Black" panose="00000A00000000000000" charset="-122"/>
                </a:rPr>
                <a:t> </a:t>
              </a:r>
              <a:r>
                <a:rPr lang="en-US" altLang="zh-CN" sz="4000" dirty="0">
                  <a:gradFill>
                    <a:gsLst>
                      <a:gs pos="17000">
                        <a:srgbClr val="8489D3"/>
                      </a:gs>
                      <a:gs pos="75000">
                        <a:srgbClr val="7030A0"/>
                      </a:gs>
                    </a:gsLst>
                    <a:lin ang="5400000" scaled="0"/>
                    <a:tileRect/>
                  </a:gradFill>
                  <a:cs typeface="HarmonyOS Sans SC Black" panose="00000A00000000000000" charset="-122"/>
                </a:rPr>
                <a:t>Solutions</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5"/>
              </p:custDataLst>
            </p:nvPr>
          </p:nvPicPr>
          <p:blipFill>
            <a:blip r:embed="rId6"/>
            <a:stretch>
              <a:fillRect/>
            </a:stretch>
          </p:blipFill>
          <p:spPr>
            <a:xfrm>
              <a:off x="12750" y="2104"/>
              <a:ext cx="5953" cy="57"/>
            </a:xfrm>
            <a:prstGeom prst="rect">
              <a:avLst/>
            </a:prstGeom>
          </p:spPr>
        </p:pic>
        <p:sp>
          <p:nvSpPr>
            <p:cNvPr id="8" name="文本框 7"/>
            <p:cNvSpPr txBox="1"/>
            <p:nvPr/>
          </p:nvSpPr>
          <p:spPr>
            <a:xfrm>
              <a:off x="11883" y="2161"/>
              <a:ext cx="6820" cy="734"/>
            </a:xfrm>
            <a:prstGeom prst="rect">
              <a:avLst/>
            </a:prstGeom>
            <a:noFill/>
          </p:spPr>
          <p:txBody>
            <a:bodyPr wrap="square" rtlCol="0">
              <a:noAutofit/>
            </a:bodyPr>
            <a:lstStyle/>
            <a:p>
              <a:pPr algn="r">
                <a:lnSpc>
                  <a:spcPct val="100000"/>
                </a:lnSpc>
              </a:pPr>
              <a:r>
                <a:rPr lang="en-US" altLang="zh-CN" sz="2400" dirty="0" err="1">
                  <a:solidFill>
                    <a:srgbClr val="8489D3"/>
                  </a:solidFill>
                  <a:latin typeface="HarmonyOS Sans Black" panose="00000A00000000000000" charset="0"/>
                  <a:cs typeface="HarmonyOS Sans Black" panose="00000A00000000000000" charset="0"/>
                </a:rPr>
                <a:t>Solinteg</a:t>
              </a:r>
              <a:r>
                <a:rPr lang="en-US" altLang="zh-CN" sz="2400" dirty="0">
                  <a:solidFill>
                    <a:srgbClr val="8489D3"/>
                  </a:solidFill>
                  <a:latin typeface="HarmonyOS Sans Black" panose="00000A00000000000000" charset="0"/>
                  <a:cs typeface="HarmonyOS Sans Black" panose="00000A00000000000000" charset="0"/>
                </a:rPr>
                <a:t> + </a:t>
              </a:r>
              <a:r>
                <a:rPr lang="en-US" altLang="zh-CN" sz="2400" dirty="0" err="1">
                  <a:solidFill>
                    <a:srgbClr val="8489D3"/>
                  </a:solidFill>
                  <a:latin typeface="HarmonyOS Sans Black" panose="00000A00000000000000" charset="0"/>
                  <a:cs typeface="HarmonyOS Sans Black" panose="00000A00000000000000" charset="0"/>
                </a:rPr>
                <a:t>Dyness</a:t>
              </a:r>
              <a:endParaRPr lang="en-US" altLang="zh-CN" sz="2400" dirty="0">
                <a:solidFill>
                  <a:srgbClr val="8489D3"/>
                </a:solidFill>
                <a:latin typeface="HarmonyOS Sans Black" panose="00000A00000000000000" charset="0"/>
                <a:cs typeface="HarmonyOS Sans Black" panose="00000A00000000000000" charset="0"/>
              </a:endParaRPr>
            </a:p>
          </p:txBody>
        </p:sp>
      </p:grpSp>
      <p:pic>
        <p:nvPicPr>
          <p:cNvPr id="26" name="图片 25" descr="25-50KW.1"/>
          <p:cNvPicPr>
            <a:picLocks noChangeAspect="1"/>
          </p:cNvPicPr>
          <p:nvPr>
            <p:custDataLst>
              <p:tags r:id="rId7"/>
            </p:custDataLst>
          </p:nvPr>
        </p:nvPicPr>
        <p:blipFill>
          <a:blip r:embed="rId8"/>
          <a:stretch>
            <a:fillRect/>
          </a:stretch>
        </p:blipFill>
        <p:spPr>
          <a:xfrm>
            <a:off x="9263468" y="4797527"/>
            <a:ext cx="2363015" cy="1564436"/>
          </a:xfrm>
          <a:prstGeom prst="rect">
            <a:avLst/>
          </a:prstGeom>
          <a:effectLst>
            <a:outerShdw blurRad="183151" dist="50800" algn="l" rotWithShape="0">
              <a:prstClr val="black">
                <a:alpha val="27000"/>
              </a:prstClr>
            </a:outerShdw>
          </a:effectLst>
        </p:spPr>
      </p:pic>
      <p:grpSp>
        <p:nvGrpSpPr>
          <p:cNvPr id="10" name="组合 9"/>
          <p:cNvGrpSpPr/>
          <p:nvPr/>
        </p:nvGrpSpPr>
        <p:grpSpPr>
          <a:xfrm>
            <a:off x="457200" y="1350010"/>
            <a:ext cx="7352030" cy="4805045"/>
            <a:chOff x="720" y="2456"/>
            <a:chExt cx="11578" cy="7567"/>
          </a:xfrm>
        </p:grpSpPr>
        <p:sp>
          <p:nvSpPr>
            <p:cNvPr id="27" name="圆角矩形 26"/>
            <p:cNvSpPr/>
            <p:nvPr/>
          </p:nvSpPr>
          <p:spPr>
            <a:xfrm>
              <a:off x="720" y="3373"/>
              <a:ext cx="2778" cy="6650"/>
            </a:xfrm>
            <a:prstGeom prst="roundRect">
              <a:avLst>
                <a:gd name="adj" fmla="val 8986"/>
              </a:avLst>
            </a:prstGeom>
            <a:solidFill>
              <a:srgbClr val="848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latin typeface="HarmonyOS Sans SC" panose="00000500000000000000" charset="-122"/>
                  <a:ea typeface="HarmonyOS Sans SC" panose="00000500000000000000" charset="-122"/>
                </a:rPr>
                <a:t>Not suggest to use with MHT 25-50kW</a:t>
              </a:r>
              <a:endParaRPr kumimoji="1" lang="en-US" altLang="zh-CN" sz="1400" dirty="0">
                <a:latin typeface="HarmonyOS Sans SC" panose="00000500000000000000" charset="-122"/>
                <a:ea typeface="HarmonyOS Sans SC" panose="00000500000000000000" charset="-122"/>
              </a:endParaRPr>
            </a:p>
          </p:txBody>
        </p:sp>
        <p:sp>
          <p:nvSpPr>
            <p:cNvPr id="28" name="圆角矩形 27"/>
            <p:cNvSpPr/>
            <p:nvPr/>
          </p:nvSpPr>
          <p:spPr>
            <a:xfrm>
              <a:off x="3653" y="3373"/>
              <a:ext cx="2778" cy="6650"/>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9.6-31.2kWh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10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 312kWh</a:t>
              </a:r>
              <a:endParaRPr kumimoji="1" lang="en-US" altLang="zh-CN" sz="1400" dirty="0">
                <a:solidFill>
                  <a:srgbClr val="8489D3"/>
                </a:solidFill>
                <a:latin typeface="HarmonyOS Sans SC" panose="00000500000000000000" charset="-122"/>
                <a:ea typeface="HarmonyOS Sans SC" panose="00000500000000000000" charset="-122"/>
              </a:endParaRPr>
            </a:p>
          </p:txBody>
        </p:sp>
        <p:sp>
          <p:nvSpPr>
            <p:cNvPr id="30" name="圆角矩形 29"/>
            <p:cNvSpPr/>
            <p:nvPr/>
          </p:nvSpPr>
          <p:spPr>
            <a:xfrm>
              <a:off x="9520" y="3453"/>
              <a:ext cx="2778" cy="6566"/>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20.5-66.6kWh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10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 666kWh</a:t>
              </a:r>
              <a:endParaRPr kumimoji="1" lang="zh-CN" altLang="en-US" sz="1400" dirty="0">
                <a:latin typeface="HarmonyOS Sans SC" panose="00000500000000000000" charset="-122"/>
                <a:ea typeface="HarmonyOS Sans SC" panose="00000500000000000000" charset="-122"/>
              </a:endParaRPr>
            </a:p>
          </p:txBody>
        </p:sp>
        <p:sp>
          <p:nvSpPr>
            <p:cNvPr id="31" name="文本框 30"/>
            <p:cNvSpPr txBox="1"/>
            <p:nvPr/>
          </p:nvSpPr>
          <p:spPr>
            <a:xfrm>
              <a:off x="1280" y="2494"/>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Tower</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2" name="文本框 31"/>
            <p:cNvSpPr txBox="1"/>
            <p:nvPr/>
          </p:nvSpPr>
          <p:spPr>
            <a:xfrm>
              <a:off x="4199" y="2494"/>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HV1</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3" name="文本框 32"/>
            <p:cNvSpPr txBox="1"/>
            <p:nvPr/>
          </p:nvSpPr>
          <p:spPr>
            <a:xfrm>
              <a:off x="7119" y="2456"/>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HV2</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4" name="文本框 33"/>
            <p:cNvSpPr txBox="1"/>
            <p:nvPr/>
          </p:nvSpPr>
          <p:spPr>
            <a:xfrm>
              <a:off x="10039" y="2494"/>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HV4</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7" name="文本框 36"/>
            <p:cNvSpPr txBox="1"/>
            <p:nvPr/>
          </p:nvSpPr>
          <p:spPr>
            <a:xfrm>
              <a:off x="4294" y="4706"/>
              <a:ext cx="0" cy="0"/>
            </a:xfrm>
            <a:prstGeom prst="rect">
              <a:avLst/>
            </a:prstGeom>
            <a:noFill/>
          </p:spPr>
          <p:txBody>
            <a:bodyPr wrap="none" rtlCol="0">
              <a:noAutofit/>
            </a:bodyPr>
            <a:lstStyle/>
            <a:p>
              <a:pPr>
                <a:lnSpc>
                  <a:spcPct val="140000"/>
                </a:lnSpc>
              </a:pPr>
              <a:endParaRPr kumimoji="1" lang="zh-CN" altLang="en-US" sz="1200"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8" name="文本框 37"/>
            <p:cNvSpPr txBox="1"/>
            <p:nvPr/>
          </p:nvSpPr>
          <p:spPr>
            <a:xfrm>
              <a:off x="5091" y="4706"/>
              <a:ext cx="0" cy="0"/>
            </a:xfrm>
            <a:prstGeom prst="rect">
              <a:avLst/>
            </a:prstGeom>
            <a:noFill/>
          </p:spPr>
          <p:txBody>
            <a:bodyPr wrap="none" rtlCol="0">
              <a:noAutofit/>
            </a:bodyPr>
            <a:lstStyle/>
            <a:p>
              <a:pPr>
                <a:lnSpc>
                  <a:spcPct val="140000"/>
                </a:lnSpc>
              </a:pPr>
              <a:endParaRPr kumimoji="1"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9" name="文本框 38"/>
            <p:cNvSpPr txBox="1"/>
            <p:nvPr/>
          </p:nvSpPr>
          <p:spPr>
            <a:xfrm>
              <a:off x="4680" y="7277"/>
              <a:ext cx="0" cy="0"/>
            </a:xfrm>
            <a:prstGeom prst="rect">
              <a:avLst/>
            </a:prstGeom>
            <a:noFill/>
          </p:spPr>
          <p:txBody>
            <a:bodyPr wrap="none" rtlCol="0">
              <a:noAutofit/>
            </a:bodyPr>
            <a:lstStyle/>
            <a:p>
              <a:pPr>
                <a:lnSpc>
                  <a:spcPct val="140000"/>
                </a:lnSpc>
              </a:pPr>
              <a:endParaRPr kumimoji="1"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40" name="圆角矩形 39"/>
            <p:cNvSpPr/>
            <p:nvPr/>
          </p:nvSpPr>
          <p:spPr>
            <a:xfrm>
              <a:off x="6600" y="3369"/>
              <a:ext cx="2778" cy="6650"/>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14.4-46.8kWh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10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468kWh</a:t>
              </a:r>
              <a:endParaRPr kumimoji="1" lang="en-US" altLang="zh-CN" sz="1400" dirty="0">
                <a:solidFill>
                  <a:srgbClr val="8489D3"/>
                </a:solidFill>
                <a:latin typeface="HarmonyOS Sans SC" panose="00000500000000000000" charset="-122"/>
                <a:ea typeface="HarmonyOS Sans SC" panose="00000500000000000000" charset="-122"/>
              </a:endParaRPr>
            </a:p>
          </p:txBody>
        </p:sp>
      </p:grpSp>
      <p:grpSp>
        <p:nvGrpSpPr>
          <p:cNvPr id="2" name="组合 1"/>
          <p:cNvGrpSpPr/>
          <p:nvPr/>
        </p:nvGrpSpPr>
        <p:grpSpPr>
          <a:xfrm>
            <a:off x="0" y="6605270"/>
            <a:ext cx="12191365" cy="255270"/>
            <a:chOff x="0" y="10398"/>
            <a:chExt cx="19199" cy="402"/>
          </a:xfrm>
        </p:grpSpPr>
        <p:sp>
          <p:nvSpPr>
            <p:cNvPr id="3" name="任意多边形 37"/>
            <p:cNvSpPr/>
            <p:nvPr>
              <p:custDataLst>
                <p:tags r:id="rId9"/>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5" name="五边形 4"/>
            <p:cNvSpPr/>
            <p:nvPr>
              <p:custDataLst>
                <p:tags r:id="rId10"/>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11"/>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2" name="图片 21" descr="C:\wohxy\pic\部门logo\3811661911493_.pic.jpg3811661911493_.pic"/>
            <p:cNvPicPr>
              <a:picLocks noChangeAspect="1"/>
            </p:cNvPicPr>
            <p:nvPr>
              <p:custDataLst>
                <p:tags r:id="rId12"/>
              </p:custDataLst>
            </p:nvPr>
          </p:nvPicPr>
          <p:blipFill>
            <a:blip r:embed="rId13"/>
            <a:srcRect/>
            <a:stretch>
              <a:fillRect/>
            </a:stretch>
          </p:blipFill>
          <p:spPr>
            <a:xfrm>
              <a:off x="527" y="10510"/>
              <a:ext cx="1293" cy="198"/>
            </a:xfrm>
            <a:prstGeom prst="rect">
              <a:avLst/>
            </a:prstGeom>
          </p:spPr>
        </p:pic>
        <p:pic>
          <p:nvPicPr>
            <p:cNvPr id="23" name="图片 41" descr="3b32313535393938333b57307403"/>
            <p:cNvPicPr>
              <a:picLocks noChangeAspect="1"/>
            </p:cNvPicPr>
            <p:nvPr>
              <p:custDataLst>
                <p:tags r:id="rId14"/>
              </p:custDataLst>
            </p:nvPr>
          </p:nvPicPr>
          <p:blipFill>
            <a:blip r:embed="rId15"/>
            <a:stretch>
              <a:fillRect/>
            </a:stretch>
          </p:blipFill>
          <p:spPr>
            <a:xfrm>
              <a:off x="2797" y="10510"/>
              <a:ext cx="198" cy="198"/>
            </a:xfrm>
            <a:prstGeom prst="rect">
              <a:avLst/>
            </a:prstGeom>
          </p:spPr>
        </p:pic>
        <p:sp>
          <p:nvSpPr>
            <p:cNvPr id="24" name="文本框 23"/>
            <p:cNvSpPr txBox="1"/>
            <p:nvPr>
              <p:custDataLst>
                <p:tags r:id="rId16"/>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5" name="文本框 24"/>
            <p:cNvSpPr txBox="1"/>
            <p:nvPr>
              <p:custDataLst>
                <p:tags r:id="rId17"/>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22</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29" name="图片 6" descr="343435383135363b333633323734363b4fe1606f"/>
            <p:cNvPicPr>
              <a:picLocks noChangeAspect="1"/>
            </p:cNvPicPr>
            <p:nvPr>
              <p:custDataLst>
                <p:tags r:id="rId18"/>
              </p:custDataLst>
            </p:nvPr>
          </p:nvPicPr>
          <p:blipFill>
            <a:blip r:embed="rId19"/>
            <a:stretch>
              <a:fillRect/>
            </a:stretch>
          </p:blipFill>
          <p:spPr>
            <a:xfrm>
              <a:off x="6195" y="10510"/>
              <a:ext cx="198" cy="198"/>
            </a:xfrm>
            <a:prstGeom prst="rect">
              <a:avLst/>
            </a:prstGeom>
          </p:spPr>
        </p:pic>
        <p:sp>
          <p:nvSpPr>
            <p:cNvPr id="44" name="文本框 43"/>
            <p:cNvSpPr txBox="1"/>
            <p:nvPr>
              <p:custDataLst>
                <p:tags r:id="rId20"/>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7" name="文本框 6"/>
          <p:cNvSpPr txBox="1"/>
          <p:nvPr>
            <p:custDataLst>
              <p:tags r:id="rId21"/>
            </p:custDataLst>
          </p:nvPr>
        </p:nvSpPr>
        <p:spPr>
          <a:xfrm>
            <a:off x="445770" y="6181090"/>
            <a:ext cx="6758305" cy="398780"/>
          </a:xfrm>
          <a:prstGeom prst="rect">
            <a:avLst/>
          </a:prstGeom>
          <a:noFill/>
        </p:spPr>
        <p:txBody>
          <a:bodyPr wrap="square" rtlCol="0">
            <a:noAutofit/>
          </a:bodyPr>
          <a:p>
            <a:pPr>
              <a:lnSpc>
                <a:spcPct val="140000"/>
              </a:lnSpc>
            </a:pPr>
            <a:r>
              <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sym typeface="+mn-ea"/>
              </a:rPr>
              <a:t>*: Recommended only. For the specific matching capacity, please consult the relative company.</a:t>
            </a: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p:txBody>
      </p:sp>
    </p:spTree>
    <p:custDataLst>
      <p:tags r:id="rId2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4" name="组合 3"/>
          <p:cNvGrpSpPr/>
          <p:nvPr/>
        </p:nvGrpSpPr>
        <p:grpSpPr>
          <a:xfrm>
            <a:off x="7545705" y="572135"/>
            <a:ext cx="4389755" cy="1208405"/>
            <a:chOff x="11883" y="992"/>
            <a:chExt cx="6913" cy="1903"/>
          </a:xfrm>
        </p:grpSpPr>
        <p:sp>
          <p:nvSpPr>
            <p:cNvPr id="9" name="标题 1"/>
            <p:cNvSpPr>
              <a:spLocks noGrp="1"/>
            </p:cNvSpPr>
            <p:nvPr>
              <p:custDataLst>
                <p:tags r:id="rId1"/>
              </p:custDataLst>
            </p:nvPr>
          </p:nvSpPr>
          <p:spPr>
            <a:xfrm>
              <a:off x="11883" y="992"/>
              <a:ext cx="6913"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altLang="zh-CN" sz="4000" dirty="0">
                  <a:gradFill>
                    <a:gsLst>
                      <a:gs pos="17000">
                        <a:srgbClr val="8489D3"/>
                      </a:gs>
                      <a:gs pos="75000">
                        <a:srgbClr val="7030A0"/>
                      </a:gs>
                    </a:gsLst>
                    <a:lin ang="5400000" scaled="0"/>
                    <a:tileRect/>
                  </a:gradFill>
                  <a:cs typeface="HarmonyOS Sans SC Black" panose="00000A00000000000000" charset="-122"/>
                </a:rPr>
                <a:t>C&amp;I</a:t>
              </a:r>
              <a:r>
                <a:rPr lang="zh-CN" altLang="en-US" sz="4000" dirty="0">
                  <a:gradFill>
                    <a:gsLst>
                      <a:gs pos="17000">
                        <a:srgbClr val="8489D3"/>
                      </a:gs>
                      <a:gs pos="75000">
                        <a:srgbClr val="7030A0"/>
                      </a:gs>
                    </a:gsLst>
                    <a:lin ang="5400000" scaled="0"/>
                    <a:tileRect/>
                  </a:gradFill>
                  <a:cs typeface="HarmonyOS Sans SC Black" panose="00000A00000000000000" charset="-122"/>
                </a:rPr>
                <a:t> </a:t>
              </a:r>
              <a:r>
                <a:rPr lang="en-US" altLang="zh-CN" sz="4000" dirty="0">
                  <a:gradFill>
                    <a:gsLst>
                      <a:gs pos="17000">
                        <a:srgbClr val="8489D3"/>
                      </a:gs>
                      <a:gs pos="75000">
                        <a:srgbClr val="7030A0"/>
                      </a:gs>
                    </a:gsLst>
                    <a:lin ang="5400000" scaled="0"/>
                    <a:tileRect/>
                  </a:gradFill>
                  <a:cs typeface="HarmonyOS Sans SC Black" panose="00000A00000000000000" charset="-122"/>
                </a:rPr>
                <a:t>Solutions</a:t>
              </a:r>
              <a:endParaRPr lang="en-US" altLang="zh-CN"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2"/>
              </p:custDataLst>
            </p:nvPr>
          </p:nvPicPr>
          <p:blipFill>
            <a:blip r:embed="rId3"/>
            <a:stretch>
              <a:fillRect/>
            </a:stretch>
          </p:blipFill>
          <p:spPr>
            <a:xfrm>
              <a:off x="12750" y="2104"/>
              <a:ext cx="5953" cy="57"/>
            </a:xfrm>
            <a:prstGeom prst="rect">
              <a:avLst/>
            </a:prstGeom>
          </p:spPr>
        </p:pic>
        <p:sp>
          <p:nvSpPr>
            <p:cNvPr id="8" name="文本框 7"/>
            <p:cNvSpPr txBox="1"/>
            <p:nvPr/>
          </p:nvSpPr>
          <p:spPr>
            <a:xfrm>
              <a:off x="11883" y="2161"/>
              <a:ext cx="6820" cy="734"/>
            </a:xfrm>
            <a:prstGeom prst="rect">
              <a:avLst/>
            </a:prstGeom>
            <a:noFill/>
          </p:spPr>
          <p:txBody>
            <a:bodyPr wrap="square" rtlCol="0">
              <a:noAutofit/>
            </a:bodyPr>
            <a:lstStyle/>
            <a:p>
              <a:pPr algn="r">
                <a:lnSpc>
                  <a:spcPct val="100000"/>
                </a:lnSpc>
              </a:pPr>
              <a:r>
                <a:rPr lang="en-US" altLang="zh-CN" sz="2400" dirty="0" err="1">
                  <a:solidFill>
                    <a:srgbClr val="8489D3"/>
                  </a:solidFill>
                  <a:latin typeface="HarmonyOS Sans Black" panose="00000A00000000000000" charset="0"/>
                  <a:cs typeface="HarmonyOS Sans Black" panose="00000A00000000000000" charset="0"/>
                </a:rPr>
                <a:t>Solinteg+Weco</a:t>
              </a:r>
              <a:endParaRPr lang="en-US" altLang="zh-CN" sz="2400" dirty="0">
                <a:solidFill>
                  <a:srgbClr val="8489D3"/>
                </a:solidFill>
                <a:latin typeface="HarmonyOS Sans Black" panose="00000A00000000000000" charset="0"/>
                <a:cs typeface="HarmonyOS Sans Black" panose="00000A00000000000000" charset="0"/>
              </a:endParaRPr>
            </a:p>
          </p:txBody>
        </p:sp>
      </p:grpSp>
      <p:grpSp>
        <p:nvGrpSpPr>
          <p:cNvPr id="31" name="组合 30"/>
          <p:cNvGrpSpPr/>
          <p:nvPr/>
        </p:nvGrpSpPr>
        <p:grpSpPr>
          <a:xfrm>
            <a:off x="9590405" y="3110865"/>
            <a:ext cx="2286000" cy="3175000"/>
            <a:chOff x="1066939" y="919217"/>
            <a:chExt cx="2286000" cy="3175000"/>
          </a:xfrm>
        </p:grpSpPr>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939" y="919217"/>
              <a:ext cx="2286000" cy="3175000"/>
            </a:xfrm>
            <a:prstGeom prst="rect">
              <a:avLst/>
            </a:prstGeom>
          </p:spPr>
        </p:pic>
        <p:sp>
          <p:nvSpPr>
            <p:cNvPr id="30" name="文本框 29"/>
            <p:cNvSpPr txBox="1"/>
            <p:nvPr/>
          </p:nvSpPr>
          <p:spPr>
            <a:xfrm rot="21200144">
              <a:off x="1881187" y="1090295"/>
              <a:ext cx="914400" cy="914400"/>
            </a:xfrm>
            <a:prstGeom prst="rect">
              <a:avLst/>
            </a:prstGeom>
            <a:noFill/>
          </p:spPr>
          <p:txBody>
            <a:bodyPr wrap="none" rtlCol="0">
              <a:noAutofit/>
            </a:bodyPr>
            <a:lstStyle/>
            <a:p>
              <a:pPr>
                <a:lnSpc>
                  <a:spcPct val="140000"/>
                </a:lnSpc>
              </a:pPr>
              <a:r>
                <a:rPr kumimoji="1" lang="en-US" altLang="zh-CN" sz="1200" dirty="0" err="1">
                  <a:solidFill>
                    <a:schemeClr val="bg1"/>
                  </a:solidFill>
                  <a:latin typeface="HarmonyOS Sans SC" panose="00000500000000000000" charset="-122"/>
                  <a:ea typeface="HarmonyOS Sans SC" panose="00000500000000000000" charset="-122"/>
                  <a:cs typeface="HarmonyOS Sans Black" panose="00000A00000000000000" charset="0"/>
                </a:rPr>
                <a:t>Weco</a:t>
              </a:r>
              <a:endParaRPr kumimoji="1" lang="zh-CN" altLang="en-US" sz="1200" dirty="0">
                <a:solidFill>
                  <a:schemeClr val="bg1"/>
                </a:solidFill>
                <a:latin typeface="HarmonyOS Sans SC" panose="00000500000000000000" charset="-122"/>
                <a:ea typeface="HarmonyOS Sans SC" panose="00000500000000000000" charset="-122"/>
                <a:cs typeface="HarmonyOS Sans Black" panose="00000A00000000000000" charset="0"/>
              </a:endParaRPr>
            </a:p>
          </p:txBody>
        </p:sp>
      </p:grpSp>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766" y="4263706"/>
            <a:ext cx="1905000" cy="1905000"/>
          </a:xfrm>
          <a:prstGeom prst="rect">
            <a:avLst/>
          </a:prstGeom>
        </p:spPr>
      </p:pic>
      <p:pic>
        <p:nvPicPr>
          <p:cNvPr id="34" name="图片 33" descr="25-50KW.1"/>
          <p:cNvPicPr>
            <a:picLocks noChangeAspect="1"/>
          </p:cNvPicPr>
          <p:nvPr>
            <p:custDataLst>
              <p:tags r:id="rId6"/>
            </p:custDataLst>
          </p:nvPr>
        </p:nvPicPr>
        <p:blipFill>
          <a:blip r:embed="rId7"/>
          <a:stretch>
            <a:fillRect/>
          </a:stretch>
        </p:blipFill>
        <p:spPr>
          <a:xfrm>
            <a:off x="6502127" y="4592717"/>
            <a:ext cx="2363015" cy="1564436"/>
          </a:xfrm>
          <a:prstGeom prst="rect">
            <a:avLst/>
          </a:prstGeom>
          <a:effectLst>
            <a:outerShdw blurRad="105117" dist="63500" dir="10800000" algn="r" rotWithShape="0">
              <a:prstClr val="black">
                <a:alpha val="19560"/>
              </a:prstClr>
            </a:outerShdw>
          </a:effectLst>
        </p:spPr>
      </p:pic>
      <p:grpSp>
        <p:nvGrpSpPr>
          <p:cNvPr id="2" name="组合 1"/>
          <p:cNvGrpSpPr/>
          <p:nvPr/>
        </p:nvGrpSpPr>
        <p:grpSpPr>
          <a:xfrm>
            <a:off x="457200" y="1383665"/>
            <a:ext cx="5254625" cy="4780915"/>
            <a:chOff x="720" y="2494"/>
            <a:chExt cx="8275" cy="7529"/>
          </a:xfrm>
        </p:grpSpPr>
        <p:sp>
          <p:nvSpPr>
            <p:cNvPr id="35" name="圆角矩形 34"/>
            <p:cNvSpPr/>
            <p:nvPr/>
          </p:nvSpPr>
          <p:spPr>
            <a:xfrm>
              <a:off x="720" y="3373"/>
              <a:ext cx="4052" cy="6650"/>
            </a:xfrm>
            <a:prstGeom prst="roundRect">
              <a:avLst>
                <a:gd name="adj" fmla="val 8986"/>
              </a:avLst>
            </a:prstGeom>
            <a:solidFill>
              <a:srgbClr val="848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latin typeface="HarmonyOS Sans SC" panose="00000500000000000000" charset="-122"/>
                  <a:ea typeface="HarmonyOS Sans SC" panose="00000500000000000000" charset="-122"/>
                </a:rPr>
                <a:t>1 Rack:</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dirty="0">
                  <a:latin typeface="HarmonyOS Sans SC" panose="00000500000000000000" charset="-122"/>
                  <a:ea typeface="HarmonyOS Sans SC" panose="00000500000000000000" charset="-122"/>
                </a:rPr>
                <a:t>20.8-62.4kWh</a:t>
              </a:r>
              <a:endParaRPr kumimoji="1" lang="en-US" altLang="zh-CN" sz="1400" dirty="0">
                <a:latin typeface="HarmonyOS Sans SC" panose="00000500000000000000" charset="-122"/>
                <a:ea typeface="HarmonyOS Sans SC" panose="00000500000000000000" charset="-122"/>
              </a:endParaRPr>
            </a:p>
            <a:p>
              <a:pPr algn="ctr"/>
              <a:r>
                <a:rPr kumimoji="1" lang="en-US" altLang="zh-CN" sz="1400" b="1" dirty="0">
                  <a:latin typeface="HarmonyOS Sans SC" panose="00000500000000000000" charset="-122"/>
                  <a:ea typeface="HarmonyOS Sans SC" panose="00000500000000000000" charset="-122"/>
                </a:rPr>
                <a:t>4 Racks</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dirty="0">
                  <a:latin typeface="HarmonyOS Sans SC" panose="00000500000000000000" charset="-122"/>
                  <a:ea typeface="HarmonyOS Sans SC" panose="00000500000000000000" charset="-122"/>
                </a:rPr>
                <a:t>Up to 249.6kWh</a:t>
              </a:r>
              <a:endParaRPr kumimoji="1" lang="en-US" altLang="zh-CN" sz="1400" dirty="0">
                <a:latin typeface="HarmonyOS Sans SC" panose="00000500000000000000" charset="-122"/>
                <a:ea typeface="HarmonyOS Sans SC" panose="00000500000000000000" charset="-122"/>
              </a:endParaRPr>
            </a:p>
          </p:txBody>
        </p:sp>
        <p:sp>
          <p:nvSpPr>
            <p:cNvPr id="36" name="圆角矩形 35"/>
            <p:cNvSpPr/>
            <p:nvPr/>
          </p:nvSpPr>
          <p:spPr>
            <a:xfrm>
              <a:off x="4943" y="3362"/>
              <a:ext cx="4052" cy="6650"/>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171.6-185.9kWh</a:t>
              </a:r>
              <a:endParaRPr kumimoji="1" lang="en-US" altLang="zh-CN" sz="1400" dirty="0">
                <a:solidFill>
                  <a:srgbClr val="8489D3"/>
                </a:solidFill>
                <a:latin typeface="HarmonyOS Sans SC" panose="00000500000000000000" charset="-122"/>
                <a:ea typeface="HarmonyOS Sans SC" panose="00000500000000000000" charset="-122"/>
              </a:endParaRPr>
            </a:p>
            <a:p>
              <a:pPr algn="ctr"/>
              <a:r>
                <a:rPr kumimoji="1" lang="en-US" altLang="zh-CN" sz="1400" b="1" dirty="0">
                  <a:solidFill>
                    <a:srgbClr val="8489D3"/>
                  </a:solidFill>
                  <a:latin typeface="HarmonyOS Sans SC" panose="00000500000000000000" charset="-122"/>
                  <a:ea typeface="HarmonyOS Sans SC" panose="00000500000000000000" charset="-122"/>
                </a:rPr>
                <a:t>4 Racks</a:t>
              </a:r>
              <a:r>
                <a:rPr kumimoji="1" lang="zh-CN" altLang="en-US" sz="1400" b="1" dirty="0">
                  <a:solidFill>
                    <a:srgbClr val="8489D3"/>
                  </a:solidFill>
                  <a:latin typeface="HarmonyOS Sans SC" panose="00000500000000000000" charset="-122"/>
                  <a:ea typeface="HarmonyOS Sans SC" panose="00000500000000000000" charset="-122"/>
                </a:rPr>
                <a:t>：</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Up to753.6kWh</a:t>
              </a:r>
              <a:endParaRPr kumimoji="1" lang="en-US" altLang="zh-CN" sz="1400" dirty="0">
                <a:solidFill>
                  <a:srgbClr val="8489D3"/>
                </a:solidFill>
                <a:latin typeface="HarmonyOS Sans SC" panose="00000500000000000000" charset="-122"/>
                <a:ea typeface="HarmonyOS Sans SC" panose="00000500000000000000" charset="-122"/>
              </a:endParaRPr>
            </a:p>
          </p:txBody>
        </p:sp>
        <p:sp>
          <p:nvSpPr>
            <p:cNvPr id="37" name="文本框 36"/>
            <p:cNvSpPr txBox="1"/>
            <p:nvPr/>
          </p:nvSpPr>
          <p:spPr>
            <a:xfrm>
              <a:off x="1927" y="2494"/>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5K3XP</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8" name="文本框 37"/>
            <p:cNvSpPr txBox="1"/>
            <p:nvPr/>
          </p:nvSpPr>
          <p:spPr>
            <a:xfrm>
              <a:off x="6150" y="2494"/>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rPr>
                <a:t>14K3XP</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grpSp>
        <p:nvGrpSpPr>
          <p:cNvPr id="43" name="组合 42"/>
          <p:cNvGrpSpPr/>
          <p:nvPr/>
        </p:nvGrpSpPr>
        <p:grpSpPr>
          <a:xfrm>
            <a:off x="0" y="6605270"/>
            <a:ext cx="12191365" cy="255270"/>
            <a:chOff x="0" y="10398"/>
            <a:chExt cx="19199" cy="402"/>
          </a:xfrm>
        </p:grpSpPr>
        <p:sp>
          <p:nvSpPr>
            <p:cNvPr id="44" name="任意多边形 37"/>
            <p:cNvSpPr/>
            <p:nvPr>
              <p:custDataLst>
                <p:tags r:id="rId8"/>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5" name="五边形 44"/>
            <p:cNvSpPr/>
            <p:nvPr>
              <p:custDataLst>
                <p:tags r:id="rId9"/>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custDataLst>
                <p:tags r:id="rId10"/>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47" name="图片 46" descr="C:\wohxy\pic\部门logo\3811661911493_.pic.jpg3811661911493_.pic"/>
            <p:cNvPicPr>
              <a:picLocks noChangeAspect="1"/>
            </p:cNvPicPr>
            <p:nvPr>
              <p:custDataLst>
                <p:tags r:id="rId11"/>
              </p:custDataLst>
            </p:nvPr>
          </p:nvPicPr>
          <p:blipFill>
            <a:blip r:embed="rId12"/>
            <a:srcRect/>
            <a:stretch>
              <a:fillRect/>
            </a:stretch>
          </p:blipFill>
          <p:spPr>
            <a:xfrm>
              <a:off x="527" y="10510"/>
              <a:ext cx="1293" cy="198"/>
            </a:xfrm>
            <a:prstGeom prst="rect">
              <a:avLst/>
            </a:prstGeom>
          </p:spPr>
        </p:pic>
        <p:pic>
          <p:nvPicPr>
            <p:cNvPr id="48" name="图片 41" descr="3b32313535393938333b57307403"/>
            <p:cNvPicPr>
              <a:picLocks noChangeAspect="1"/>
            </p:cNvPicPr>
            <p:nvPr>
              <p:custDataLst>
                <p:tags r:id="rId13"/>
              </p:custDataLst>
            </p:nvPr>
          </p:nvPicPr>
          <p:blipFill>
            <a:blip r:embed="rId14"/>
            <a:stretch>
              <a:fillRect/>
            </a:stretch>
          </p:blipFill>
          <p:spPr>
            <a:xfrm>
              <a:off x="2797" y="10510"/>
              <a:ext cx="198" cy="198"/>
            </a:xfrm>
            <a:prstGeom prst="rect">
              <a:avLst/>
            </a:prstGeom>
          </p:spPr>
        </p:pic>
        <p:sp>
          <p:nvSpPr>
            <p:cNvPr id="49" name="文本框 48"/>
            <p:cNvSpPr txBox="1"/>
            <p:nvPr>
              <p:custDataLst>
                <p:tags r:id="rId15"/>
              </p:custDataLst>
            </p:nvPr>
          </p:nvSpPr>
          <p:spPr>
            <a:xfrm>
              <a:off x="14551" y="10399"/>
              <a:ext cx="3728" cy="398"/>
            </a:xfrm>
            <a:prstGeom prst="rect">
              <a:avLst/>
            </a:prstGeom>
            <a:noFill/>
          </p:spPr>
          <p:txBody>
            <a:bodyPr wrap="none" rtlCol="0">
              <a:noAutofit/>
            </a:bodyPr>
            <a:lstStyle/>
            <a:p>
              <a:pPr algn="r"/>
              <a:r>
                <a:rPr lang="en-US" altLang="zh-CN" sz="1000" dirty="0" err="1">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a:t>
              </a: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 C&amp;I Solution</a:t>
              </a:r>
              <a:endPar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50" name="文本框 49"/>
            <p:cNvSpPr txBox="1"/>
            <p:nvPr>
              <p:custDataLst>
                <p:tags r:id="rId16"/>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23</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51" name="图片 6" descr="343435383135363b333633323734363b4fe1606f"/>
            <p:cNvPicPr>
              <a:picLocks noChangeAspect="1"/>
            </p:cNvPicPr>
            <p:nvPr>
              <p:custDataLst>
                <p:tags r:id="rId17"/>
              </p:custDataLst>
            </p:nvPr>
          </p:nvPicPr>
          <p:blipFill>
            <a:blip r:embed="rId18"/>
            <a:stretch>
              <a:fillRect/>
            </a:stretch>
          </p:blipFill>
          <p:spPr>
            <a:xfrm>
              <a:off x="6195" y="10510"/>
              <a:ext cx="198" cy="198"/>
            </a:xfrm>
            <a:prstGeom prst="rect">
              <a:avLst/>
            </a:prstGeom>
          </p:spPr>
        </p:pic>
        <p:sp>
          <p:nvSpPr>
            <p:cNvPr id="52" name="文本框 51"/>
            <p:cNvSpPr txBox="1"/>
            <p:nvPr>
              <p:custDataLst>
                <p:tags r:id="rId19"/>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7" name="文本框 6"/>
          <p:cNvSpPr txBox="1"/>
          <p:nvPr>
            <p:custDataLst>
              <p:tags r:id="rId20"/>
            </p:custDataLst>
          </p:nvPr>
        </p:nvSpPr>
        <p:spPr>
          <a:xfrm>
            <a:off x="445770" y="6181090"/>
            <a:ext cx="6758305" cy="398780"/>
          </a:xfrm>
          <a:prstGeom prst="rect">
            <a:avLst/>
          </a:prstGeom>
          <a:noFill/>
        </p:spPr>
        <p:txBody>
          <a:bodyPr wrap="square" rtlCol="0">
            <a:noAutofit/>
          </a:bodyPr>
          <a:p>
            <a:pPr>
              <a:lnSpc>
                <a:spcPct val="140000"/>
              </a:lnSpc>
            </a:pPr>
            <a:r>
              <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sym typeface="+mn-ea"/>
              </a:rPr>
              <a:t>*: Recommended only. For the specific matching capacity, please consult the relative company.</a:t>
            </a: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Tree>
    <p:custDataLst>
      <p:tags r:id="rId2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1" name="图片 10" descr="13"/>
          <p:cNvPicPr>
            <a:picLocks noChangeAspect="1"/>
          </p:cNvPicPr>
          <p:nvPr/>
        </p:nvPicPr>
        <p:blipFill>
          <a:blip r:embed="rId1"/>
          <a:stretch>
            <a:fillRect/>
          </a:stretch>
        </p:blipFill>
        <p:spPr>
          <a:xfrm>
            <a:off x="9667875" y="2753995"/>
            <a:ext cx="2125980" cy="3249930"/>
          </a:xfrm>
          <a:prstGeom prst="rect">
            <a:avLst/>
          </a:prstGeom>
        </p:spPr>
      </p:pic>
      <p:grpSp>
        <p:nvGrpSpPr>
          <p:cNvPr id="4" name="组合 3"/>
          <p:cNvGrpSpPr/>
          <p:nvPr/>
        </p:nvGrpSpPr>
        <p:grpSpPr>
          <a:xfrm>
            <a:off x="7545705" y="572135"/>
            <a:ext cx="4389755" cy="1208405"/>
            <a:chOff x="11883" y="992"/>
            <a:chExt cx="6913" cy="1903"/>
          </a:xfrm>
        </p:grpSpPr>
        <p:sp>
          <p:nvSpPr>
            <p:cNvPr id="9" name="标题 1"/>
            <p:cNvSpPr>
              <a:spLocks noGrp="1"/>
            </p:cNvSpPr>
            <p:nvPr>
              <p:custDataLst>
                <p:tags r:id="rId2"/>
              </p:custDataLst>
            </p:nvPr>
          </p:nvSpPr>
          <p:spPr>
            <a:xfrm>
              <a:off x="11883" y="992"/>
              <a:ext cx="6913"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altLang="zh-CN" sz="4000" dirty="0">
                  <a:gradFill>
                    <a:gsLst>
                      <a:gs pos="17000">
                        <a:srgbClr val="8489D3"/>
                      </a:gs>
                      <a:gs pos="75000">
                        <a:srgbClr val="7030A0"/>
                      </a:gs>
                    </a:gsLst>
                    <a:lin ang="5400000" scaled="0"/>
                    <a:tileRect/>
                  </a:gradFill>
                  <a:cs typeface="HarmonyOS Sans SC Black" panose="00000A00000000000000" charset="-122"/>
                </a:rPr>
                <a:t>C&amp;I</a:t>
              </a:r>
              <a:r>
                <a:rPr lang="zh-CN" altLang="en-US" sz="4000" dirty="0">
                  <a:gradFill>
                    <a:gsLst>
                      <a:gs pos="17000">
                        <a:srgbClr val="8489D3"/>
                      </a:gs>
                      <a:gs pos="75000">
                        <a:srgbClr val="7030A0"/>
                      </a:gs>
                    </a:gsLst>
                    <a:lin ang="5400000" scaled="0"/>
                    <a:tileRect/>
                  </a:gradFill>
                  <a:cs typeface="HarmonyOS Sans SC Black" panose="00000A00000000000000" charset="-122"/>
                </a:rPr>
                <a:t> </a:t>
              </a:r>
              <a:r>
                <a:rPr lang="en-US" altLang="zh-CN" sz="4000" dirty="0">
                  <a:gradFill>
                    <a:gsLst>
                      <a:gs pos="17000">
                        <a:srgbClr val="8489D3"/>
                      </a:gs>
                      <a:gs pos="75000">
                        <a:srgbClr val="7030A0"/>
                      </a:gs>
                    </a:gsLst>
                    <a:lin ang="5400000" scaled="0"/>
                    <a:tileRect/>
                  </a:gradFill>
                  <a:cs typeface="HarmonyOS Sans SC Black" panose="00000A00000000000000" charset="-122"/>
                </a:rPr>
                <a:t>Solutions</a:t>
              </a:r>
              <a:endParaRPr lang="en-US" altLang="zh-CN"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3"/>
              </p:custDataLst>
            </p:nvPr>
          </p:nvPicPr>
          <p:blipFill>
            <a:blip r:embed="rId4"/>
            <a:stretch>
              <a:fillRect/>
            </a:stretch>
          </p:blipFill>
          <p:spPr>
            <a:xfrm>
              <a:off x="12750" y="2104"/>
              <a:ext cx="5953" cy="57"/>
            </a:xfrm>
            <a:prstGeom prst="rect">
              <a:avLst/>
            </a:prstGeom>
          </p:spPr>
        </p:pic>
        <p:sp>
          <p:nvSpPr>
            <p:cNvPr id="8" name="文本框 7"/>
            <p:cNvSpPr txBox="1"/>
            <p:nvPr/>
          </p:nvSpPr>
          <p:spPr>
            <a:xfrm>
              <a:off x="11883" y="2161"/>
              <a:ext cx="6820" cy="734"/>
            </a:xfrm>
            <a:prstGeom prst="rect">
              <a:avLst/>
            </a:prstGeom>
            <a:noFill/>
          </p:spPr>
          <p:txBody>
            <a:bodyPr wrap="square" rtlCol="0">
              <a:noAutofit/>
            </a:bodyPr>
            <a:lstStyle/>
            <a:p>
              <a:pPr algn="r">
                <a:lnSpc>
                  <a:spcPct val="100000"/>
                </a:lnSpc>
              </a:pPr>
              <a:r>
                <a:rPr lang="en-US" altLang="zh-CN" sz="2400" dirty="0" err="1">
                  <a:solidFill>
                    <a:srgbClr val="8489D3"/>
                  </a:solidFill>
                  <a:latin typeface="HarmonyOS Sans Black" panose="00000A00000000000000" charset="0"/>
                  <a:cs typeface="HarmonyOS Sans Black" panose="00000A00000000000000" charset="0"/>
                </a:rPr>
                <a:t>Solinteg+Lithium Valley</a:t>
              </a:r>
              <a:endParaRPr lang="en-US" altLang="zh-CN" sz="2400" dirty="0" err="1">
                <a:solidFill>
                  <a:srgbClr val="8489D3"/>
                </a:solidFill>
                <a:latin typeface="HarmonyOS Sans Black" panose="00000A00000000000000" charset="0"/>
                <a:cs typeface="HarmonyOS Sans Black" panose="00000A00000000000000" charset="0"/>
              </a:endParaRPr>
            </a:p>
          </p:txBody>
        </p:sp>
      </p:grpSp>
      <p:grpSp>
        <p:nvGrpSpPr>
          <p:cNvPr id="43" name="组合 42"/>
          <p:cNvGrpSpPr/>
          <p:nvPr/>
        </p:nvGrpSpPr>
        <p:grpSpPr>
          <a:xfrm>
            <a:off x="0" y="6605270"/>
            <a:ext cx="12191365" cy="255270"/>
            <a:chOff x="0" y="10398"/>
            <a:chExt cx="19199" cy="402"/>
          </a:xfrm>
        </p:grpSpPr>
        <p:sp>
          <p:nvSpPr>
            <p:cNvPr id="44" name="任意多边形 37"/>
            <p:cNvSpPr/>
            <p:nvPr>
              <p:custDataLst>
                <p:tags r:id="rId5"/>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5" name="五边形 44"/>
            <p:cNvSpPr/>
            <p:nvPr>
              <p:custDataLst>
                <p:tags r:id="rId6"/>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custDataLst>
                <p:tags r:id="rId7"/>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47" name="图片 46" descr="C:\wohxy\pic\部门logo\3811661911493_.pic.jpg3811661911493_.pic"/>
            <p:cNvPicPr>
              <a:picLocks noChangeAspect="1"/>
            </p:cNvPicPr>
            <p:nvPr>
              <p:custDataLst>
                <p:tags r:id="rId8"/>
              </p:custDataLst>
            </p:nvPr>
          </p:nvPicPr>
          <p:blipFill>
            <a:blip r:embed="rId9"/>
            <a:srcRect/>
            <a:stretch>
              <a:fillRect/>
            </a:stretch>
          </p:blipFill>
          <p:spPr>
            <a:xfrm>
              <a:off x="527" y="10510"/>
              <a:ext cx="1293" cy="198"/>
            </a:xfrm>
            <a:prstGeom prst="rect">
              <a:avLst/>
            </a:prstGeom>
          </p:spPr>
        </p:pic>
        <p:pic>
          <p:nvPicPr>
            <p:cNvPr id="48" name="图片 41" descr="3b32313535393938333b57307403"/>
            <p:cNvPicPr>
              <a:picLocks noChangeAspect="1"/>
            </p:cNvPicPr>
            <p:nvPr>
              <p:custDataLst>
                <p:tags r:id="rId10"/>
              </p:custDataLst>
            </p:nvPr>
          </p:nvPicPr>
          <p:blipFill>
            <a:blip r:embed="rId11"/>
            <a:stretch>
              <a:fillRect/>
            </a:stretch>
          </p:blipFill>
          <p:spPr>
            <a:xfrm>
              <a:off x="2797" y="10510"/>
              <a:ext cx="198" cy="198"/>
            </a:xfrm>
            <a:prstGeom prst="rect">
              <a:avLst/>
            </a:prstGeom>
          </p:spPr>
        </p:pic>
        <p:sp>
          <p:nvSpPr>
            <p:cNvPr id="49" name="文本框 48"/>
            <p:cNvSpPr txBox="1"/>
            <p:nvPr>
              <p:custDataLst>
                <p:tags r:id="rId12"/>
              </p:custDataLst>
            </p:nvPr>
          </p:nvSpPr>
          <p:spPr>
            <a:xfrm>
              <a:off x="14551" y="10399"/>
              <a:ext cx="3728" cy="398"/>
            </a:xfrm>
            <a:prstGeom prst="rect">
              <a:avLst/>
            </a:prstGeom>
            <a:noFill/>
          </p:spPr>
          <p:txBody>
            <a:bodyPr wrap="none" rtlCol="0">
              <a:noAutofit/>
            </a:bodyPr>
            <a:lstStyle/>
            <a:p>
              <a:pPr algn="r"/>
              <a:r>
                <a:rPr lang="en-US" altLang="zh-CN" sz="1000" dirty="0" err="1">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a:t>
              </a: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 C&amp;I Solution</a:t>
              </a:r>
              <a:endPar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50" name="文本框 49"/>
            <p:cNvSpPr txBox="1"/>
            <p:nvPr>
              <p:custDataLst>
                <p:tags r:id="rId13"/>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24</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51" name="图片 6" descr="343435383135363b333633323734363b4fe1606f"/>
            <p:cNvPicPr>
              <a:picLocks noChangeAspect="1"/>
            </p:cNvPicPr>
            <p:nvPr>
              <p:custDataLst>
                <p:tags r:id="rId14"/>
              </p:custDataLst>
            </p:nvPr>
          </p:nvPicPr>
          <p:blipFill>
            <a:blip r:embed="rId15"/>
            <a:stretch>
              <a:fillRect/>
            </a:stretch>
          </p:blipFill>
          <p:spPr>
            <a:xfrm>
              <a:off x="6195" y="10510"/>
              <a:ext cx="198" cy="198"/>
            </a:xfrm>
            <a:prstGeom prst="rect">
              <a:avLst/>
            </a:prstGeom>
          </p:spPr>
        </p:pic>
        <p:sp>
          <p:nvSpPr>
            <p:cNvPr id="52" name="文本框 51"/>
            <p:cNvSpPr txBox="1"/>
            <p:nvPr>
              <p:custDataLst>
                <p:tags r:id="rId16"/>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grpSp>
        <p:nvGrpSpPr>
          <p:cNvPr id="5" name="组合 4"/>
          <p:cNvGrpSpPr/>
          <p:nvPr/>
        </p:nvGrpSpPr>
        <p:grpSpPr>
          <a:xfrm>
            <a:off x="334645" y="1316990"/>
            <a:ext cx="6816090" cy="4833620"/>
            <a:chOff x="527" y="2494"/>
            <a:chExt cx="10734" cy="7612"/>
          </a:xfrm>
        </p:grpSpPr>
        <p:sp>
          <p:nvSpPr>
            <p:cNvPr id="35" name="圆角矩形 34"/>
            <p:cNvSpPr/>
            <p:nvPr/>
          </p:nvSpPr>
          <p:spPr>
            <a:xfrm>
              <a:off x="7859" y="3456"/>
              <a:ext cx="3402" cy="6650"/>
            </a:xfrm>
            <a:prstGeom prst="roundRect">
              <a:avLst>
                <a:gd name="adj" fmla="val 8986"/>
              </a:avLst>
            </a:prstGeom>
            <a:solidFill>
              <a:srgbClr val="848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latin typeface="HarmonyOS Sans SC" panose="00000500000000000000" charset="-122"/>
                  <a:ea typeface="HarmonyOS Sans SC" panose="00000500000000000000" charset="-122"/>
                </a:rPr>
                <a:t>1 Rack:</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dirty="0">
                  <a:latin typeface="HarmonyOS Sans SC" panose="00000500000000000000" charset="-122"/>
                  <a:ea typeface="HarmonyOS Sans SC" panose="00000500000000000000" charset="-122"/>
                </a:rPr>
                <a:t>30.72-143.36kWh</a:t>
              </a:r>
              <a:endParaRPr kumimoji="1" lang="en-US" altLang="zh-CN" sz="1400" dirty="0">
                <a:latin typeface="HarmonyOS Sans SC" panose="00000500000000000000" charset="-122"/>
                <a:ea typeface="HarmonyOS Sans SC" panose="00000500000000000000" charset="-122"/>
              </a:endParaRPr>
            </a:p>
            <a:p>
              <a:pPr algn="ctr"/>
              <a:r>
                <a:rPr kumimoji="1" lang="en-US" altLang="zh-CN" sz="1400" b="1" dirty="0">
                  <a:latin typeface="HarmonyOS Sans SC" panose="00000500000000000000" charset="-122"/>
                  <a:ea typeface="HarmonyOS Sans SC" panose="00000500000000000000" charset="-122"/>
                </a:rPr>
                <a:t>4 RACKS</a:t>
              </a:r>
              <a:endParaRPr kumimoji="1" lang="en-US" altLang="zh-CN" sz="1400" b="1" dirty="0">
                <a:latin typeface="HarmonyOS Sans SC" panose="00000500000000000000" charset="-122"/>
                <a:ea typeface="HarmonyOS Sans SC" panose="00000500000000000000" charset="-122"/>
              </a:endParaRPr>
            </a:p>
            <a:p>
              <a:pPr algn="ctr"/>
              <a:r>
                <a:rPr kumimoji="1" lang="en-US" altLang="zh-CN" sz="1400" dirty="0">
                  <a:latin typeface="HarmonyOS Sans SC" panose="00000500000000000000" charset="-122"/>
                  <a:ea typeface="HarmonyOS Sans SC" panose="00000500000000000000" charset="-122"/>
                </a:rPr>
                <a:t>Up to 573.44kWh</a:t>
              </a:r>
              <a:endParaRPr kumimoji="1" lang="en-US" altLang="zh-CN" sz="1400" dirty="0">
                <a:latin typeface="HarmonyOS Sans SC" panose="00000500000000000000" charset="-122"/>
                <a:ea typeface="HarmonyOS Sans SC" panose="00000500000000000000" charset="-122"/>
              </a:endParaRPr>
            </a:p>
          </p:txBody>
        </p:sp>
        <p:sp>
          <p:nvSpPr>
            <p:cNvPr id="36" name="圆角矩形 35"/>
            <p:cNvSpPr/>
            <p:nvPr/>
          </p:nvSpPr>
          <p:spPr>
            <a:xfrm>
              <a:off x="527" y="3456"/>
              <a:ext cx="3402" cy="6650"/>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7.68-25.6kWh</a:t>
              </a:r>
              <a:endParaRPr kumimoji="1" lang="en-US" altLang="zh-CN" sz="1400" dirty="0">
                <a:solidFill>
                  <a:srgbClr val="8489D3"/>
                </a:solidFill>
                <a:latin typeface="HarmonyOS Sans SC" panose="00000500000000000000" charset="-122"/>
                <a:ea typeface="HarmonyOS Sans SC" panose="00000500000000000000" charset="-122"/>
              </a:endParaRPr>
            </a:p>
          </p:txBody>
        </p:sp>
        <p:sp>
          <p:nvSpPr>
            <p:cNvPr id="37" name="文本框 36"/>
            <p:cNvSpPr txBox="1"/>
            <p:nvPr/>
          </p:nvSpPr>
          <p:spPr>
            <a:xfrm>
              <a:off x="1409" y="2494"/>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LV-BST-H2.56</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8" name="文本框 37"/>
            <p:cNvSpPr txBox="1"/>
            <p:nvPr/>
          </p:nvSpPr>
          <p:spPr>
            <a:xfrm>
              <a:off x="5053" y="2494"/>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LV-BST-H5.12</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2" name="圆角矩形 1"/>
            <p:cNvSpPr/>
            <p:nvPr>
              <p:custDataLst>
                <p:tags r:id="rId17"/>
              </p:custDataLst>
            </p:nvPr>
          </p:nvSpPr>
          <p:spPr>
            <a:xfrm>
              <a:off x="4193" y="3456"/>
              <a:ext cx="3402" cy="6650"/>
            </a:xfrm>
            <a:prstGeom prst="roundRect">
              <a:avLst>
                <a:gd name="adj" fmla="val 8986"/>
              </a:avLst>
            </a:prstGeom>
            <a:noFill/>
            <a:ln>
              <a:solidFill>
                <a:srgbClr val="8489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rgbClr val="8489D3"/>
                  </a:solidFill>
                  <a:latin typeface="HarmonyOS Sans SC" panose="00000500000000000000" charset="-122"/>
                  <a:ea typeface="HarmonyOS Sans SC" panose="00000500000000000000" charset="-122"/>
                </a:rPr>
                <a:t>1</a:t>
              </a:r>
              <a:r>
                <a:rPr kumimoji="1" lang="zh-CN" altLang="en-US" sz="1400" b="1" dirty="0">
                  <a:solidFill>
                    <a:srgbClr val="8489D3"/>
                  </a:solidFill>
                  <a:latin typeface="HarmonyOS Sans SC" panose="00000500000000000000" charset="-122"/>
                  <a:ea typeface="HarmonyOS Sans SC" panose="00000500000000000000" charset="-122"/>
                </a:rPr>
                <a:t> </a:t>
              </a:r>
              <a:r>
                <a:rPr kumimoji="1" lang="en-US" altLang="zh-CN" sz="1400" b="1" dirty="0">
                  <a:solidFill>
                    <a:srgbClr val="8489D3"/>
                  </a:solidFill>
                  <a:latin typeface="HarmonyOS Sans SC" panose="00000500000000000000" charset="-122"/>
                  <a:ea typeface="HarmonyOS Sans SC" panose="00000500000000000000" charset="-122"/>
                </a:rPr>
                <a:t>Rack:</a:t>
              </a:r>
              <a:endParaRPr kumimoji="1" lang="en-US" altLang="zh-CN" sz="1400" b="1" dirty="0">
                <a:solidFill>
                  <a:srgbClr val="8489D3"/>
                </a:solidFill>
                <a:latin typeface="HarmonyOS Sans SC" panose="00000500000000000000" charset="-122"/>
                <a:ea typeface="HarmonyOS Sans SC" panose="00000500000000000000" charset="-122"/>
              </a:endParaRPr>
            </a:p>
            <a:p>
              <a:pPr algn="ctr"/>
              <a:r>
                <a:rPr kumimoji="1" lang="en-US" altLang="zh-CN" sz="1400" dirty="0">
                  <a:solidFill>
                    <a:srgbClr val="8489D3"/>
                  </a:solidFill>
                  <a:latin typeface="HarmonyOS Sans SC" panose="00000500000000000000" charset="-122"/>
                  <a:ea typeface="HarmonyOS Sans SC" panose="00000500000000000000" charset="-122"/>
                </a:rPr>
                <a:t>15.36-30.72kWh</a:t>
              </a:r>
              <a:endParaRPr kumimoji="1" lang="en-US" altLang="zh-CN" sz="1400" dirty="0">
                <a:solidFill>
                  <a:srgbClr val="8489D3"/>
                </a:solidFill>
                <a:latin typeface="HarmonyOS Sans SC" panose="00000500000000000000" charset="-122"/>
                <a:ea typeface="HarmonyOS Sans SC" panose="00000500000000000000" charset="-122"/>
              </a:endParaRPr>
            </a:p>
          </p:txBody>
        </p:sp>
        <p:sp>
          <p:nvSpPr>
            <p:cNvPr id="3" name="文本框 2"/>
            <p:cNvSpPr txBox="1"/>
            <p:nvPr>
              <p:custDataLst>
                <p:tags r:id="rId18"/>
              </p:custDataLst>
            </p:nvPr>
          </p:nvSpPr>
          <p:spPr>
            <a:xfrm>
              <a:off x="8792" y="2494"/>
              <a:ext cx="1638" cy="1440"/>
            </a:xfrm>
            <a:prstGeom prst="rect">
              <a:avLst/>
            </a:prstGeom>
            <a:noFill/>
          </p:spPr>
          <p:txBody>
            <a:bodyPr wrap="none" rtlCol="0">
              <a:noAutofit/>
            </a:bodyPr>
            <a:lstStyle/>
            <a:p>
              <a:pPr algn="ctr">
                <a:lnSpc>
                  <a:spcPct val="140000"/>
                </a:lnSpc>
              </a:pPr>
              <a:r>
                <a:rPr kumimoji="1" lang="en-US" altLang="zh-CN"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LV-IESS</a:t>
              </a:r>
              <a:endParaRPr kumimoji="1" lang="zh-CN" altLang="en-US"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pic>
        <p:nvPicPr>
          <p:cNvPr id="7" name="图片 6" descr="无标题"/>
          <p:cNvPicPr>
            <a:picLocks noChangeAspect="1"/>
          </p:cNvPicPr>
          <p:nvPr/>
        </p:nvPicPr>
        <p:blipFill>
          <a:blip r:embed="rId19"/>
          <a:stretch>
            <a:fillRect/>
          </a:stretch>
        </p:blipFill>
        <p:spPr>
          <a:xfrm>
            <a:off x="7827010" y="3013710"/>
            <a:ext cx="1726565" cy="2990215"/>
          </a:xfrm>
          <a:prstGeom prst="rect">
            <a:avLst/>
          </a:prstGeom>
        </p:spPr>
      </p:pic>
      <p:pic>
        <p:nvPicPr>
          <p:cNvPr id="34" name="图片 33" descr="25-50KW.1"/>
          <p:cNvPicPr>
            <a:picLocks noChangeAspect="1"/>
          </p:cNvPicPr>
          <p:nvPr>
            <p:custDataLst>
              <p:tags r:id="rId20"/>
            </p:custDataLst>
          </p:nvPr>
        </p:nvPicPr>
        <p:blipFill>
          <a:blip r:embed="rId21"/>
          <a:stretch>
            <a:fillRect/>
          </a:stretch>
        </p:blipFill>
        <p:spPr>
          <a:xfrm>
            <a:off x="7589520" y="4603750"/>
            <a:ext cx="2229485" cy="1476375"/>
          </a:xfrm>
          <a:prstGeom prst="rect">
            <a:avLst/>
          </a:prstGeom>
          <a:effectLst>
            <a:outerShdw blurRad="105117" dist="63500" dir="10800000" algn="r" rotWithShape="0">
              <a:prstClr val="black">
                <a:alpha val="19560"/>
              </a:prstClr>
            </a:outerShdw>
          </a:effectLst>
        </p:spPr>
      </p:pic>
      <p:sp>
        <p:nvSpPr>
          <p:cNvPr id="10" name="文本框 9"/>
          <p:cNvSpPr txBox="1"/>
          <p:nvPr>
            <p:custDataLst>
              <p:tags r:id="rId22"/>
            </p:custDataLst>
          </p:nvPr>
        </p:nvSpPr>
        <p:spPr>
          <a:xfrm>
            <a:off x="445770" y="6181090"/>
            <a:ext cx="6758305" cy="398780"/>
          </a:xfrm>
          <a:prstGeom prst="rect">
            <a:avLst/>
          </a:prstGeom>
          <a:noFill/>
        </p:spPr>
        <p:txBody>
          <a:bodyPr wrap="square" rtlCol="0">
            <a:noAutofit/>
          </a:bodyPr>
          <a:p>
            <a:pPr>
              <a:lnSpc>
                <a:spcPct val="140000"/>
              </a:lnSpc>
            </a:pPr>
            <a:r>
              <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sym typeface="+mn-ea"/>
              </a:rPr>
              <a:t>*: Recommended only. For the specific matching capacity, please consult the relative company.</a:t>
            </a: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Tree>
    <p:custDataLst>
      <p:tags r:id="rId2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椭圆 7"/>
          <p:cNvSpPr/>
          <p:nvPr>
            <p:custDataLst>
              <p:tags r:id="rId2"/>
            </p:custDataLst>
          </p:nvPr>
        </p:nvSpPr>
        <p:spPr>
          <a:xfrm>
            <a:off x="8185150" y="3169285"/>
            <a:ext cx="4483735" cy="4752340"/>
          </a:xfrm>
          <a:prstGeom prst="ellipse">
            <a:avLst/>
          </a:prstGeom>
          <a:solidFill>
            <a:schemeClr val="tx2">
              <a:lumMod val="10000"/>
              <a:lumOff val="9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9893935" y="-307340"/>
            <a:ext cx="3271520" cy="3261360"/>
          </a:xfrm>
          <a:prstGeom prst="ellipse">
            <a:avLst/>
          </a:prstGeom>
          <a:solidFill>
            <a:schemeClr val="tx2">
              <a:lumMod val="10000"/>
              <a:lumOff val="9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5057" y="0"/>
            <a:ext cx="6423660" cy="6858000"/>
          </a:xfrm>
          <a:prstGeom prst="rect">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形 18"/>
          <p:cNvPicPr>
            <a:picLocks noChangeAspect="1"/>
          </p:cNvPicPr>
          <p:nvPr/>
        </p:nvPicPr>
        <p:blipFill>
          <a:blip r:embed="rId3"/>
          <a:stretch>
            <a:fillRect/>
          </a:stretch>
        </p:blipFill>
        <p:spPr>
          <a:xfrm>
            <a:off x="7137523" y="5593006"/>
            <a:ext cx="4565650" cy="79375"/>
          </a:xfrm>
          <a:prstGeom prst="rect">
            <a:avLst/>
          </a:prstGeom>
          <a:effectLst>
            <a:outerShdw blurRad="50800" dist="38100" dir="2700000" algn="tl" rotWithShape="0">
              <a:prstClr val="black">
                <a:alpha val="40000"/>
              </a:prstClr>
            </a:outerShdw>
          </a:effectLst>
        </p:spPr>
      </p:pic>
      <p:grpSp>
        <p:nvGrpSpPr>
          <p:cNvPr id="22" name="组合 21"/>
          <p:cNvGrpSpPr/>
          <p:nvPr/>
        </p:nvGrpSpPr>
        <p:grpSpPr>
          <a:xfrm>
            <a:off x="0" y="6602730"/>
            <a:ext cx="12191365" cy="255270"/>
            <a:chOff x="0" y="10398"/>
            <a:chExt cx="19199" cy="402"/>
          </a:xfrm>
        </p:grpSpPr>
        <p:sp>
          <p:nvSpPr>
            <p:cNvPr id="38" name="任意多边形 37"/>
            <p:cNvSpPr/>
            <p:nvPr>
              <p:custDataLst>
                <p:tags r:id="rId4"/>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9" name="五边形 38"/>
            <p:cNvSpPr/>
            <p:nvPr>
              <p:custDataLst>
                <p:tags r:id="rId5"/>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6"/>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41" name="图片 40" descr="C:\wohxy\pic\部门logo\3811661911493_.pic.jpg3811661911493_.pic"/>
            <p:cNvPicPr>
              <a:picLocks noChangeAspect="1"/>
            </p:cNvPicPr>
            <p:nvPr>
              <p:custDataLst>
                <p:tags r:id="rId7"/>
              </p:custDataLst>
            </p:nvPr>
          </p:nvPicPr>
          <p:blipFill>
            <a:blip r:embed="rId8"/>
            <a:srcRect/>
            <a:stretch>
              <a:fillRect/>
            </a:stretch>
          </p:blipFill>
          <p:spPr>
            <a:xfrm>
              <a:off x="527" y="10510"/>
              <a:ext cx="1293" cy="198"/>
            </a:xfrm>
            <a:prstGeom prst="rect">
              <a:avLst/>
            </a:prstGeom>
          </p:spPr>
        </p:pic>
        <p:pic>
          <p:nvPicPr>
            <p:cNvPr id="42" name="图片 41" descr="3b32313535393938333b57307403"/>
            <p:cNvPicPr>
              <a:picLocks noChangeAspect="1"/>
            </p:cNvPicPr>
            <p:nvPr>
              <p:custDataLst>
                <p:tags r:id="rId9"/>
              </p:custDataLst>
            </p:nvPr>
          </p:nvPicPr>
          <p:blipFill>
            <a:blip r:embed="rId10"/>
            <a:stretch>
              <a:fillRect/>
            </a:stretch>
          </p:blipFill>
          <p:spPr>
            <a:xfrm>
              <a:off x="2797" y="10510"/>
              <a:ext cx="198" cy="198"/>
            </a:xfrm>
            <a:prstGeom prst="rect">
              <a:avLst/>
            </a:prstGeom>
          </p:spPr>
        </p:pic>
        <p:sp>
          <p:nvSpPr>
            <p:cNvPr id="23" name="文本框 22"/>
            <p:cNvSpPr txBox="1"/>
            <p:nvPr>
              <p:custDataLst>
                <p:tags r:id="rId11"/>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4" name="文本框 43"/>
            <p:cNvSpPr txBox="1"/>
            <p:nvPr>
              <p:custDataLst>
                <p:tags r:id="rId12"/>
              </p:custDataLst>
            </p:nvPr>
          </p:nvSpPr>
          <p:spPr>
            <a:xfrm>
              <a:off x="18703" y="10398"/>
              <a:ext cx="403" cy="398"/>
            </a:xfrm>
            <a:prstGeom prst="rect">
              <a:avLst/>
            </a:prstGeom>
            <a:noFill/>
          </p:spPr>
          <p:txBody>
            <a:bodyPr wrap="none" rtlCol="0">
              <a:noAutofit/>
            </a:bodyPr>
            <a:lstStyle/>
            <a:p>
              <a:pPr algn="ct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END</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24" name="图片 23" descr="343435383135363b333633323734363b4fe1606f"/>
            <p:cNvPicPr>
              <a:picLocks noChangeAspect="1"/>
            </p:cNvPicPr>
            <p:nvPr>
              <p:custDataLst>
                <p:tags r:id="rId13"/>
              </p:custDataLst>
            </p:nvPr>
          </p:nvPicPr>
          <p:blipFill>
            <a:blip r:embed="rId14"/>
            <a:stretch>
              <a:fillRect/>
            </a:stretch>
          </p:blipFill>
          <p:spPr>
            <a:xfrm>
              <a:off x="6195" y="10510"/>
              <a:ext cx="198" cy="198"/>
            </a:xfrm>
            <a:prstGeom prst="rect">
              <a:avLst/>
            </a:prstGeom>
          </p:spPr>
        </p:pic>
        <p:sp>
          <p:nvSpPr>
            <p:cNvPr id="45" name="文本框 44"/>
            <p:cNvSpPr txBox="1"/>
            <p:nvPr>
              <p:custDataLst>
                <p:tags r:id="rId15"/>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 name="文本框 1"/>
          <p:cNvSpPr txBox="1"/>
          <p:nvPr/>
        </p:nvSpPr>
        <p:spPr>
          <a:xfrm>
            <a:off x="6854825" y="2298065"/>
            <a:ext cx="5130165" cy="1534795"/>
          </a:xfrm>
          <a:prstGeom prst="rect">
            <a:avLst/>
          </a:prstGeom>
          <a:noFill/>
        </p:spPr>
        <p:txBody>
          <a:bodyPr wrap="square" rtlCol="0">
            <a:noAutofit/>
          </a:bodyPr>
          <a:lstStyle/>
          <a:p>
            <a:pPr algn="ctr"/>
            <a:r>
              <a:rPr lang="en-US" sz="3200" b="1" dirty="0">
                <a:solidFill>
                  <a:schemeClr val="bg1"/>
                </a:solidFill>
                <a:latin typeface="HarmonyOS Sans Black" panose="00000A00000000000000" charset="0"/>
                <a:cs typeface="HarmonyOS Sans Black" panose="00000A00000000000000" charset="0"/>
              </a:rPr>
              <a:t>END</a:t>
            </a:r>
            <a:endParaRPr lang="en-US" sz="3200" b="1" dirty="0">
              <a:solidFill>
                <a:schemeClr val="bg1"/>
              </a:solidFill>
              <a:latin typeface="HarmonyOS Sans Black" panose="00000A00000000000000" charset="0"/>
              <a:cs typeface="HarmonyOS Sans Black" panose="00000A00000000000000" charset="0"/>
            </a:endParaRPr>
          </a:p>
          <a:p>
            <a:pPr algn="ctr"/>
            <a:r>
              <a:rPr lang="en-US" sz="2000" b="1" dirty="0">
                <a:solidFill>
                  <a:schemeClr val="bg1"/>
                </a:solidFill>
                <a:latin typeface="HarmonyOS Sans Black" panose="00000A00000000000000" charset="0"/>
                <a:cs typeface="HarmonyOS Sans Black" panose="00000A00000000000000" charset="0"/>
              </a:rPr>
              <a:t>Visit </a:t>
            </a:r>
            <a:r>
              <a:rPr lang="en-US" sz="2000" b="1" dirty="0" err="1">
                <a:solidFill>
                  <a:schemeClr val="bg1"/>
                </a:solidFill>
                <a:latin typeface="HarmonyOS Sans Black" panose="00000A00000000000000" charset="0"/>
                <a:cs typeface="HarmonyOS Sans Black" panose="00000A00000000000000" charset="0"/>
              </a:rPr>
              <a:t>Solinteg</a:t>
            </a:r>
            <a:r>
              <a:rPr lang="en-US" sz="2000" b="1" dirty="0">
                <a:solidFill>
                  <a:schemeClr val="bg1"/>
                </a:solidFill>
                <a:latin typeface="HarmonyOS Sans Black" panose="00000A00000000000000" charset="0"/>
                <a:cs typeface="HarmonyOS Sans Black" panose="00000A00000000000000" charset="0"/>
              </a:rPr>
              <a:t> website to find</a:t>
            </a:r>
            <a:r>
              <a:rPr lang="zh-CN" altLang="en-US" sz="2000" b="1" dirty="0">
                <a:solidFill>
                  <a:schemeClr val="bg1"/>
                </a:solidFill>
                <a:latin typeface="HarmonyOS Sans Black" panose="00000A00000000000000" charset="0"/>
                <a:cs typeface="HarmonyOS Sans Black" panose="00000A00000000000000" charset="0"/>
              </a:rPr>
              <a:t> </a:t>
            </a:r>
            <a:r>
              <a:rPr lang="en-US" altLang="zh-CN" sz="2000" b="1" dirty="0">
                <a:solidFill>
                  <a:schemeClr val="bg1"/>
                </a:solidFill>
                <a:latin typeface="HarmonyOS Sans Black" panose="00000A00000000000000" charset="0"/>
                <a:cs typeface="HarmonyOS Sans Black" panose="00000A00000000000000" charset="0"/>
              </a:rPr>
              <a:t>out</a:t>
            </a:r>
            <a:r>
              <a:rPr lang="en-US" sz="2000" b="1" dirty="0">
                <a:solidFill>
                  <a:schemeClr val="bg1"/>
                </a:solidFill>
                <a:latin typeface="HarmonyOS Sans Black" panose="00000A00000000000000" charset="0"/>
                <a:cs typeface="HarmonyOS Sans Black" panose="00000A00000000000000" charset="0"/>
              </a:rPr>
              <a:t> more</a:t>
            </a:r>
            <a:endParaRPr lang="en-US" sz="2000" b="1" dirty="0">
              <a:solidFill>
                <a:schemeClr val="bg1"/>
              </a:solidFill>
              <a:latin typeface="HarmonyOS Sans Black" panose="00000A00000000000000" charset="0"/>
              <a:cs typeface="HarmonyOS Sans Black" panose="00000A00000000000000" charset="0"/>
            </a:endParaRPr>
          </a:p>
        </p:txBody>
      </p:sp>
      <p:grpSp>
        <p:nvGrpSpPr>
          <p:cNvPr id="5" name="组合 4"/>
          <p:cNvGrpSpPr/>
          <p:nvPr/>
        </p:nvGrpSpPr>
        <p:grpSpPr>
          <a:xfrm>
            <a:off x="-92075" y="294005"/>
            <a:ext cx="6597015" cy="5683250"/>
            <a:chOff x="-145" y="463"/>
            <a:chExt cx="10389" cy="8950"/>
          </a:xfrm>
        </p:grpSpPr>
        <p:pic>
          <p:nvPicPr>
            <p:cNvPr id="47" name="图片 46" descr="3811661911493_.pic"/>
            <p:cNvPicPr>
              <a:picLocks noChangeAspect="1"/>
            </p:cNvPicPr>
            <p:nvPr>
              <p:custDataLst>
                <p:tags r:id="rId16"/>
              </p:custDataLst>
            </p:nvPr>
          </p:nvPicPr>
          <p:blipFill>
            <a:blip r:embed="rId8"/>
            <a:stretch>
              <a:fillRect/>
            </a:stretch>
          </p:blipFill>
          <p:spPr>
            <a:xfrm>
              <a:off x="527" y="463"/>
              <a:ext cx="2964" cy="454"/>
            </a:xfrm>
            <a:prstGeom prst="rect">
              <a:avLst/>
            </a:prstGeom>
          </p:spPr>
        </p:pic>
        <p:sp>
          <p:nvSpPr>
            <p:cNvPr id="73" name="任意多边形 72"/>
            <p:cNvSpPr/>
            <p:nvPr>
              <p:custDataLst>
                <p:tags r:id="rId17"/>
              </p:custDataLst>
            </p:nvPr>
          </p:nvSpPr>
          <p:spPr>
            <a:xfrm>
              <a:off x="1024" y="5281"/>
              <a:ext cx="8605" cy="4132"/>
            </a:xfrm>
            <a:custGeom>
              <a:avLst/>
              <a:gdLst>
                <a:gd name="connsiteX0" fmla="*/ 1380 w 8605"/>
                <a:gd name="connsiteY0" fmla="*/ 328 h 4131"/>
                <a:gd name="connsiteX1" fmla="*/ 8141 w 8605"/>
                <a:gd name="connsiteY1" fmla="*/ 959 h 4131"/>
                <a:gd name="connsiteX2" fmla="*/ 8083 w 8605"/>
                <a:gd name="connsiteY2" fmla="*/ 3788 h 4131"/>
                <a:gd name="connsiteX3" fmla="*/ 4617 w 8605"/>
                <a:gd name="connsiteY3" fmla="*/ 4048 h 4131"/>
                <a:gd name="connsiteX4" fmla="*/ 698 w 8605"/>
                <a:gd name="connsiteY4" fmla="*/ 3285 h 4131"/>
                <a:gd name="connsiteX5" fmla="*/ 0 w 8605"/>
                <a:gd name="connsiteY5" fmla="*/ 2116 h 4131"/>
                <a:gd name="connsiteX6" fmla="*/ 1380 w 8605"/>
                <a:gd name="connsiteY6" fmla="*/ 328 h 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5" h="4132">
                  <a:moveTo>
                    <a:pt x="1380" y="328"/>
                  </a:moveTo>
                  <a:cubicBezTo>
                    <a:pt x="2804" y="-213"/>
                    <a:pt x="7444" y="-139"/>
                    <a:pt x="8141" y="959"/>
                  </a:cubicBezTo>
                  <a:cubicBezTo>
                    <a:pt x="8837" y="2055"/>
                    <a:pt x="8695" y="3085"/>
                    <a:pt x="8083" y="3788"/>
                  </a:cubicBezTo>
                  <a:cubicBezTo>
                    <a:pt x="7471" y="4490"/>
                    <a:pt x="6963" y="3648"/>
                    <a:pt x="4617" y="4048"/>
                  </a:cubicBezTo>
                  <a:cubicBezTo>
                    <a:pt x="2271" y="4448"/>
                    <a:pt x="698" y="3285"/>
                    <a:pt x="698" y="3285"/>
                  </a:cubicBezTo>
                  <a:cubicBezTo>
                    <a:pt x="698" y="3285"/>
                    <a:pt x="0" y="3013"/>
                    <a:pt x="0" y="2116"/>
                  </a:cubicBezTo>
                  <a:cubicBezTo>
                    <a:pt x="0" y="1218"/>
                    <a:pt x="-44" y="869"/>
                    <a:pt x="1380" y="328"/>
                  </a:cubicBezTo>
                  <a:close/>
                </a:path>
              </a:pathLst>
            </a:custGeom>
            <a:solidFill>
              <a:srgbClr val="94BC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4" name="图片 73" descr="3b32313534373638373bc7aeb4fc"/>
            <p:cNvPicPr>
              <a:picLocks noChangeAspect="1"/>
            </p:cNvPicPr>
            <p:nvPr>
              <p:custDataLst>
                <p:tags r:id="rId18"/>
              </p:custDataLst>
            </p:nvPr>
          </p:nvPicPr>
          <p:blipFill>
            <a:blip r:embed="rId19"/>
            <a:stretch>
              <a:fillRect/>
            </a:stretch>
          </p:blipFill>
          <p:spPr>
            <a:xfrm>
              <a:off x="1606" y="1830"/>
              <a:ext cx="3812" cy="3812"/>
            </a:xfrm>
            <a:prstGeom prst="rect">
              <a:avLst/>
            </a:prstGeom>
          </p:spPr>
        </p:pic>
        <p:pic>
          <p:nvPicPr>
            <p:cNvPr id="75" name="图片 74" descr="3b32313536313136363bb9a4b3a7"/>
            <p:cNvPicPr>
              <a:picLocks noChangeAspect="1"/>
            </p:cNvPicPr>
            <p:nvPr>
              <p:custDataLst>
                <p:tags r:id="rId20"/>
              </p:custDataLst>
            </p:nvPr>
          </p:nvPicPr>
          <p:blipFill>
            <a:blip r:embed="rId21"/>
            <a:stretch>
              <a:fillRect/>
            </a:stretch>
          </p:blipFill>
          <p:spPr>
            <a:xfrm>
              <a:off x="3729" y="1926"/>
              <a:ext cx="6115" cy="6385"/>
            </a:xfrm>
            <a:prstGeom prst="rect">
              <a:avLst/>
            </a:prstGeom>
          </p:spPr>
        </p:pic>
        <p:pic>
          <p:nvPicPr>
            <p:cNvPr id="76" name="图片 75" descr="3b32313537313535393bcaf7"/>
            <p:cNvPicPr>
              <a:picLocks noChangeAspect="1"/>
            </p:cNvPicPr>
            <p:nvPr>
              <p:custDataLst>
                <p:tags r:id="rId22"/>
              </p:custDataLst>
            </p:nvPr>
          </p:nvPicPr>
          <p:blipFill>
            <a:blip r:embed="rId23"/>
            <a:stretch>
              <a:fillRect/>
            </a:stretch>
          </p:blipFill>
          <p:spPr>
            <a:xfrm flipH="1">
              <a:off x="8192" y="5320"/>
              <a:ext cx="2052" cy="2053"/>
            </a:xfrm>
            <a:prstGeom prst="rect">
              <a:avLst/>
            </a:prstGeom>
          </p:spPr>
        </p:pic>
        <p:grpSp>
          <p:nvGrpSpPr>
            <p:cNvPr id="77" name="组合 76"/>
            <p:cNvGrpSpPr>
              <a:grpSpLocks noChangeAspect="1"/>
            </p:cNvGrpSpPr>
            <p:nvPr/>
          </p:nvGrpSpPr>
          <p:grpSpPr>
            <a:xfrm>
              <a:off x="3610" y="7189"/>
              <a:ext cx="2482" cy="1804"/>
              <a:chOff x="12113" y="6697"/>
              <a:chExt cx="3144" cy="2285"/>
            </a:xfrm>
          </p:grpSpPr>
          <p:pic>
            <p:nvPicPr>
              <p:cNvPr id="78" name="图片 77" descr="3b32303235343431303bb5e7cfdfcbfe"/>
              <p:cNvPicPr>
                <a:picLocks noChangeAspect="1"/>
              </p:cNvPicPr>
              <p:nvPr>
                <p:custDataLst>
                  <p:tags r:id="rId24"/>
                </p:custDataLst>
              </p:nvPr>
            </p:nvPicPr>
            <p:blipFill>
              <a:blip r:embed="rId25"/>
              <a:stretch>
                <a:fillRect/>
              </a:stretch>
            </p:blipFill>
            <p:spPr>
              <a:xfrm>
                <a:off x="12113" y="6697"/>
                <a:ext cx="2190" cy="2190"/>
              </a:xfrm>
              <a:prstGeom prst="rect">
                <a:avLst/>
              </a:prstGeom>
            </p:spPr>
          </p:pic>
          <p:pic>
            <p:nvPicPr>
              <p:cNvPr id="79" name="图片 78" descr="3b32313539353834333bccabd1f4c4dc"/>
              <p:cNvPicPr>
                <a:picLocks noChangeAspect="1"/>
              </p:cNvPicPr>
              <p:nvPr>
                <p:custDataLst>
                  <p:tags r:id="rId26"/>
                </p:custDataLst>
              </p:nvPr>
            </p:nvPicPr>
            <p:blipFill>
              <a:blip r:embed="rId27"/>
              <a:stretch>
                <a:fillRect/>
              </a:stretch>
            </p:blipFill>
            <p:spPr>
              <a:xfrm>
                <a:off x="13184" y="7324"/>
                <a:ext cx="1658" cy="1658"/>
              </a:xfrm>
              <a:prstGeom prst="rect">
                <a:avLst/>
              </a:prstGeom>
            </p:spPr>
          </p:pic>
          <p:pic>
            <p:nvPicPr>
              <p:cNvPr id="80" name="图片 79" descr="3b32313539353834333bccabd1f4c4dc"/>
              <p:cNvPicPr>
                <a:picLocks noChangeAspect="1"/>
              </p:cNvPicPr>
              <p:nvPr>
                <p:custDataLst>
                  <p:tags r:id="rId28"/>
                </p:custDataLst>
              </p:nvPr>
            </p:nvPicPr>
            <p:blipFill>
              <a:blip r:embed="rId27"/>
              <a:stretch>
                <a:fillRect/>
              </a:stretch>
            </p:blipFill>
            <p:spPr>
              <a:xfrm>
                <a:off x="14005" y="7704"/>
                <a:ext cx="1252" cy="1252"/>
              </a:xfrm>
              <a:prstGeom prst="rect">
                <a:avLst/>
              </a:prstGeom>
            </p:spPr>
          </p:pic>
        </p:grpSp>
        <p:pic>
          <p:nvPicPr>
            <p:cNvPr id="81" name="图片 80" descr="3b32313537313535393bcaf7"/>
            <p:cNvPicPr>
              <a:picLocks noChangeAspect="1"/>
            </p:cNvPicPr>
            <p:nvPr>
              <p:custDataLst>
                <p:tags r:id="rId29"/>
              </p:custDataLst>
            </p:nvPr>
          </p:nvPicPr>
          <p:blipFill>
            <a:blip r:embed="rId23"/>
            <a:stretch>
              <a:fillRect/>
            </a:stretch>
          </p:blipFill>
          <p:spPr>
            <a:xfrm>
              <a:off x="1405" y="3903"/>
              <a:ext cx="2010" cy="2010"/>
            </a:xfrm>
            <a:prstGeom prst="rect">
              <a:avLst/>
            </a:prstGeom>
          </p:spPr>
        </p:pic>
        <p:pic>
          <p:nvPicPr>
            <p:cNvPr id="82" name="图片 81" descr="3b32313537313535393bcaf7"/>
            <p:cNvPicPr>
              <a:picLocks noChangeAspect="1"/>
            </p:cNvPicPr>
            <p:nvPr>
              <p:custDataLst>
                <p:tags r:id="rId30"/>
              </p:custDataLst>
            </p:nvPr>
          </p:nvPicPr>
          <p:blipFill>
            <a:blip r:embed="rId23"/>
            <a:stretch>
              <a:fillRect/>
            </a:stretch>
          </p:blipFill>
          <p:spPr>
            <a:xfrm>
              <a:off x="-145" y="3903"/>
              <a:ext cx="2926" cy="2926"/>
            </a:xfrm>
            <a:prstGeom prst="rect">
              <a:avLst/>
            </a:prstGeom>
          </p:spPr>
        </p:pic>
        <p:pic>
          <p:nvPicPr>
            <p:cNvPr id="83" name="图片 82" descr="C:\Users\DELL\Desktop\图片2.png图片2"/>
            <p:cNvPicPr>
              <a:picLocks noChangeAspect="1"/>
            </p:cNvPicPr>
            <p:nvPr>
              <p:custDataLst>
                <p:tags r:id="rId31"/>
              </p:custDataLst>
            </p:nvPr>
          </p:nvPicPr>
          <p:blipFill>
            <a:blip r:embed="rId32"/>
            <a:srcRect t="1467" b="1467"/>
            <a:stretch>
              <a:fillRect/>
            </a:stretch>
          </p:blipFill>
          <p:spPr>
            <a:xfrm>
              <a:off x="1309" y="5437"/>
              <a:ext cx="2600" cy="2600"/>
            </a:xfrm>
            <a:prstGeom prst="rect">
              <a:avLst/>
            </a:prstGeom>
          </p:spPr>
        </p:pic>
        <p:pic>
          <p:nvPicPr>
            <p:cNvPr id="84" name="图片 83" descr="3b31373432343537343bb2dd"/>
            <p:cNvPicPr>
              <a:picLocks noChangeAspect="1"/>
            </p:cNvPicPr>
            <p:nvPr>
              <p:custDataLst>
                <p:tags r:id="rId33"/>
              </p:custDataLst>
            </p:nvPr>
          </p:nvPicPr>
          <p:blipFill>
            <a:blip r:embed="rId34"/>
            <a:stretch>
              <a:fillRect/>
            </a:stretch>
          </p:blipFill>
          <p:spPr>
            <a:xfrm>
              <a:off x="3272" y="7788"/>
              <a:ext cx="1184" cy="1184"/>
            </a:xfrm>
            <a:prstGeom prst="rect">
              <a:avLst/>
            </a:prstGeom>
          </p:spPr>
        </p:pic>
        <p:pic>
          <p:nvPicPr>
            <p:cNvPr id="85" name="图片 84" descr="3b343639323333313bbdf0b1d2"/>
            <p:cNvPicPr>
              <a:picLocks noChangeAspect="1"/>
            </p:cNvPicPr>
            <p:nvPr>
              <p:custDataLst>
                <p:tags r:id="rId35"/>
              </p:custDataLst>
            </p:nvPr>
          </p:nvPicPr>
          <p:blipFill>
            <a:blip r:embed="rId36"/>
            <a:stretch>
              <a:fillRect/>
            </a:stretch>
          </p:blipFill>
          <p:spPr>
            <a:xfrm>
              <a:off x="2319" y="7984"/>
              <a:ext cx="853" cy="853"/>
            </a:xfrm>
            <a:prstGeom prst="rect">
              <a:avLst/>
            </a:prstGeom>
          </p:spPr>
        </p:pic>
        <p:pic>
          <p:nvPicPr>
            <p:cNvPr id="86" name="图片 85" descr="3b343639323333313bbdf0b1d2"/>
            <p:cNvPicPr>
              <a:picLocks noChangeAspect="1"/>
            </p:cNvPicPr>
            <p:nvPr>
              <p:custDataLst>
                <p:tags r:id="rId37"/>
              </p:custDataLst>
            </p:nvPr>
          </p:nvPicPr>
          <p:blipFill>
            <a:blip r:embed="rId36"/>
            <a:stretch>
              <a:fillRect/>
            </a:stretch>
          </p:blipFill>
          <p:spPr>
            <a:xfrm>
              <a:off x="3812" y="6199"/>
              <a:ext cx="548" cy="548"/>
            </a:xfrm>
            <a:prstGeom prst="rect">
              <a:avLst/>
            </a:prstGeom>
          </p:spPr>
        </p:pic>
        <p:pic>
          <p:nvPicPr>
            <p:cNvPr id="87" name="图片 86" descr="3b343639323333313bbdf0b1d2"/>
            <p:cNvPicPr>
              <a:picLocks noChangeAspect="1"/>
            </p:cNvPicPr>
            <p:nvPr>
              <p:custDataLst>
                <p:tags r:id="rId38"/>
              </p:custDataLst>
            </p:nvPr>
          </p:nvPicPr>
          <p:blipFill>
            <a:blip r:embed="rId36"/>
            <a:stretch>
              <a:fillRect/>
            </a:stretch>
          </p:blipFill>
          <p:spPr>
            <a:xfrm>
              <a:off x="6230" y="7788"/>
              <a:ext cx="462" cy="462"/>
            </a:xfrm>
            <a:prstGeom prst="rect">
              <a:avLst/>
            </a:prstGeom>
          </p:spPr>
        </p:pic>
        <p:pic>
          <p:nvPicPr>
            <p:cNvPr id="88" name="图片 87" descr="3b343639323333313bbdf0b1d2"/>
            <p:cNvPicPr>
              <a:picLocks noChangeAspect="1"/>
            </p:cNvPicPr>
            <p:nvPr>
              <p:custDataLst>
                <p:tags r:id="rId39"/>
              </p:custDataLst>
            </p:nvPr>
          </p:nvPicPr>
          <p:blipFill>
            <a:blip r:embed="rId36"/>
            <a:stretch>
              <a:fillRect/>
            </a:stretch>
          </p:blipFill>
          <p:spPr>
            <a:xfrm>
              <a:off x="6469" y="4950"/>
              <a:ext cx="462" cy="462"/>
            </a:xfrm>
            <a:prstGeom prst="rect">
              <a:avLst/>
            </a:prstGeom>
          </p:spPr>
        </p:pic>
        <p:pic>
          <p:nvPicPr>
            <p:cNvPr id="89" name="图片 88" descr="3b343639323333313bbdf0b1d2"/>
            <p:cNvPicPr>
              <a:picLocks noChangeAspect="1"/>
            </p:cNvPicPr>
            <p:nvPr>
              <p:custDataLst>
                <p:tags r:id="rId40"/>
              </p:custDataLst>
            </p:nvPr>
          </p:nvPicPr>
          <p:blipFill>
            <a:blip r:embed="rId36"/>
            <a:stretch>
              <a:fillRect/>
            </a:stretch>
          </p:blipFill>
          <p:spPr>
            <a:xfrm>
              <a:off x="7317" y="5463"/>
              <a:ext cx="462" cy="462"/>
            </a:xfrm>
            <a:prstGeom prst="rect">
              <a:avLst/>
            </a:prstGeom>
          </p:spPr>
        </p:pic>
        <p:pic>
          <p:nvPicPr>
            <p:cNvPr id="90" name="图片 89" descr="图片1"/>
            <p:cNvPicPr>
              <a:picLocks noChangeAspect="1"/>
            </p:cNvPicPr>
            <p:nvPr>
              <p:custDataLst>
                <p:tags r:id="rId41"/>
              </p:custDataLst>
            </p:nvPr>
          </p:nvPicPr>
          <p:blipFill>
            <a:blip r:embed="rId42"/>
            <a:stretch>
              <a:fillRect/>
            </a:stretch>
          </p:blipFill>
          <p:spPr>
            <a:xfrm>
              <a:off x="5839" y="5350"/>
              <a:ext cx="874" cy="874"/>
            </a:xfrm>
            <a:prstGeom prst="rect">
              <a:avLst/>
            </a:prstGeom>
          </p:spPr>
        </p:pic>
        <p:pic>
          <p:nvPicPr>
            <p:cNvPr id="91" name="图片 90" descr="图片1"/>
            <p:cNvPicPr>
              <a:picLocks noChangeAspect="1"/>
            </p:cNvPicPr>
            <p:nvPr>
              <p:custDataLst>
                <p:tags r:id="rId43"/>
              </p:custDataLst>
            </p:nvPr>
          </p:nvPicPr>
          <p:blipFill>
            <a:blip r:embed="rId42"/>
            <a:stretch>
              <a:fillRect/>
            </a:stretch>
          </p:blipFill>
          <p:spPr>
            <a:xfrm>
              <a:off x="5341" y="5873"/>
              <a:ext cx="874" cy="874"/>
            </a:xfrm>
            <a:prstGeom prst="rect">
              <a:avLst/>
            </a:prstGeom>
          </p:spPr>
        </p:pic>
        <p:pic>
          <p:nvPicPr>
            <p:cNvPr id="92" name="图片 91" descr="图片1"/>
            <p:cNvPicPr>
              <a:picLocks noChangeAspect="1"/>
            </p:cNvPicPr>
            <p:nvPr>
              <p:custDataLst>
                <p:tags r:id="rId44"/>
              </p:custDataLst>
            </p:nvPr>
          </p:nvPicPr>
          <p:blipFill>
            <a:blip r:embed="rId42"/>
            <a:stretch>
              <a:fillRect/>
            </a:stretch>
          </p:blipFill>
          <p:spPr>
            <a:xfrm>
              <a:off x="6766" y="5913"/>
              <a:ext cx="874" cy="874"/>
            </a:xfrm>
            <a:prstGeom prst="rect">
              <a:avLst/>
            </a:prstGeom>
          </p:spPr>
        </p:pic>
        <p:pic>
          <p:nvPicPr>
            <p:cNvPr id="93" name="图片 92" descr="图片1"/>
            <p:cNvPicPr>
              <a:picLocks noChangeAspect="1"/>
            </p:cNvPicPr>
            <p:nvPr>
              <p:custDataLst>
                <p:tags r:id="rId45"/>
              </p:custDataLst>
            </p:nvPr>
          </p:nvPicPr>
          <p:blipFill>
            <a:blip r:embed="rId42"/>
            <a:stretch>
              <a:fillRect/>
            </a:stretch>
          </p:blipFill>
          <p:spPr>
            <a:xfrm>
              <a:off x="6202" y="6398"/>
              <a:ext cx="874" cy="874"/>
            </a:xfrm>
            <a:prstGeom prst="rect">
              <a:avLst/>
            </a:prstGeom>
          </p:spPr>
        </p:pic>
        <p:pic>
          <p:nvPicPr>
            <p:cNvPr id="94" name="图片 93" descr="图片1"/>
            <p:cNvPicPr>
              <a:picLocks noChangeAspect="1"/>
            </p:cNvPicPr>
            <p:nvPr>
              <p:custDataLst>
                <p:tags r:id="rId46"/>
              </p:custDataLst>
            </p:nvPr>
          </p:nvPicPr>
          <p:blipFill>
            <a:blip r:embed="rId42"/>
            <a:stretch>
              <a:fillRect/>
            </a:stretch>
          </p:blipFill>
          <p:spPr>
            <a:xfrm>
              <a:off x="7318" y="3315"/>
              <a:ext cx="874" cy="874"/>
            </a:xfrm>
            <a:prstGeom prst="rect">
              <a:avLst/>
            </a:prstGeom>
          </p:spPr>
        </p:pic>
        <p:pic>
          <p:nvPicPr>
            <p:cNvPr id="95" name="图片 94" descr="图片1"/>
            <p:cNvPicPr>
              <a:picLocks noChangeAspect="1"/>
            </p:cNvPicPr>
            <p:nvPr>
              <p:custDataLst>
                <p:tags r:id="rId47"/>
              </p:custDataLst>
            </p:nvPr>
          </p:nvPicPr>
          <p:blipFill>
            <a:blip r:embed="rId42"/>
            <a:stretch>
              <a:fillRect/>
            </a:stretch>
          </p:blipFill>
          <p:spPr>
            <a:xfrm>
              <a:off x="6862" y="3742"/>
              <a:ext cx="874" cy="874"/>
            </a:xfrm>
            <a:prstGeom prst="rect">
              <a:avLst/>
            </a:prstGeom>
          </p:spPr>
        </p:pic>
        <p:pic>
          <p:nvPicPr>
            <p:cNvPr id="96" name="图片 95" descr="图片22"/>
            <p:cNvPicPr>
              <a:picLocks noChangeAspect="1"/>
            </p:cNvPicPr>
            <p:nvPr>
              <p:custDataLst>
                <p:tags r:id="rId48"/>
              </p:custDataLst>
            </p:nvPr>
          </p:nvPicPr>
          <p:blipFill>
            <a:blip r:embed="rId49"/>
            <a:stretch>
              <a:fillRect/>
            </a:stretch>
          </p:blipFill>
          <p:spPr>
            <a:xfrm>
              <a:off x="7807" y="7889"/>
              <a:ext cx="1248" cy="1104"/>
            </a:xfrm>
            <a:prstGeom prst="rect">
              <a:avLst/>
            </a:prstGeom>
          </p:spPr>
        </p:pic>
        <p:pic>
          <p:nvPicPr>
            <p:cNvPr id="97" name="图片 96" descr="3b31373432343537343bb2dd"/>
            <p:cNvPicPr>
              <a:picLocks noChangeAspect="1"/>
            </p:cNvPicPr>
            <p:nvPr>
              <p:custDataLst>
                <p:tags r:id="rId50"/>
              </p:custDataLst>
            </p:nvPr>
          </p:nvPicPr>
          <p:blipFill>
            <a:blip r:embed="rId34"/>
            <a:stretch>
              <a:fillRect/>
            </a:stretch>
          </p:blipFill>
          <p:spPr>
            <a:xfrm>
              <a:off x="8738" y="6881"/>
              <a:ext cx="492" cy="492"/>
            </a:xfrm>
            <a:prstGeom prst="rect">
              <a:avLst/>
            </a:prstGeom>
          </p:spPr>
        </p:pic>
        <p:pic>
          <p:nvPicPr>
            <p:cNvPr id="98" name="图片 97" descr="3b31373432343537343bb2dd"/>
            <p:cNvPicPr>
              <a:picLocks noChangeAspect="1"/>
            </p:cNvPicPr>
            <p:nvPr>
              <p:custDataLst>
                <p:tags r:id="rId51"/>
              </p:custDataLst>
            </p:nvPr>
          </p:nvPicPr>
          <p:blipFill>
            <a:blip r:embed="rId34"/>
            <a:stretch>
              <a:fillRect/>
            </a:stretch>
          </p:blipFill>
          <p:spPr>
            <a:xfrm>
              <a:off x="8918" y="7372"/>
              <a:ext cx="612" cy="612"/>
            </a:xfrm>
            <a:prstGeom prst="rect">
              <a:avLst/>
            </a:prstGeom>
          </p:spPr>
        </p:pic>
        <p:pic>
          <p:nvPicPr>
            <p:cNvPr id="99" name="图片 98" descr="图片11"/>
            <p:cNvPicPr>
              <a:picLocks noChangeAspect="1"/>
            </p:cNvPicPr>
            <p:nvPr>
              <p:custDataLst>
                <p:tags r:id="rId52"/>
              </p:custDataLst>
            </p:nvPr>
          </p:nvPicPr>
          <p:blipFill>
            <a:blip r:embed="rId53"/>
            <a:stretch>
              <a:fillRect/>
            </a:stretch>
          </p:blipFill>
          <p:spPr>
            <a:xfrm>
              <a:off x="7003" y="7850"/>
              <a:ext cx="835" cy="1094"/>
            </a:xfrm>
            <a:prstGeom prst="rect">
              <a:avLst/>
            </a:prstGeom>
          </p:spPr>
        </p:pic>
        <p:pic>
          <p:nvPicPr>
            <p:cNvPr id="4" name="图片 3" descr="图片11212"/>
            <p:cNvPicPr>
              <a:picLocks noChangeAspect="1"/>
            </p:cNvPicPr>
            <p:nvPr/>
          </p:nvPicPr>
          <p:blipFill>
            <a:blip r:embed="rId54"/>
            <a:stretch>
              <a:fillRect/>
            </a:stretch>
          </p:blipFill>
          <p:spPr>
            <a:xfrm>
              <a:off x="7736" y="917"/>
              <a:ext cx="1679" cy="167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4451985"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35915" y="408940"/>
            <a:ext cx="4117340" cy="2449132"/>
          </a:xfrm>
          <a:prstGeom prst="rect">
            <a:avLst/>
          </a:prstGeom>
          <a:noFill/>
          <a:extLst>
            <a:ext uri="{909E8E84-426E-40DD-AFC4-6F175D3DCCD1}">
              <a14:hiddenFill xmlns:a14="http://schemas.microsoft.com/office/drawing/2010/main">
                <a:solidFill>
                  <a:srgbClr val="8489D3"/>
                </a:solidFill>
              </a14:hiddenFill>
            </a:ext>
          </a:extLst>
        </p:spPr>
        <p:txBody>
          <a:bodyPr wrap="square" rtlCol="0">
            <a:spAutoFit/>
          </a:bodyPr>
          <a:lstStyle/>
          <a:p>
            <a:pPr indent="0" algn="l" fontAlgn="auto">
              <a:lnSpc>
                <a:spcPct val="110000"/>
              </a:lnSpc>
              <a:buClrTx/>
              <a:buSzTx/>
              <a:buNone/>
            </a:pPr>
            <a:r>
              <a:rPr lang="en-US" altLang="zh-CN" b="1" i="1" dirty="0">
                <a:solidFill>
                  <a:schemeClr val="tx1"/>
                </a:solidFill>
                <a:latin typeface="HarmonyOS Sans SC" panose="00000500000000000000" charset="-122"/>
                <a:ea typeface="HarmonyOS Sans SC" panose="00000500000000000000" charset="-122"/>
                <a:cs typeface="HarmonyOS Sans Black" panose="00000A00000000000000" charset="0"/>
              </a:rPr>
              <a:t>Brief Introduction</a:t>
            </a:r>
            <a:endParaRPr lang="en-US" altLang="zh-CN" b="1"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l" fontAlgn="auto">
              <a:lnSpc>
                <a:spcPct val="110000"/>
              </a:lnSpc>
              <a:buClrTx/>
              <a:buSzTx/>
              <a:buNone/>
            </a:pPr>
            <a:endParaRPr lang="en-US" altLang="zh-CN" sz="14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l" fontAlgn="auto">
              <a:lnSpc>
                <a:spcPct val="110000"/>
              </a:lnSpc>
              <a:buClrTx/>
              <a:buSzTx/>
              <a:buNone/>
            </a:pPr>
            <a:r>
              <a:rPr lang="en-US" altLang="zh-CN" sz="1200" i="1" dirty="0" err="1">
                <a:solidFill>
                  <a:schemeClr val="tx1"/>
                </a:solidFill>
                <a:latin typeface="HarmonyOS Sans SC" panose="00000500000000000000" charset="-122"/>
                <a:ea typeface="HarmonyOS Sans SC" panose="00000500000000000000" charset="-122"/>
                <a:cs typeface="HarmonyOS Sans Black" panose="00000A00000000000000" charset="0"/>
              </a:rPr>
              <a:t>Solinteg</a:t>
            </a:r>
            <a:r>
              <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rPr>
              <a:t> provides an innovative decentralized smart energy solution-</a:t>
            </a:r>
            <a:r>
              <a:rPr lang="en-US" altLang="zh-CN" sz="1200" i="1" dirty="0" err="1">
                <a:solidFill>
                  <a:schemeClr val="tx1"/>
                </a:solidFill>
                <a:latin typeface="HarmonyOS Sans SC" panose="00000500000000000000" charset="-122"/>
                <a:ea typeface="HarmonyOS Sans SC" panose="00000500000000000000" charset="-122"/>
                <a:cs typeface="HarmonyOS Sans Black" panose="00000A00000000000000" charset="0"/>
              </a:rPr>
              <a:t>Parkone</a:t>
            </a:r>
            <a:r>
              <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rPr>
              <a:t>, which is designed for commercial and industry customers. Compared with traditional PV energy storage systems, </a:t>
            </a:r>
            <a:r>
              <a:rPr lang="en-US" altLang="zh-CN" sz="1200" i="1" dirty="0" err="1">
                <a:solidFill>
                  <a:schemeClr val="tx1"/>
                </a:solidFill>
                <a:latin typeface="HarmonyOS Sans SC" panose="00000500000000000000" charset="-122"/>
                <a:ea typeface="HarmonyOS Sans SC" panose="00000500000000000000" charset="-122"/>
                <a:cs typeface="HarmonyOS Sans Black" panose="00000A00000000000000" charset="0"/>
              </a:rPr>
              <a:t>Parkone</a:t>
            </a:r>
            <a:r>
              <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rPr>
              <a:t> simplifies device number and system complexity, reduces the costs of installation and maintenance. Users can monitor, maintain and control the whole system in the monitoring APP, which offers them a more convenient and efficient solution.</a:t>
            </a:r>
            <a:endPar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endParaRPr>
          </a:p>
        </p:txBody>
      </p:sp>
      <p:pic>
        <p:nvPicPr>
          <p:cNvPr id="14" name="图片 13" descr="3b32303230393639333bccabd1f4c4dcb0e5ccabd1f4c4dcb7a2b5e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0700" y="3039745"/>
            <a:ext cx="360045" cy="360045"/>
          </a:xfrm>
          <a:prstGeom prst="rect">
            <a:avLst/>
          </a:prstGeom>
        </p:spPr>
      </p:pic>
      <p:sp>
        <p:nvSpPr>
          <p:cNvPr id="31" name="文本框 30"/>
          <p:cNvSpPr txBox="1"/>
          <p:nvPr/>
        </p:nvSpPr>
        <p:spPr>
          <a:xfrm>
            <a:off x="880745" y="3030855"/>
            <a:ext cx="1125855" cy="434340"/>
          </a:xfrm>
          <a:prstGeom prst="rect">
            <a:avLst/>
          </a:prstGeom>
          <a:noFill/>
        </p:spPr>
        <p:txBody>
          <a:bodyPr wrap="square" rtlCol="0">
            <a:noAutofit/>
          </a:bodyPr>
          <a:lstStyle/>
          <a:p>
            <a:pPr algn="l">
              <a:lnSpc>
                <a:spcPct val="140000"/>
              </a:lnSpc>
            </a:pPr>
            <a:r>
              <a:rPr lang="en-US" altLang="zh-CN" sz="1400" b="1" dirty="0">
                <a:solidFill>
                  <a:srgbClr val="8489D3"/>
                </a:solidFill>
                <a:latin typeface="HarmonyOS Sans SC" panose="00000500000000000000" charset="-122"/>
                <a:ea typeface="HarmonyOS Sans SC" panose="00000500000000000000" charset="-122"/>
                <a:cs typeface="HarmonyOS Sans Black" panose="00000A00000000000000" charset="0"/>
              </a:rPr>
              <a:t>Efficient</a:t>
            </a:r>
            <a:endParaRPr lang="en-US" altLang="zh-CN" sz="1400"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pic>
        <p:nvPicPr>
          <p:cNvPr id="30" name="图片 29" descr="3b32313535323131323bc1acbdd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12390" y="3039745"/>
            <a:ext cx="360045" cy="360045"/>
          </a:xfrm>
          <a:prstGeom prst="rect">
            <a:avLst/>
          </a:prstGeom>
        </p:spPr>
      </p:pic>
      <p:sp>
        <p:nvSpPr>
          <p:cNvPr id="32" name="文本框 31"/>
          <p:cNvSpPr txBox="1"/>
          <p:nvPr>
            <p:custDataLst>
              <p:tags r:id="rId5"/>
            </p:custDataLst>
          </p:nvPr>
        </p:nvSpPr>
        <p:spPr>
          <a:xfrm>
            <a:off x="2972435" y="3030855"/>
            <a:ext cx="1125855" cy="434340"/>
          </a:xfrm>
          <a:prstGeom prst="rect">
            <a:avLst/>
          </a:prstGeom>
          <a:noFill/>
        </p:spPr>
        <p:txBody>
          <a:bodyPr wrap="square" rtlCol="0">
            <a:noAutofit/>
          </a:bodyPr>
          <a:lstStyle/>
          <a:p>
            <a:pPr algn="l">
              <a:lnSpc>
                <a:spcPct val="140000"/>
              </a:lnSpc>
            </a:pPr>
            <a:r>
              <a:rPr lang="en-US" altLang="zh-CN" sz="1400" b="1" dirty="0">
                <a:solidFill>
                  <a:srgbClr val="8489D3"/>
                </a:solidFill>
                <a:latin typeface="HarmonyOS Sans SC" panose="00000500000000000000" charset="-122"/>
                <a:ea typeface="HarmonyOS Sans SC" panose="00000500000000000000" charset="-122"/>
                <a:cs typeface="HarmonyOS Sans Black" panose="00000A00000000000000" charset="0"/>
              </a:rPr>
              <a:t>Functional</a:t>
            </a:r>
            <a:endParaRPr lang="en-US" altLang="zh-CN" sz="1400"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pic>
        <p:nvPicPr>
          <p:cNvPr id="17" name="图片 16" descr="3b333530343939373bb0b2c8abc9e8d6c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12390" y="4817110"/>
            <a:ext cx="360045" cy="360045"/>
          </a:xfrm>
          <a:prstGeom prst="rect">
            <a:avLst/>
          </a:prstGeom>
        </p:spPr>
      </p:pic>
      <p:sp>
        <p:nvSpPr>
          <p:cNvPr id="33" name="文本框 32"/>
          <p:cNvSpPr txBox="1"/>
          <p:nvPr>
            <p:custDataLst>
              <p:tags r:id="rId8"/>
            </p:custDataLst>
          </p:nvPr>
        </p:nvSpPr>
        <p:spPr>
          <a:xfrm>
            <a:off x="2977515" y="4766310"/>
            <a:ext cx="1125855" cy="434340"/>
          </a:xfrm>
          <a:prstGeom prst="rect">
            <a:avLst/>
          </a:prstGeom>
          <a:noFill/>
        </p:spPr>
        <p:txBody>
          <a:bodyPr wrap="square" rtlCol="0">
            <a:noAutofit/>
          </a:bodyPr>
          <a:lstStyle/>
          <a:p>
            <a:pPr algn="l">
              <a:lnSpc>
                <a:spcPct val="140000"/>
              </a:lnSpc>
            </a:pPr>
            <a:r>
              <a:rPr lang="en-US" altLang="zh-CN" sz="1400" b="1">
                <a:solidFill>
                  <a:srgbClr val="8489D3"/>
                </a:solidFill>
                <a:latin typeface="HarmonyOS Sans SC" panose="00000500000000000000" charset="-122"/>
                <a:ea typeface="HarmonyOS Sans SC" panose="00000500000000000000" charset="-122"/>
                <a:cs typeface="HarmonyOS Sans Black" panose="00000A00000000000000" charset="0"/>
              </a:rPr>
              <a:t>Safe</a:t>
            </a:r>
            <a:endParaRPr lang="en-US" altLang="zh-CN" sz="14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pic>
        <p:nvPicPr>
          <p:cNvPr id="16" name="图片 15" descr="3b32313538393130303bb5e7c4d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0700" y="4817110"/>
            <a:ext cx="360045" cy="360045"/>
          </a:xfrm>
          <a:prstGeom prst="rect">
            <a:avLst/>
          </a:prstGeom>
        </p:spPr>
      </p:pic>
      <p:sp>
        <p:nvSpPr>
          <p:cNvPr id="34" name="文本框 33"/>
          <p:cNvSpPr txBox="1"/>
          <p:nvPr>
            <p:custDataLst>
              <p:tags r:id="rId11"/>
            </p:custDataLst>
          </p:nvPr>
        </p:nvSpPr>
        <p:spPr>
          <a:xfrm>
            <a:off x="880745" y="4766310"/>
            <a:ext cx="1125855" cy="434340"/>
          </a:xfrm>
          <a:prstGeom prst="rect">
            <a:avLst/>
          </a:prstGeom>
          <a:noFill/>
        </p:spPr>
        <p:txBody>
          <a:bodyPr wrap="square" rtlCol="0">
            <a:noAutofit/>
          </a:bodyPr>
          <a:lstStyle/>
          <a:p>
            <a:pPr algn="l">
              <a:lnSpc>
                <a:spcPct val="140000"/>
              </a:lnSpc>
            </a:pPr>
            <a:r>
              <a:rPr lang="en-US" altLang="zh-CN" sz="1400" b="1" dirty="0">
                <a:solidFill>
                  <a:srgbClr val="8489D3"/>
                </a:solidFill>
                <a:latin typeface="HarmonyOS Sans SC" panose="00000500000000000000" charset="-122"/>
                <a:ea typeface="HarmonyOS Sans SC" panose="00000500000000000000" charset="-122"/>
                <a:cs typeface="HarmonyOS Sans Black" panose="00000A00000000000000" charset="0"/>
              </a:rPr>
              <a:t>Smart</a:t>
            </a:r>
            <a:endParaRPr lang="en-US" altLang="zh-CN" sz="1400"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6" name="文本框 5"/>
          <p:cNvSpPr txBox="1"/>
          <p:nvPr/>
        </p:nvSpPr>
        <p:spPr>
          <a:xfrm>
            <a:off x="429895" y="3544570"/>
            <a:ext cx="1976120" cy="904240"/>
          </a:xfrm>
          <a:prstGeom prst="rect">
            <a:avLst/>
          </a:prstGeom>
          <a:noFill/>
        </p:spPr>
        <p:txBody>
          <a:bodyPr wrap="square" rtlCol="0">
            <a:noAutofit/>
          </a:bodyPr>
          <a:lstStyle/>
          <a:p>
            <a:pPr marL="171450" indent="-171450">
              <a:lnSpc>
                <a:spcPct val="140000"/>
              </a:lnSpc>
              <a:buFont typeface="Wingdings" panose="05000000000000000000" charset="0"/>
              <a:buChar char="l"/>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Wide Power Range</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High Efficency</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30A MPPT input</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Up to 10 units paralleling</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8" name="文本框 7"/>
          <p:cNvSpPr txBox="1"/>
          <p:nvPr>
            <p:custDataLst>
              <p:tags r:id="rId12"/>
            </p:custDataLst>
          </p:nvPr>
        </p:nvSpPr>
        <p:spPr>
          <a:xfrm>
            <a:off x="429895" y="5297170"/>
            <a:ext cx="1976120" cy="904240"/>
          </a:xfrm>
          <a:prstGeom prst="rect">
            <a:avLst/>
          </a:prstGeom>
          <a:noFill/>
        </p:spPr>
        <p:txBody>
          <a:bodyPr wrap="square" rtlCol="0">
            <a:noAutofit/>
          </a:bodyPr>
          <a:lstStyle/>
          <a:p>
            <a:pPr marL="171450" indent="-171450">
              <a:lnSpc>
                <a:spcPct val="140000"/>
              </a:lnSpc>
              <a:buFont typeface="Wingdings" panose="05000000000000000000" charset="0"/>
              <a:buChar char="l"/>
            </a:pPr>
            <a:r>
              <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rPr>
              <a:t>Smart EMS</a:t>
            </a:r>
            <a:endPar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dirty="0" err="1">
                <a:solidFill>
                  <a:srgbClr val="8489D3"/>
                </a:solidFill>
                <a:latin typeface="HarmonyOS Sans SC" panose="00000500000000000000" charset="-122"/>
                <a:ea typeface="HarmonyOS Sans SC" panose="00000500000000000000" charset="-122"/>
                <a:cs typeface="HarmonyOS Sans Black" panose="00000A00000000000000" charset="0"/>
              </a:rPr>
              <a:t>Intelligent</a:t>
            </a:r>
            <a:r>
              <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rPr>
              <a:t> Monitoring</a:t>
            </a:r>
            <a:endPar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rPr>
              <a:t>Smart Grid</a:t>
            </a:r>
            <a:endPar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9" name="文本框 8"/>
          <p:cNvSpPr txBox="1"/>
          <p:nvPr>
            <p:custDataLst>
              <p:tags r:id="rId13"/>
            </p:custDataLst>
          </p:nvPr>
        </p:nvSpPr>
        <p:spPr>
          <a:xfrm>
            <a:off x="2562860" y="5297170"/>
            <a:ext cx="1976120" cy="736600"/>
          </a:xfrm>
          <a:prstGeom prst="rect">
            <a:avLst/>
          </a:prstGeom>
          <a:noFill/>
        </p:spPr>
        <p:txBody>
          <a:bodyPr wrap="square" rtlCol="0">
            <a:noAutofit/>
          </a:bodyPr>
          <a:lstStyle/>
          <a:p>
            <a:pPr marL="171450" indent="-171450">
              <a:lnSpc>
                <a:spcPct val="140000"/>
              </a:lnSpc>
              <a:buFont typeface="Wingdings" panose="05000000000000000000" charset="0"/>
              <a:buChar char="l"/>
            </a:pPr>
            <a:r>
              <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rPr>
              <a:t>Emergency stop</a:t>
            </a:r>
            <a:endPar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rPr>
              <a:t>10+ protections</a:t>
            </a:r>
            <a:endPar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rPr>
              <a:t>IP 65</a:t>
            </a:r>
            <a:endParaRPr lang="en-US" altLang="zh-CN" sz="1000" b="1"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11" name="文本框 10"/>
          <p:cNvSpPr txBox="1"/>
          <p:nvPr>
            <p:custDataLst>
              <p:tags r:id="rId14"/>
            </p:custDataLst>
          </p:nvPr>
        </p:nvSpPr>
        <p:spPr>
          <a:xfrm>
            <a:off x="2582545" y="3536315"/>
            <a:ext cx="1976120" cy="1002665"/>
          </a:xfrm>
          <a:prstGeom prst="rect">
            <a:avLst/>
          </a:prstGeom>
          <a:noFill/>
        </p:spPr>
        <p:txBody>
          <a:bodyPr wrap="square" rtlCol="0">
            <a:noAutofit/>
          </a:bodyPr>
          <a:lstStyle/>
          <a:p>
            <a:pPr marL="171450" indent="-171450">
              <a:lnSpc>
                <a:spcPct val="140000"/>
              </a:lnSpc>
              <a:buFont typeface="Wingdings" panose="05000000000000000000" charset="0"/>
              <a:buChar char="l"/>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Seamless switching</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Unbalanced output</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Multiple Control</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DG Ready</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18" name="组合 17"/>
          <p:cNvGrpSpPr/>
          <p:nvPr/>
        </p:nvGrpSpPr>
        <p:grpSpPr>
          <a:xfrm>
            <a:off x="0" y="6605270"/>
            <a:ext cx="12191365" cy="255270"/>
            <a:chOff x="0" y="10398"/>
            <a:chExt cx="19199" cy="402"/>
          </a:xfrm>
        </p:grpSpPr>
        <p:sp>
          <p:nvSpPr>
            <p:cNvPr id="19" name="任意多边形 37"/>
            <p:cNvSpPr/>
            <p:nvPr>
              <p:custDataLst>
                <p:tags r:id="rId15"/>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5" name="五边形 34"/>
            <p:cNvSpPr/>
            <p:nvPr>
              <p:custDataLst>
                <p:tags r:id="rId16"/>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custDataLst>
                <p:tags r:id="rId17"/>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37" name="图片 36" descr="C:\wohxy\pic\部门logo\3811661911493_.pic.jpg3811661911493_.pic"/>
            <p:cNvPicPr>
              <a:picLocks noChangeAspect="1"/>
            </p:cNvPicPr>
            <p:nvPr>
              <p:custDataLst>
                <p:tags r:id="rId18"/>
              </p:custDataLst>
            </p:nvPr>
          </p:nvPicPr>
          <p:blipFill>
            <a:blip r:embed="rId19"/>
            <a:srcRect/>
            <a:stretch>
              <a:fillRect/>
            </a:stretch>
          </p:blipFill>
          <p:spPr>
            <a:xfrm>
              <a:off x="527" y="10510"/>
              <a:ext cx="1293" cy="198"/>
            </a:xfrm>
            <a:prstGeom prst="rect">
              <a:avLst/>
            </a:prstGeom>
          </p:spPr>
        </p:pic>
        <p:pic>
          <p:nvPicPr>
            <p:cNvPr id="46" name="图片 41" descr="3b32313535393938333b57307403"/>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2797" y="10510"/>
              <a:ext cx="198" cy="198"/>
            </a:xfrm>
            <a:prstGeom prst="rect">
              <a:avLst/>
            </a:prstGeom>
          </p:spPr>
        </p:pic>
        <p:sp>
          <p:nvSpPr>
            <p:cNvPr id="47" name="文本框 46"/>
            <p:cNvSpPr txBox="1"/>
            <p:nvPr>
              <p:custDataLst>
                <p:tags r:id="rId2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8" name="文本框 47"/>
            <p:cNvSpPr txBox="1"/>
            <p:nvPr>
              <p:custDataLst>
                <p:tags r:id="rId24"/>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03</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49" name="图片 6" descr="343435383135363b333633323734363b4fe1606f"/>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6195" y="10510"/>
              <a:ext cx="198" cy="198"/>
            </a:xfrm>
            <a:prstGeom prst="rect">
              <a:avLst/>
            </a:prstGeom>
          </p:spPr>
        </p:pic>
        <p:sp>
          <p:nvSpPr>
            <p:cNvPr id="50" name="文本框 49"/>
            <p:cNvSpPr txBox="1"/>
            <p:nvPr>
              <p:custDataLst>
                <p:tags r:id="rId28"/>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pic>
        <p:nvPicPr>
          <p:cNvPr id="39" name="图片 38"/>
          <p:cNvPicPr>
            <a:picLocks noChangeAspect="1"/>
          </p:cNvPicPr>
          <p:nvPr/>
        </p:nvPicPr>
        <p:blipFill rotWithShape="1">
          <a:blip r:embed="rId29" cstate="print">
            <a:extLst>
              <a:ext uri="{28A0092B-C50C-407E-A947-70E740481C1C}">
                <a14:useLocalDpi xmlns:a14="http://schemas.microsoft.com/office/drawing/2010/main" val="0"/>
              </a:ext>
            </a:extLst>
          </a:blip>
          <a:srcRect l="1300" r="1326"/>
          <a:stretch>
            <a:fillRect/>
          </a:stretch>
        </p:blipFill>
        <p:spPr>
          <a:xfrm>
            <a:off x="4617081" y="855618"/>
            <a:ext cx="7579487" cy="5074920"/>
          </a:xfrm>
          <a:prstGeom prst="rect">
            <a:avLst/>
          </a:prstGeom>
        </p:spPr>
      </p:pic>
    </p:spTree>
    <p:custDataLst>
      <p:tags r:id="rId30"/>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0"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
            </p:custDataLst>
          </p:nvPr>
        </p:nvSpPr>
        <p:spPr>
          <a:xfrm>
            <a:off x="0" y="885190"/>
            <a:ext cx="7560310" cy="5039995"/>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dirty="0"/>
          </a:p>
        </p:txBody>
      </p:sp>
      <p:grpSp>
        <p:nvGrpSpPr>
          <p:cNvPr id="4" name="组合 3"/>
          <p:cNvGrpSpPr/>
          <p:nvPr/>
        </p:nvGrpSpPr>
        <p:grpSpPr>
          <a:xfrm>
            <a:off x="8096250" y="572135"/>
            <a:ext cx="3839210" cy="1208405"/>
            <a:chOff x="12750" y="992"/>
            <a:chExt cx="6046" cy="1903"/>
          </a:xfrm>
        </p:grpSpPr>
        <p:sp>
          <p:nvSpPr>
            <p:cNvPr id="9" name="标题 1"/>
            <p:cNvSpPr>
              <a:spLocks noGrp="1"/>
            </p:cNvSpPr>
            <p:nvPr>
              <p:custDataLst>
                <p:tags r:id="rId2"/>
              </p:custDataLst>
            </p:nvPr>
          </p:nvSpPr>
          <p:spPr>
            <a:xfrm>
              <a:off x="13672" y="992"/>
              <a:ext cx="5124"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Efficient</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3"/>
              </p:custDataLst>
            </p:nvPr>
          </p:nvPicPr>
          <p:blipFill>
            <a:blip r:embed="rId4"/>
            <a:stretch>
              <a:fillRect/>
            </a:stretch>
          </p:blipFill>
          <p:spPr>
            <a:xfrm>
              <a:off x="12750" y="2104"/>
              <a:ext cx="5953" cy="57"/>
            </a:xfrm>
            <a:prstGeom prst="rect">
              <a:avLst/>
            </a:prstGeom>
          </p:spPr>
        </p:pic>
        <p:sp>
          <p:nvSpPr>
            <p:cNvPr id="8" name="文本框 7"/>
            <p:cNvSpPr txBox="1"/>
            <p:nvPr/>
          </p:nvSpPr>
          <p:spPr>
            <a:xfrm>
              <a:off x="13223" y="2161"/>
              <a:ext cx="5480" cy="734"/>
            </a:xfrm>
            <a:prstGeom prst="rect">
              <a:avLst/>
            </a:prstGeom>
            <a:noFill/>
          </p:spPr>
          <p:txBody>
            <a:bodyPr wrap="square" rtlCol="0">
              <a:noAutofit/>
            </a:bodyPr>
            <a:lstStyle/>
            <a:p>
              <a:pPr algn="r">
                <a:lnSpc>
                  <a:spcPct val="100000"/>
                </a:lnSpc>
              </a:pPr>
              <a:r>
                <a:rPr lang="en-US" altLang="zh-CN" sz="2400">
                  <a:solidFill>
                    <a:srgbClr val="8489D3"/>
                  </a:solidFill>
                  <a:latin typeface="HarmonyOS Sans Black" panose="00000A00000000000000" charset="0"/>
                  <a:cs typeface="HarmonyOS Sans Black" panose="00000A00000000000000" charset="0"/>
                </a:rPr>
                <a:t>Input</a:t>
              </a:r>
              <a:endParaRPr lang="en-US" altLang="zh-CN" sz="2400">
                <a:solidFill>
                  <a:srgbClr val="8489D3"/>
                </a:solidFill>
                <a:latin typeface="HarmonyOS Sans Black" panose="00000A00000000000000" charset="0"/>
                <a:cs typeface="HarmonyOS Sans Black" panose="00000A00000000000000" charset="0"/>
              </a:endParaRPr>
            </a:p>
          </p:txBody>
        </p:sp>
      </p:grpSp>
      <p:sp>
        <p:nvSpPr>
          <p:cNvPr id="23" name="文本框 22"/>
          <p:cNvSpPr txBox="1"/>
          <p:nvPr>
            <p:custDataLst>
              <p:tags r:id="rId5"/>
            </p:custDataLst>
          </p:nvPr>
        </p:nvSpPr>
        <p:spPr>
          <a:xfrm>
            <a:off x="8095615" y="1854835"/>
            <a:ext cx="3839845" cy="422846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marL="171450" lvl="0" indent="-171450" algn="l">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150% PV Oversizing</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indent="0" algn="l">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More power for loads and charge the battery at the same time, and more power in poor irradiation days</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buFont typeface="Wingdings" panose="05000000000000000000" charset="0"/>
            </a:pP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30A MPPT Input</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buFont typeface="Wingdings" panose="05000000000000000000" charset="0"/>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Compatible with all kinds of big power PV panels, no power loss occurs</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Wingdings" panose="05000000000000000000" charset="0"/>
              <a:buChar char="l"/>
            </a:pP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200-850V MPPT Voltage Range</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buFont typeface="Wingdings" panose="05000000000000000000" charset="0"/>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Wider working voltage range for more possibility to track the max power point</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buFont typeface="Wingdings" panose="05000000000000000000" charset="0"/>
            </a:pP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Up to 4 MPPT</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indent="0" algn="l">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8 PV inputs and 4 MPPT make the PV connection more flexible</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47" name="组合 46"/>
          <p:cNvGrpSpPr/>
          <p:nvPr/>
        </p:nvGrpSpPr>
        <p:grpSpPr>
          <a:xfrm>
            <a:off x="90805" y="3486150"/>
            <a:ext cx="4662170" cy="2339340"/>
            <a:chOff x="143" y="5490"/>
            <a:chExt cx="7342" cy="3684"/>
          </a:xfrm>
        </p:grpSpPr>
        <p:sp>
          <p:nvSpPr>
            <p:cNvPr id="27" name="圆角矩形 26"/>
            <p:cNvSpPr/>
            <p:nvPr/>
          </p:nvSpPr>
          <p:spPr>
            <a:xfrm>
              <a:off x="143" y="5490"/>
              <a:ext cx="7342" cy="3685"/>
            </a:xfrm>
            <a:prstGeom prst="roundRect">
              <a:avLst/>
            </a:prstGeom>
            <a:solidFill>
              <a:schemeClr val="bg2">
                <a:lumMod val="95000"/>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5" name="文本框 64"/>
            <p:cNvSpPr txBox="1"/>
            <p:nvPr>
              <p:custDataLst>
                <p:tags r:id="rId6"/>
              </p:custDataLst>
            </p:nvPr>
          </p:nvSpPr>
          <p:spPr>
            <a:xfrm>
              <a:off x="1768" y="8583"/>
              <a:ext cx="4133" cy="491"/>
            </a:xfrm>
            <a:prstGeom prst="rect">
              <a:avLst/>
            </a:prstGeom>
            <a:noFill/>
          </p:spPr>
          <p:txBody>
            <a:bodyPr wrap="square" rtlCol="0">
              <a:noAutofit/>
            </a:bodyPr>
            <a:lstStyle/>
            <a:p>
              <a:pPr algn="ctr">
                <a:lnSpc>
                  <a:spcPct val="140000"/>
                </a:lnSpc>
              </a:pPr>
              <a:r>
                <a:rPr lang="en-US" altLang="zh-CN" sz="1400" b="1">
                  <a:solidFill>
                    <a:srgbClr val="8489D3"/>
                  </a:solidFill>
                  <a:effectLst/>
                  <a:latin typeface="HarmonyOS Sans SC Black" panose="00000A00000000000000" charset="-122"/>
                  <a:ea typeface="HarmonyOS Sans SC Black" panose="00000A00000000000000" charset="-122"/>
                  <a:cs typeface="HarmonyOS Sans Black" panose="00000A00000000000000" charset="0"/>
                </a:rPr>
                <a:t>30A MPPT Input</a:t>
              </a:r>
              <a:endParaRPr lang="en-US" altLang="zh-CN" sz="1400" b="1">
                <a:solidFill>
                  <a:srgbClr val="8489D3"/>
                </a:solidFill>
                <a:effectLst/>
                <a:latin typeface="HarmonyOS Sans SC Black" panose="00000A00000000000000" charset="-122"/>
                <a:ea typeface="HarmonyOS Sans SC Black" panose="00000A00000000000000" charset="-122"/>
                <a:cs typeface="HarmonyOS Sans Black" panose="00000A00000000000000" charset="0"/>
              </a:endParaRPr>
            </a:p>
          </p:txBody>
        </p:sp>
        <p:grpSp>
          <p:nvGrpSpPr>
            <p:cNvPr id="26" name="组合 25"/>
            <p:cNvGrpSpPr/>
            <p:nvPr/>
          </p:nvGrpSpPr>
          <p:grpSpPr>
            <a:xfrm>
              <a:off x="445" y="5776"/>
              <a:ext cx="2722" cy="2864"/>
              <a:chOff x="445" y="5908"/>
              <a:chExt cx="2722" cy="2864"/>
            </a:xfrm>
          </p:grpSpPr>
          <p:pic>
            <p:nvPicPr>
              <p:cNvPr id="62" name="图片 61"/>
              <p:cNvPicPr>
                <a:picLocks noChangeAspect="1"/>
              </p:cNvPicPr>
              <p:nvPr>
                <p:custDataLst>
                  <p:tags r:id="rId7"/>
                </p:custDataLst>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26013" t="32555" r="54204" b="1262"/>
              <a:stretch>
                <a:fillRect/>
              </a:stretch>
            </p:blipFill>
            <p:spPr>
              <a:xfrm>
                <a:off x="445" y="5908"/>
                <a:ext cx="1643" cy="2864"/>
              </a:xfrm>
              <a:prstGeom prst="rect">
                <a:avLst/>
              </a:prstGeom>
              <a:effectLst>
                <a:outerShdw blurRad="76200" dir="18900000" sy="23000" kx="-1200000" algn="bl" rotWithShape="0">
                  <a:prstClr val="black">
                    <a:alpha val="20000"/>
                  </a:prstClr>
                </a:outerShdw>
              </a:effectLst>
            </p:spPr>
          </p:pic>
          <p:pic>
            <p:nvPicPr>
              <p:cNvPr id="63" name="图片 62"/>
              <p:cNvPicPr>
                <a:picLocks noChangeAspect="1"/>
              </p:cNvPicPr>
              <p:nvPr>
                <p:custDataLst>
                  <p:tags r:id="rId10"/>
                </p:custDataLst>
              </p:nvPr>
            </p:nvPicPr>
            <p:blipFill rotWithShape="1">
              <a:blip r:embed="rId11">
                <a:extLst>
                  <a:ext uri="{28A0092B-C50C-407E-A947-70E740481C1C}">
                    <a14:useLocalDpi xmlns:a14="http://schemas.microsoft.com/office/drawing/2010/main" val="0"/>
                  </a:ext>
                </a:extLst>
              </a:blip>
              <a:srcRect l="9933" t="51150" r="74038" b="1262"/>
              <a:stretch>
                <a:fillRect/>
              </a:stretch>
            </p:blipFill>
            <p:spPr>
              <a:xfrm>
                <a:off x="1625" y="6386"/>
                <a:ext cx="1542" cy="2386"/>
              </a:xfrm>
              <a:prstGeom prst="rect">
                <a:avLst/>
              </a:prstGeom>
              <a:effectLst>
                <a:outerShdw blurRad="76200" dir="18900000" sy="23000" kx="-1200000" algn="bl" rotWithShape="0">
                  <a:prstClr val="black">
                    <a:alpha val="20000"/>
                  </a:prstClr>
                </a:outerShdw>
              </a:effectLst>
            </p:spPr>
          </p:pic>
        </p:grpSp>
        <p:sp>
          <p:nvSpPr>
            <p:cNvPr id="60" name="圆角矩形 59"/>
            <p:cNvSpPr/>
            <p:nvPr>
              <p:custDataLst>
                <p:tags r:id="rId12"/>
              </p:custDataLst>
            </p:nvPr>
          </p:nvSpPr>
          <p:spPr>
            <a:xfrm>
              <a:off x="3738" y="5580"/>
              <a:ext cx="3520" cy="3070"/>
            </a:xfrm>
            <a:prstGeom prst="roundRect">
              <a:avLst/>
            </a:prstGeom>
            <a:solidFill>
              <a:schemeClr val="bg1">
                <a:alpha val="7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1" name="图片 20" descr="图片1"/>
            <p:cNvPicPr>
              <a:picLocks noChangeAspect="1"/>
            </p:cNvPicPr>
            <p:nvPr/>
          </p:nvPicPr>
          <p:blipFill>
            <a:blip r:embed="rId13"/>
            <a:stretch>
              <a:fillRect/>
            </a:stretch>
          </p:blipFill>
          <p:spPr>
            <a:xfrm>
              <a:off x="4127" y="6224"/>
              <a:ext cx="2563" cy="739"/>
            </a:xfrm>
            <a:prstGeom prst="rect">
              <a:avLst/>
            </a:prstGeom>
          </p:spPr>
        </p:pic>
        <p:cxnSp>
          <p:nvCxnSpPr>
            <p:cNvPr id="31" name="直接箭头连接符 30"/>
            <p:cNvCxnSpPr/>
            <p:nvPr/>
          </p:nvCxnSpPr>
          <p:spPr>
            <a:xfrm>
              <a:off x="4144" y="8310"/>
              <a:ext cx="2955" cy="0"/>
            </a:xfrm>
            <a:prstGeom prst="straightConnector1">
              <a:avLst/>
            </a:prstGeom>
            <a:ln>
              <a:solidFill>
                <a:srgbClr val="8489D3"/>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33" name="直接连接符 32"/>
            <p:cNvCxnSpPr/>
            <p:nvPr/>
          </p:nvCxnSpPr>
          <p:spPr>
            <a:xfrm>
              <a:off x="4144" y="6963"/>
              <a:ext cx="2838"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66" name="直接连接符 65"/>
            <p:cNvCxnSpPr/>
            <p:nvPr>
              <p:custDataLst>
                <p:tags r:id="rId14"/>
              </p:custDataLst>
            </p:nvPr>
          </p:nvCxnSpPr>
          <p:spPr>
            <a:xfrm>
              <a:off x="4144" y="6108"/>
              <a:ext cx="2838" cy="0"/>
            </a:xfrm>
            <a:prstGeom prst="line">
              <a:avLst/>
            </a:prstGeom>
            <a:ln>
              <a:solidFill>
                <a:srgbClr val="8489D3"/>
              </a:solidFill>
            </a:ln>
          </p:spPr>
          <p:style>
            <a:lnRef idx="2">
              <a:schemeClr val="accent1"/>
            </a:lnRef>
            <a:fillRef idx="0">
              <a:srgbClr val="FFFFFF"/>
            </a:fillRef>
            <a:effectRef idx="0">
              <a:srgbClr val="FFFFFF"/>
            </a:effectRef>
            <a:fontRef idx="minor">
              <a:schemeClr val="tx1"/>
            </a:fontRef>
          </p:style>
        </p:cxnSp>
        <p:sp>
          <p:nvSpPr>
            <p:cNvPr id="68" name="文本框 67"/>
            <p:cNvSpPr txBox="1"/>
            <p:nvPr/>
          </p:nvSpPr>
          <p:spPr>
            <a:xfrm>
              <a:off x="6015" y="6425"/>
              <a:ext cx="1325" cy="642"/>
            </a:xfrm>
            <a:prstGeom prst="rect">
              <a:avLst/>
            </a:prstGeom>
            <a:noFill/>
          </p:spPr>
          <p:txBody>
            <a:bodyPr wrap="square" rtlCol="0">
              <a:noAutofit/>
            </a:bodyPr>
            <a:lstStyle/>
            <a:p>
              <a:pPr>
                <a:lnSpc>
                  <a:spcPct val="140000"/>
                </a:lnSpc>
              </a:pPr>
              <a:r>
                <a:rPr lang="en-US" altLang="zh-CN" sz="1200" dirty="0">
                  <a:solidFill>
                    <a:srgbClr val="FF0000"/>
                  </a:solidFill>
                  <a:latin typeface="HarmonyOS Sans SC Black" panose="00000A00000000000000" charset="-122"/>
                  <a:ea typeface="HarmonyOS Sans SC Black" panose="00000A00000000000000" charset="-122"/>
                  <a:cs typeface="HarmonyOS Sans Black" panose="00000A00000000000000" charset="0"/>
                </a:rPr>
                <a:t>Others</a:t>
              </a:r>
              <a:endParaRPr lang="en-US" altLang="zh-CN" sz="1200" dirty="0">
                <a:solidFill>
                  <a:srgbClr val="FF0000"/>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69" name="文本框 68"/>
            <p:cNvSpPr txBox="1"/>
            <p:nvPr>
              <p:custDataLst>
                <p:tags r:id="rId15"/>
              </p:custDataLst>
            </p:nvPr>
          </p:nvSpPr>
          <p:spPr>
            <a:xfrm>
              <a:off x="5872" y="5561"/>
              <a:ext cx="1325" cy="642"/>
            </a:xfrm>
            <a:prstGeom prst="rect">
              <a:avLst/>
            </a:prstGeom>
            <a:noFill/>
          </p:spPr>
          <p:txBody>
            <a:bodyPr wrap="square" rtlCol="0">
              <a:noAutofit/>
            </a:bodyPr>
            <a:lstStyle/>
            <a:p>
              <a:pPr>
                <a:lnSpc>
                  <a:spcPct val="140000"/>
                </a:lnSpc>
              </a:pPr>
              <a:r>
                <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rPr>
                <a:t>Solinteg</a:t>
              </a:r>
              <a:endPar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76" name="上箭头 75"/>
            <p:cNvSpPr/>
            <p:nvPr/>
          </p:nvSpPr>
          <p:spPr>
            <a:xfrm>
              <a:off x="5351" y="7067"/>
              <a:ext cx="168" cy="223"/>
            </a:xfrm>
            <a:prstGeom prst="upArrow">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7" name="文本框 76"/>
            <p:cNvSpPr txBox="1"/>
            <p:nvPr>
              <p:custDataLst>
                <p:tags r:id="rId16"/>
              </p:custDataLst>
            </p:nvPr>
          </p:nvSpPr>
          <p:spPr>
            <a:xfrm>
              <a:off x="4612" y="7353"/>
              <a:ext cx="1631" cy="642"/>
            </a:xfrm>
            <a:prstGeom prst="rect">
              <a:avLst/>
            </a:prstGeom>
            <a:noFill/>
          </p:spPr>
          <p:txBody>
            <a:bodyPr wrap="square" rtlCol="0">
              <a:noAutofit/>
            </a:bodyPr>
            <a:lstStyle/>
            <a:p>
              <a:pPr>
                <a:lnSpc>
                  <a:spcPct val="140000"/>
                </a:lnSpc>
              </a:pPr>
              <a:r>
                <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rPr>
                <a:t>Power Loss</a:t>
              </a:r>
              <a:endPar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endParaRPr>
            </a:p>
          </p:txBody>
        </p:sp>
        <p:pic>
          <p:nvPicPr>
            <p:cNvPr id="78" name="图片 77" descr="3b32313535323332393bc8d5b3f6"/>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15" y="8334"/>
              <a:ext cx="283" cy="283"/>
            </a:xfrm>
            <a:prstGeom prst="rect">
              <a:avLst/>
            </a:prstGeom>
          </p:spPr>
        </p:pic>
        <p:pic>
          <p:nvPicPr>
            <p:cNvPr id="79" name="图片 78" descr="3b32313535323332393bc8d5b3f6"/>
            <p:cNvPicPr>
              <a:picLocks noChangeAspect="1"/>
            </p:cNvPicPr>
            <p:nvPr>
              <p:custDataLst>
                <p:tags r:id="rId19"/>
              </p:custDataLst>
            </p:nvPr>
          </p:nvPicPr>
          <p:blipFill>
            <a:blip r:embed="rId17">
              <a:extLst>
                <a:ext uri="{96DAC541-7B7A-43D3-8B79-37D633B846F1}">
                  <asvg:svgBlip xmlns:asvg="http://schemas.microsoft.com/office/drawing/2016/SVG/main" r:embed="rId18"/>
                </a:ext>
              </a:extLst>
            </a:blip>
            <a:stretch>
              <a:fillRect/>
            </a:stretch>
          </p:blipFill>
          <p:spPr>
            <a:xfrm>
              <a:off x="6519" y="8334"/>
              <a:ext cx="283" cy="283"/>
            </a:xfrm>
            <a:prstGeom prst="rect">
              <a:avLst/>
            </a:prstGeom>
          </p:spPr>
        </p:pic>
        <p:pic>
          <p:nvPicPr>
            <p:cNvPr id="80" name="图片 79" descr="3b32303238383432343bccabd1f4"/>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260" y="8334"/>
              <a:ext cx="283" cy="283"/>
            </a:xfrm>
            <a:prstGeom prst="rect">
              <a:avLst/>
            </a:prstGeom>
          </p:spPr>
        </p:pic>
        <p:sp>
          <p:nvSpPr>
            <p:cNvPr id="81" name="文本框 80"/>
            <p:cNvSpPr txBox="1"/>
            <p:nvPr>
              <p:custDataLst>
                <p:tags r:id="rId22"/>
              </p:custDataLst>
            </p:nvPr>
          </p:nvSpPr>
          <p:spPr>
            <a:xfrm>
              <a:off x="3747" y="5793"/>
              <a:ext cx="482" cy="483"/>
            </a:xfrm>
            <a:prstGeom prst="rect">
              <a:avLst/>
            </a:prstGeom>
            <a:noFill/>
          </p:spPr>
          <p:txBody>
            <a:bodyPr wrap="square" rtlCol="0">
              <a:noAutofit/>
            </a:bodyPr>
            <a:lstStyle/>
            <a:p>
              <a:pPr>
                <a:lnSpc>
                  <a:spcPct val="140000"/>
                </a:lnSpc>
              </a:pPr>
              <a:r>
                <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rPr>
                <a:t>P</a:t>
              </a:r>
              <a:endPar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30" name="任意多边形 29"/>
            <p:cNvSpPr/>
            <p:nvPr/>
          </p:nvSpPr>
          <p:spPr>
            <a:xfrm>
              <a:off x="4144" y="6230"/>
              <a:ext cx="2525" cy="2080"/>
            </a:xfrm>
            <a:custGeom>
              <a:avLst/>
              <a:gdLst>
                <a:gd name="connsiteX0" fmla="*/ 0 w 2540"/>
                <a:gd name="connsiteY0" fmla="*/ 2832 h 2832"/>
                <a:gd name="connsiteX1" fmla="*/ 1270 w 2540"/>
                <a:gd name="connsiteY1" fmla="*/ 0 h 2832"/>
                <a:gd name="connsiteX2" fmla="*/ 2540 w 2540"/>
                <a:gd name="connsiteY2" fmla="*/ 2832 h 2832"/>
                <a:gd name="connsiteX3" fmla="*/ 0 w 2540"/>
                <a:gd name="connsiteY3" fmla="*/ 2832 h 2832"/>
              </a:gdLst>
              <a:ahLst/>
              <a:cxnLst>
                <a:cxn ang="0">
                  <a:pos x="connsiteX0" y="connsiteY0"/>
                </a:cxn>
                <a:cxn ang="0">
                  <a:pos x="connsiteX1" y="connsiteY1"/>
                </a:cxn>
                <a:cxn ang="0">
                  <a:pos x="connsiteX2" y="connsiteY2"/>
                </a:cxn>
                <a:cxn ang="0">
                  <a:pos x="connsiteX3" y="connsiteY3"/>
                </a:cxn>
              </a:cxnLst>
              <a:rect l="l" t="t" r="r" b="b"/>
              <a:pathLst>
                <a:path w="2540" h="2832">
                  <a:moveTo>
                    <a:pt x="0" y="2832"/>
                  </a:moveTo>
                  <a:cubicBezTo>
                    <a:pt x="229" y="2209"/>
                    <a:pt x="762" y="0"/>
                    <a:pt x="1270" y="0"/>
                  </a:cubicBezTo>
                  <a:cubicBezTo>
                    <a:pt x="1778" y="0"/>
                    <a:pt x="2311" y="2209"/>
                    <a:pt x="2540" y="2832"/>
                  </a:cubicBezTo>
                  <a:lnTo>
                    <a:pt x="0" y="2832"/>
                  </a:lnTo>
                  <a:close/>
                </a:path>
              </a:pathLst>
            </a:custGeom>
            <a:noFill/>
            <a:ln>
              <a:solidFill>
                <a:srgbClr val="8489D3"/>
              </a:solidFill>
            </a:ln>
            <a:extLst>
              <a:ext uri="{909E8E84-426E-40DD-AFC4-6F175D3DCCD1}">
                <a14:hiddenFill xmlns:a14="http://schemas.microsoft.com/office/drawing/2010/main">
                  <a:pattFill prst="wdDnDiag">
                    <a:fgClr>
                      <a:srgbClr val="6096E6"/>
                    </a:fgClr>
                    <a:bgClr>
                      <a:srgbClr val="FFFFFF"/>
                    </a:bgClr>
                  </a:patt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文本框 28"/>
            <p:cNvSpPr txBox="1"/>
            <p:nvPr/>
          </p:nvSpPr>
          <p:spPr>
            <a:xfrm>
              <a:off x="1906" y="7067"/>
              <a:ext cx="1197" cy="530"/>
            </a:xfrm>
            <a:prstGeom prst="rect">
              <a:avLst/>
            </a:prstGeom>
            <a:noFill/>
          </p:spPr>
          <p:txBody>
            <a:bodyPr wrap="square" rtlCol="0">
              <a:noAutofit/>
            </a:bodyPr>
            <a:lstStyle/>
            <a:p>
              <a:pP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182mm</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34" name="文本框 33"/>
            <p:cNvSpPr txBox="1"/>
            <p:nvPr>
              <p:custDataLst>
                <p:tags r:id="rId23"/>
              </p:custDataLst>
            </p:nvPr>
          </p:nvSpPr>
          <p:spPr>
            <a:xfrm>
              <a:off x="709" y="6425"/>
              <a:ext cx="1197" cy="530"/>
            </a:xfrm>
            <a:prstGeom prst="rect">
              <a:avLst/>
            </a:prstGeom>
            <a:noFill/>
          </p:spPr>
          <p:txBody>
            <a:bodyPr wrap="square" rtlCol="0">
              <a:noAutofit/>
            </a:bodyPr>
            <a:lstStyle/>
            <a:p>
              <a:pP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210mm</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cxnSp>
          <p:nvCxnSpPr>
            <p:cNvPr id="32" name="直接箭头连接符 31"/>
            <p:cNvCxnSpPr/>
            <p:nvPr/>
          </p:nvCxnSpPr>
          <p:spPr>
            <a:xfrm flipV="1">
              <a:off x="4144" y="5858"/>
              <a:ext cx="0" cy="2452"/>
            </a:xfrm>
            <a:prstGeom prst="straightConnector1">
              <a:avLst/>
            </a:prstGeom>
            <a:ln>
              <a:solidFill>
                <a:srgbClr val="8489D3"/>
              </a:solidFill>
              <a:headEnd type="none"/>
              <a:tailEnd type="triangle" w="med" len="med"/>
            </a:ln>
          </p:spPr>
          <p:style>
            <a:lnRef idx="2">
              <a:schemeClr val="accent1"/>
            </a:lnRef>
            <a:fillRef idx="0">
              <a:srgbClr val="FFFFFF"/>
            </a:fillRef>
            <a:effectRef idx="0">
              <a:srgbClr val="FFFFFF"/>
            </a:effectRef>
            <a:fontRef idx="minor">
              <a:schemeClr val="tx1"/>
            </a:fontRef>
          </p:style>
        </p:cxnSp>
      </p:grpSp>
      <p:grpSp>
        <p:nvGrpSpPr>
          <p:cNvPr id="48" name="组合 47"/>
          <p:cNvGrpSpPr/>
          <p:nvPr/>
        </p:nvGrpSpPr>
        <p:grpSpPr>
          <a:xfrm>
            <a:off x="76835" y="1018540"/>
            <a:ext cx="4676140" cy="2339975"/>
            <a:chOff x="121" y="1604"/>
            <a:chExt cx="7364" cy="3685"/>
          </a:xfrm>
        </p:grpSpPr>
        <p:sp>
          <p:nvSpPr>
            <p:cNvPr id="39" name="圆角矩形 38"/>
            <p:cNvSpPr/>
            <p:nvPr/>
          </p:nvSpPr>
          <p:spPr>
            <a:xfrm>
              <a:off x="121" y="1604"/>
              <a:ext cx="7343" cy="3685"/>
            </a:xfrm>
            <a:prstGeom prst="roundRect">
              <a:avLst/>
            </a:prstGeom>
            <a:solidFill>
              <a:schemeClr val="bg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文本框 23"/>
            <p:cNvSpPr txBox="1"/>
            <p:nvPr>
              <p:custDataLst>
                <p:tags r:id="rId24"/>
              </p:custDataLst>
            </p:nvPr>
          </p:nvSpPr>
          <p:spPr>
            <a:xfrm>
              <a:off x="1971" y="4599"/>
              <a:ext cx="3686" cy="690"/>
            </a:xfrm>
            <a:prstGeom prst="rect">
              <a:avLst/>
            </a:prstGeom>
            <a:noFill/>
          </p:spPr>
          <p:txBody>
            <a:bodyPr wrap="square" rtlCol="0">
              <a:noAutofit/>
            </a:bodyPr>
            <a:lstStyle/>
            <a:p>
              <a:pPr algn="ctr">
                <a:lnSpc>
                  <a:spcPct val="140000"/>
                </a:lnSpc>
              </a:pPr>
              <a:r>
                <a:rPr lang="en-US" altLang="zh-CN" sz="1400" b="1">
                  <a:solidFill>
                    <a:srgbClr val="8489D3"/>
                  </a:solidFill>
                  <a:effectLst/>
                  <a:latin typeface="HarmonyOS Sans SC Black" panose="00000A00000000000000" charset="-122"/>
                  <a:ea typeface="HarmonyOS Sans SC Black" panose="00000A00000000000000" charset="-122"/>
                  <a:cs typeface="HarmonyOS Sans Black" panose="00000A00000000000000" charset="0"/>
                </a:rPr>
                <a:t>150% PV Oversizing</a:t>
              </a:r>
              <a:endParaRPr lang="en-US" altLang="zh-CN" sz="1400" b="1">
                <a:solidFill>
                  <a:srgbClr val="8489D3"/>
                </a:solidFill>
                <a:effectLst/>
                <a:latin typeface="HarmonyOS Sans SC Black" panose="00000A00000000000000" charset="-122"/>
                <a:ea typeface="HarmonyOS Sans SC Black" panose="00000A00000000000000" charset="-122"/>
                <a:cs typeface="HarmonyOS Sans Black" panose="00000A00000000000000" charset="0"/>
              </a:endParaRPr>
            </a:p>
          </p:txBody>
        </p:sp>
        <p:sp>
          <p:nvSpPr>
            <p:cNvPr id="59" name="圆角矩形 58"/>
            <p:cNvSpPr/>
            <p:nvPr/>
          </p:nvSpPr>
          <p:spPr>
            <a:xfrm>
              <a:off x="3768" y="1901"/>
              <a:ext cx="3520" cy="2443"/>
            </a:xfrm>
            <a:prstGeom prst="roundRect">
              <a:avLst/>
            </a:prstGeom>
            <a:solidFill>
              <a:schemeClr val="bg1">
                <a:alpha val="80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任意多边形 39"/>
            <p:cNvSpPr/>
            <p:nvPr/>
          </p:nvSpPr>
          <p:spPr>
            <a:xfrm>
              <a:off x="4439" y="2334"/>
              <a:ext cx="2052" cy="1589"/>
            </a:xfrm>
            <a:custGeom>
              <a:avLst/>
              <a:gdLst>
                <a:gd name="connsiteX0" fmla="*/ 0 w 1853"/>
                <a:gd name="connsiteY0" fmla="*/ 2587 h 2587"/>
                <a:gd name="connsiteX1" fmla="*/ 927 w 1853"/>
                <a:gd name="connsiteY1" fmla="*/ 0 h 2587"/>
                <a:gd name="connsiteX2" fmla="*/ 1853 w 1853"/>
                <a:gd name="connsiteY2" fmla="*/ 2587 h 2587"/>
                <a:gd name="connsiteX3" fmla="*/ 0 w 1853"/>
                <a:gd name="connsiteY3" fmla="*/ 2587 h 2587"/>
              </a:gdLst>
              <a:ahLst/>
              <a:cxnLst>
                <a:cxn ang="0">
                  <a:pos x="connsiteX0" y="connsiteY0"/>
                </a:cxn>
                <a:cxn ang="0">
                  <a:pos x="connsiteX1" y="connsiteY1"/>
                </a:cxn>
                <a:cxn ang="0">
                  <a:pos x="connsiteX2" y="connsiteY2"/>
                </a:cxn>
                <a:cxn ang="0">
                  <a:pos x="connsiteX3" y="connsiteY3"/>
                </a:cxn>
              </a:cxnLst>
              <a:rect l="l" t="t" r="r" b="b"/>
              <a:pathLst>
                <a:path w="1853" h="2587">
                  <a:moveTo>
                    <a:pt x="0" y="2587"/>
                  </a:moveTo>
                  <a:cubicBezTo>
                    <a:pt x="167" y="2018"/>
                    <a:pt x="556" y="0"/>
                    <a:pt x="927" y="0"/>
                  </a:cubicBezTo>
                  <a:cubicBezTo>
                    <a:pt x="1298" y="0"/>
                    <a:pt x="1686" y="2018"/>
                    <a:pt x="1853" y="2587"/>
                  </a:cubicBezTo>
                  <a:lnTo>
                    <a:pt x="0" y="2587"/>
                  </a:lnTo>
                  <a:close/>
                </a:path>
              </a:pathLst>
            </a:custGeom>
            <a:pattFill prst="wdDnDiag">
              <a:fgClr>
                <a:srgbClr val="8489D3"/>
              </a:fgClr>
              <a:bgClr>
                <a:srgbClr val="FFFFFF"/>
              </a:bgClr>
            </a:pattFill>
            <a:ln>
              <a:solidFill>
                <a:srgbClr val="8489D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1" name="任意多边形 40"/>
            <p:cNvSpPr/>
            <p:nvPr/>
          </p:nvSpPr>
          <p:spPr>
            <a:xfrm>
              <a:off x="4439" y="2829"/>
              <a:ext cx="2052" cy="1093"/>
            </a:xfrm>
            <a:custGeom>
              <a:avLst/>
              <a:gdLst>
                <a:gd name="connsiteX0" fmla="*/ 0 w 2573"/>
                <a:gd name="connsiteY0" fmla="*/ 1560 h 1560"/>
                <a:gd name="connsiteX1" fmla="*/ 1287 w 2573"/>
                <a:gd name="connsiteY1" fmla="*/ 0 h 1560"/>
                <a:gd name="connsiteX2" fmla="*/ 2573 w 2573"/>
                <a:gd name="connsiteY2" fmla="*/ 1560 h 1560"/>
                <a:gd name="connsiteX3" fmla="*/ 0 w 2573"/>
                <a:gd name="connsiteY3" fmla="*/ 1560 h 1560"/>
              </a:gdLst>
              <a:ahLst/>
              <a:cxnLst>
                <a:cxn ang="0">
                  <a:pos x="connsiteX0" y="connsiteY0"/>
                </a:cxn>
                <a:cxn ang="0">
                  <a:pos x="connsiteX1" y="connsiteY1"/>
                </a:cxn>
                <a:cxn ang="0">
                  <a:pos x="connsiteX2" y="connsiteY2"/>
                </a:cxn>
                <a:cxn ang="0">
                  <a:pos x="connsiteX3" y="connsiteY3"/>
                </a:cxn>
              </a:cxnLst>
              <a:rect l="l" t="t" r="r" b="b"/>
              <a:pathLst>
                <a:path w="2573" h="1560">
                  <a:moveTo>
                    <a:pt x="0" y="1560"/>
                  </a:moveTo>
                  <a:cubicBezTo>
                    <a:pt x="232" y="1217"/>
                    <a:pt x="772" y="0"/>
                    <a:pt x="1287" y="0"/>
                  </a:cubicBezTo>
                  <a:cubicBezTo>
                    <a:pt x="1802" y="0"/>
                    <a:pt x="2342" y="1217"/>
                    <a:pt x="2573" y="1560"/>
                  </a:cubicBezTo>
                  <a:lnTo>
                    <a:pt x="0" y="1560"/>
                  </a:lnTo>
                  <a:close/>
                </a:path>
              </a:pathLst>
            </a:custGeom>
            <a:solidFill>
              <a:schemeClr val="bg1"/>
            </a:solidFill>
            <a:ln>
              <a:solidFill>
                <a:srgbClr val="8489D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42" name="直接箭头连接符 41"/>
            <p:cNvCxnSpPr/>
            <p:nvPr/>
          </p:nvCxnSpPr>
          <p:spPr>
            <a:xfrm flipV="1">
              <a:off x="4216" y="2048"/>
              <a:ext cx="0" cy="1875"/>
            </a:xfrm>
            <a:prstGeom prst="straightConnector1">
              <a:avLst/>
            </a:prstGeom>
            <a:ln>
              <a:solidFill>
                <a:srgbClr val="8489D3"/>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43" name="直接箭头连接符 42"/>
            <p:cNvCxnSpPr/>
            <p:nvPr/>
          </p:nvCxnSpPr>
          <p:spPr>
            <a:xfrm>
              <a:off x="4216" y="3923"/>
              <a:ext cx="2639" cy="0"/>
            </a:xfrm>
            <a:prstGeom prst="straightConnector1">
              <a:avLst/>
            </a:prstGeom>
            <a:ln>
              <a:solidFill>
                <a:srgbClr val="8489D3"/>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55" name="文本框 54"/>
            <p:cNvSpPr txBox="1"/>
            <p:nvPr/>
          </p:nvSpPr>
          <p:spPr>
            <a:xfrm>
              <a:off x="3814" y="1984"/>
              <a:ext cx="482" cy="483"/>
            </a:xfrm>
            <a:prstGeom prst="rect">
              <a:avLst/>
            </a:prstGeom>
            <a:noFill/>
          </p:spPr>
          <p:txBody>
            <a:bodyPr wrap="square" rtlCol="0">
              <a:noAutofit/>
            </a:bodyPr>
            <a:lstStyle/>
            <a:p>
              <a:pPr>
                <a:lnSpc>
                  <a:spcPct val="140000"/>
                </a:lnSpc>
              </a:pPr>
              <a:r>
                <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rPr>
                <a:t>P</a:t>
              </a:r>
              <a:endPar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endParaRPr>
            </a:p>
          </p:txBody>
        </p:sp>
        <p:cxnSp>
          <p:nvCxnSpPr>
            <p:cNvPr id="70" name="直接连接符 69"/>
            <p:cNvCxnSpPr/>
            <p:nvPr>
              <p:custDataLst>
                <p:tags r:id="rId25"/>
              </p:custDataLst>
            </p:nvPr>
          </p:nvCxnSpPr>
          <p:spPr>
            <a:xfrm>
              <a:off x="5498" y="3585"/>
              <a:ext cx="1758" cy="0"/>
            </a:xfrm>
            <a:prstGeom prst="line">
              <a:avLst/>
            </a:prstGeom>
            <a:ln>
              <a:solidFill>
                <a:srgbClr val="FF0000"/>
              </a:solidFill>
              <a:prstDash val="dash"/>
            </a:ln>
          </p:spPr>
          <p:style>
            <a:lnRef idx="2">
              <a:schemeClr val="accent1"/>
            </a:lnRef>
            <a:fillRef idx="0">
              <a:srgbClr val="FFFFFF"/>
            </a:fillRef>
            <a:effectRef idx="0">
              <a:srgbClr val="FFFFFF"/>
            </a:effectRef>
            <a:fontRef idx="minor">
              <a:schemeClr val="tx1"/>
            </a:fontRef>
          </p:style>
        </p:cxnSp>
        <p:cxnSp>
          <p:nvCxnSpPr>
            <p:cNvPr id="73" name="直接连接符 72"/>
            <p:cNvCxnSpPr/>
            <p:nvPr>
              <p:custDataLst>
                <p:tags r:id="rId26"/>
              </p:custDataLst>
            </p:nvPr>
          </p:nvCxnSpPr>
          <p:spPr>
            <a:xfrm>
              <a:off x="5456" y="2760"/>
              <a:ext cx="1814" cy="0"/>
            </a:xfrm>
            <a:prstGeom prst="line">
              <a:avLst/>
            </a:prstGeom>
            <a:ln>
              <a:solidFill>
                <a:srgbClr val="8489D3"/>
              </a:solidFill>
              <a:prstDash val="dash"/>
            </a:ln>
          </p:spPr>
          <p:style>
            <a:lnRef idx="2">
              <a:schemeClr val="accent1"/>
            </a:lnRef>
            <a:fillRef idx="0">
              <a:srgbClr val="FFFFFF"/>
            </a:fillRef>
            <a:effectRef idx="0">
              <a:srgbClr val="FFFFFF"/>
            </a:effectRef>
            <a:fontRef idx="minor">
              <a:schemeClr val="tx1"/>
            </a:fontRef>
          </p:style>
        </p:cxnSp>
        <p:sp>
          <p:nvSpPr>
            <p:cNvPr id="74" name="文本框 73"/>
            <p:cNvSpPr txBox="1"/>
            <p:nvPr>
              <p:custDataLst>
                <p:tags r:id="rId27"/>
              </p:custDataLst>
            </p:nvPr>
          </p:nvSpPr>
          <p:spPr>
            <a:xfrm>
              <a:off x="6057" y="2118"/>
              <a:ext cx="1325" cy="642"/>
            </a:xfrm>
            <a:prstGeom prst="rect">
              <a:avLst/>
            </a:prstGeom>
            <a:noFill/>
          </p:spPr>
          <p:txBody>
            <a:bodyPr wrap="square" rtlCol="0">
              <a:noAutofit/>
            </a:bodyPr>
            <a:lstStyle/>
            <a:p>
              <a:pPr>
                <a:lnSpc>
                  <a:spcPct val="140000"/>
                </a:lnSpc>
              </a:pPr>
              <a:r>
                <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rPr>
                <a:t>Solinteg</a:t>
              </a:r>
              <a:endPar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75" name="文本框 74"/>
            <p:cNvSpPr txBox="1"/>
            <p:nvPr>
              <p:custDataLst>
                <p:tags r:id="rId28"/>
              </p:custDataLst>
            </p:nvPr>
          </p:nvSpPr>
          <p:spPr>
            <a:xfrm>
              <a:off x="6161" y="2966"/>
              <a:ext cx="1325" cy="642"/>
            </a:xfrm>
            <a:prstGeom prst="rect">
              <a:avLst/>
            </a:prstGeom>
            <a:noFill/>
          </p:spPr>
          <p:txBody>
            <a:bodyPr wrap="square" rtlCol="0">
              <a:noAutofit/>
            </a:bodyPr>
            <a:lstStyle/>
            <a:p>
              <a:pPr>
                <a:lnSpc>
                  <a:spcPct val="140000"/>
                </a:lnSpc>
              </a:pPr>
              <a:r>
                <a:rPr lang="en-US" altLang="zh-CN" sz="1200">
                  <a:solidFill>
                    <a:srgbClr val="FF0000"/>
                  </a:solidFill>
                  <a:latin typeface="HarmonyOS Sans SC Black" panose="00000A00000000000000" charset="-122"/>
                  <a:ea typeface="HarmonyOS Sans SC Black" panose="00000A00000000000000" charset="-122"/>
                  <a:cs typeface="HarmonyOS Sans Black" panose="00000A00000000000000" charset="0"/>
                </a:rPr>
                <a:t>Others</a:t>
              </a:r>
              <a:endParaRPr lang="en-US" altLang="zh-CN" sz="1200">
                <a:solidFill>
                  <a:srgbClr val="FF0000"/>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1" name="圆角矩形 50"/>
            <p:cNvSpPr/>
            <p:nvPr/>
          </p:nvSpPr>
          <p:spPr>
            <a:xfrm>
              <a:off x="249" y="1901"/>
              <a:ext cx="3565" cy="2698"/>
            </a:xfrm>
            <a:prstGeom prst="roundRect">
              <a:avLst/>
            </a:prstGeom>
            <a:blipFill rotWithShape="1">
              <a:blip r:embed="rId29"/>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 name="图片 2" descr="3b32313535323332393bc8d5b3f6"/>
            <p:cNvPicPr>
              <a:picLocks noChangeAspect="1"/>
            </p:cNvPicPr>
            <p:nvPr>
              <p:custDataLst>
                <p:tags r:id="rId30"/>
              </p:custDataLst>
            </p:nvPr>
          </p:nvPicPr>
          <p:blipFill>
            <a:blip r:embed="rId17">
              <a:extLst>
                <a:ext uri="{96DAC541-7B7A-43D3-8B79-37D633B846F1}">
                  <asvg:svgBlip xmlns:asvg="http://schemas.microsoft.com/office/drawing/2016/SVG/main" r:embed="rId18"/>
                </a:ext>
              </a:extLst>
            </a:blip>
            <a:stretch>
              <a:fillRect/>
            </a:stretch>
          </p:blipFill>
          <p:spPr>
            <a:xfrm>
              <a:off x="4329" y="4013"/>
              <a:ext cx="283" cy="283"/>
            </a:xfrm>
            <a:prstGeom prst="rect">
              <a:avLst/>
            </a:prstGeom>
          </p:spPr>
        </p:pic>
        <p:pic>
          <p:nvPicPr>
            <p:cNvPr id="5" name="图片 4" descr="3b32313535323332393bc8d5b3f6"/>
            <p:cNvPicPr>
              <a:picLocks noChangeAspect="1"/>
            </p:cNvPicPr>
            <p:nvPr>
              <p:custDataLst>
                <p:tags r:id="rId31"/>
              </p:custDataLst>
            </p:nvPr>
          </p:nvPicPr>
          <p:blipFill>
            <a:blip r:embed="rId17">
              <a:extLst>
                <a:ext uri="{96DAC541-7B7A-43D3-8B79-37D633B846F1}">
                  <asvg:svgBlip xmlns:asvg="http://schemas.microsoft.com/office/drawing/2016/SVG/main" r:embed="rId18"/>
                </a:ext>
              </a:extLst>
            </a:blip>
            <a:stretch>
              <a:fillRect/>
            </a:stretch>
          </p:blipFill>
          <p:spPr>
            <a:xfrm>
              <a:off x="6386" y="4012"/>
              <a:ext cx="283" cy="283"/>
            </a:xfrm>
            <a:prstGeom prst="rect">
              <a:avLst/>
            </a:prstGeom>
          </p:spPr>
        </p:pic>
        <p:pic>
          <p:nvPicPr>
            <p:cNvPr id="11" name="图片 10" descr="3b32303238383432343bccabd1f4"/>
            <p:cNvPicPr>
              <a:picLocks noChangeAspect="1"/>
            </p:cNvPicPr>
            <p:nvPr>
              <p:custDataLst>
                <p:tags r:id="rId32"/>
              </p:custDataLst>
            </p:nvPr>
          </p:nvPicPr>
          <p:blipFill>
            <a:blip r:embed="rId20">
              <a:extLst>
                <a:ext uri="{96DAC541-7B7A-43D3-8B79-37D633B846F1}">
                  <asvg:svgBlip xmlns:asvg="http://schemas.microsoft.com/office/drawing/2016/SVG/main" r:embed="rId21"/>
                </a:ext>
              </a:extLst>
            </a:blip>
            <a:stretch>
              <a:fillRect/>
            </a:stretch>
          </p:blipFill>
          <p:spPr>
            <a:xfrm>
              <a:off x="5374" y="4012"/>
              <a:ext cx="283" cy="283"/>
            </a:xfrm>
            <a:prstGeom prst="rect">
              <a:avLst/>
            </a:prstGeom>
          </p:spPr>
        </p:pic>
        <p:sp>
          <p:nvSpPr>
            <p:cNvPr id="37" name="文本框 36"/>
            <p:cNvSpPr txBox="1"/>
            <p:nvPr/>
          </p:nvSpPr>
          <p:spPr>
            <a:xfrm>
              <a:off x="2111" y="2930"/>
              <a:ext cx="1549" cy="555"/>
            </a:xfrm>
            <a:prstGeom prst="rect">
              <a:avLst/>
            </a:prstGeom>
            <a:noFill/>
          </p:spPr>
          <p:txBody>
            <a:bodyPr wrap="square" rtlCol="0">
              <a:noAutofit/>
            </a:bodyPr>
            <a:lstStyle/>
            <a:p>
              <a:pPr algn="ctr">
                <a:lnSpc>
                  <a:spcPct val="140000"/>
                </a:lnSpc>
              </a:pPr>
              <a:r>
                <a:rPr lang="en-US" altLang="zh-CN" sz="1000">
                  <a:solidFill>
                    <a:schemeClr val="bg1"/>
                  </a:solidFill>
                  <a:latin typeface="HarmonyOS Sans SC Black" panose="00000A00000000000000" charset="-122"/>
                  <a:ea typeface="HarmonyOS Sans SC Black" panose="00000A00000000000000" charset="-122"/>
                  <a:cs typeface="HarmonyOS Sans Black" panose="00000A00000000000000" charset="0"/>
                </a:rPr>
                <a:t>50% More</a:t>
              </a:r>
              <a:endParaRPr lang="en-US" altLang="zh-CN" sz="10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grpSp>
        <p:nvGrpSpPr>
          <p:cNvPr id="52" name="组合 51"/>
          <p:cNvGrpSpPr/>
          <p:nvPr/>
        </p:nvGrpSpPr>
        <p:grpSpPr>
          <a:xfrm>
            <a:off x="4864735" y="1018540"/>
            <a:ext cx="2639695" cy="4806950"/>
            <a:chOff x="7661" y="1604"/>
            <a:chExt cx="4157" cy="7570"/>
          </a:xfrm>
        </p:grpSpPr>
        <p:sp>
          <p:nvSpPr>
            <p:cNvPr id="82" name="圆角矩形 81" descr="&amp;pky230_sjzg_VCG41N183067032&amp;"/>
            <p:cNvSpPr/>
            <p:nvPr/>
          </p:nvSpPr>
          <p:spPr>
            <a:xfrm>
              <a:off x="7661" y="1604"/>
              <a:ext cx="4058" cy="7570"/>
            </a:xfrm>
            <a:prstGeom prst="roundRect">
              <a:avLst/>
            </a:prstGeom>
            <a:solidFill>
              <a:schemeClr val="bg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8" name="圆角矩形 87"/>
            <p:cNvSpPr/>
            <p:nvPr>
              <p:custDataLst>
                <p:tags r:id="rId33"/>
              </p:custDataLst>
            </p:nvPr>
          </p:nvSpPr>
          <p:spPr>
            <a:xfrm>
              <a:off x="7796" y="6034"/>
              <a:ext cx="3812" cy="2484"/>
            </a:xfrm>
            <a:prstGeom prst="roundRect">
              <a:avLst/>
            </a:prstGeom>
            <a:solidFill>
              <a:schemeClr val="bg1">
                <a:alpha val="75000"/>
              </a:schemeClr>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8" name="图片 27" descr="图片2"/>
            <p:cNvPicPr>
              <a:picLocks noChangeAspect="1"/>
            </p:cNvPicPr>
            <p:nvPr/>
          </p:nvPicPr>
          <p:blipFill>
            <a:blip r:embed="rId34"/>
            <a:stretch>
              <a:fillRect/>
            </a:stretch>
          </p:blipFill>
          <p:spPr>
            <a:xfrm>
              <a:off x="8550" y="6316"/>
              <a:ext cx="1910" cy="1901"/>
            </a:xfrm>
            <a:prstGeom prst="rect">
              <a:avLst/>
            </a:prstGeom>
          </p:spPr>
        </p:pic>
        <p:sp>
          <p:nvSpPr>
            <p:cNvPr id="89" name="文本框 88"/>
            <p:cNvSpPr txBox="1"/>
            <p:nvPr>
              <p:custDataLst>
                <p:tags r:id="rId35"/>
              </p:custDataLst>
            </p:nvPr>
          </p:nvSpPr>
          <p:spPr>
            <a:xfrm>
              <a:off x="7686" y="8499"/>
              <a:ext cx="4133" cy="491"/>
            </a:xfrm>
            <a:prstGeom prst="rect">
              <a:avLst/>
            </a:prstGeom>
            <a:noFill/>
          </p:spPr>
          <p:txBody>
            <a:bodyPr wrap="square" rtlCol="0">
              <a:noAutofit/>
            </a:bodyPr>
            <a:lstStyle/>
            <a:p>
              <a:pPr algn="ctr">
                <a:lnSpc>
                  <a:spcPct val="140000"/>
                </a:lnSpc>
              </a:pPr>
              <a:r>
                <a:rPr lang="en-US" altLang="zh-CN" sz="1400" b="1">
                  <a:solidFill>
                    <a:srgbClr val="8489D3"/>
                  </a:solidFill>
                  <a:effectLst/>
                  <a:latin typeface="HarmonyOS Sans SC Black" panose="00000A00000000000000" charset="-122"/>
                  <a:ea typeface="HarmonyOS Sans SC Black" panose="00000A00000000000000" charset="-122"/>
                  <a:cs typeface="HarmonyOS Sans Black" panose="00000A00000000000000" charset="0"/>
                </a:rPr>
                <a:t>200-850V MPPT</a:t>
              </a:r>
              <a:endParaRPr lang="en-US" altLang="zh-CN" sz="1400" b="1">
                <a:solidFill>
                  <a:srgbClr val="8489D3"/>
                </a:solidFill>
                <a:effectLst/>
                <a:latin typeface="HarmonyOS Sans SC Black" panose="00000A00000000000000" charset="-122"/>
                <a:ea typeface="HarmonyOS Sans SC Black" panose="00000A00000000000000" charset="-122"/>
                <a:cs typeface="HarmonyOS Sans Black" panose="00000A00000000000000" charset="0"/>
              </a:endParaRPr>
            </a:p>
          </p:txBody>
        </p:sp>
        <p:cxnSp>
          <p:nvCxnSpPr>
            <p:cNvPr id="93" name="直接箭头连接符 92"/>
            <p:cNvCxnSpPr/>
            <p:nvPr/>
          </p:nvCxnSpPr>
          <p:spPr>
            <a:xfrm>
              <a:off x="8282" y="8200"/>
              <a:ext cx="2721" cy="0"/>
            </a:xfrm>
            <a:prstGeom prst="straightConnector1">
              <a:avLst/>
            </a:prstGeom>
            <a:ln>
              <a:solidFill>
                <a:srgbClr val="8489D3"/>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94" name="直接箭头连接符 93"/>
            <p:cNvCxnSpPr/>
            <p:nvPr/>
          </p:nvCxnSpPr>
          <p:spPr>
            <a:xfrm flipV="1">
              <a:off x="8276" y="6163"/>
              <a:ext cx="0" cy="2037"/>
            </a:xfrm>
            <a:prstGeom prst="straightConnector1">
              <a:avLst/>
            </a:prstGeom>
            <a:ln>
              <a:solidFill>
                <a:srgbClr val="8489D3"/>
              </a:solidFill>
              <a:headEnd type="none"/>
              <a:tailEnd type="triangle" w="med" len="med"/>
            </a:ln>
          </p:spPr>
          <p:style>
            <a:lnRef idx="2">
              <a:schemeClr val="accent1"/>
            </a:lnRef>
            <a:fillRef idx="0">
              <a:srgbClr val="FFFFFF"/>
            </a:fillRef>
            <a:effectRef idx="0">
              <a:srgbClr val="FFFFFF"/>
            </a:effectRef>
            <a:fontRef idx="minor">
              <a:schemeClr val="tx1"/>
            </a:fontRef>
          </p:style>
        </p:cxnSp>
        <p:pic>
          <p:nvPicPr>
            <p:cNvPr id="49" name="图片 48" descr="图片2-2"/>
            <p:cNvPicPr>
              <a:picLocks noChangeAspect="1"/>
            </p:cNvPicPr>
            <p:nvPr/>
          </p:nvPicPr>
          <p:blipFill>
            <a:blip r:embed="rId36"/>
            <a:stretch>
              <a:fillRect/>
            </a:stretch>
          </p:blipFill>
          <p:spPr>
            <a:xfrm>
              <a:off x="8855" y="6316"/>
              <a:ext cx="1296" cy="1901"/>
            </a:xfrm>
            <a:prstGeom prst="rect">
              <a:avLst/>
            </a:prstGeom>
          </p:spPr>
        </p:pic>
        <p:cxnSp>
          <p:nvCxnSpPr>
            <p:cNvPr id="99" name="直接连接符 98"/>
            <p:cNvCxnSpPr/>
            <p:nvPr/>
          </p:nvCxnSpPr>
          <p:spPr>
            <a:xfrm>
              <a:off x="8550" y="7804"/>
              <a:ext cx="0" cy="400"/>
            </a:xfrm>
            <a:prstGeom prst="line">
              <a:avLst/>
            </a:prstGeom>
            <a:ln>
              <a:solidFill>
                <a:srgbClr val="8489D3"/>
              </a:solidFill>
            </a:ln>
          </p:spPr>
          <p:style>
            <a:lnRef idx="2">
              <a:schemeClr val="accent1"/>
            </a:lnRef>
            <a:fillRef idx="0">
              <a:srgbClr val="FFFFFF"/>
            </a:fillRef>
            <a:effectRef idx="0">
              <a:srgbClr val="FFFFFF"/>
            </a:effectRef>
            <a:fontRef idx="minor">
              <a:schemeClr val="tx1"/>
            </a:fontRef>
          </p:style>
        </p:cxnSp>
        <p:cxnSp>
          <p:nvCxnSpPr>
            <p:cNvPr id="100" name="直接连接符 99"/>
            <p:cNvCxnSpPr/>
            <p:nvPr/>
          </p:nvCxnSpPr>
          <p:spPr>
            <a:xfrm>
              <a:off x="8855" y="7379"/>
              <a:ext cx="0" cy="824"/>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02" name="直接连接符 101"/>
            <p:cNvCxnSpPr/>
            <p:nvPr>
              <p:custDataLst>
                <p:tags r:id="rId37"/>
              </p:custDataLst>
            </p:nvPr>
          </p:nvCxnSpPr>
          <p:spPr>
            <a:xfrm>
              <a:off x="10460" y="7078"/>
              <a:ext cx="0" cy="1126"/>
            </a:xfrm>
            <a:prstGeom prst="line">
              <a:avLst/>
            </a:prstGeom>
            <a:ln>
              <a:solidFill>
                <a:srgbClr val="8489D3"/>
              </a:solidFill>
            </a:ln>
          </p:spPr>
          <p:style>
            <a:lnRef idx="2">
              <a:schemeClr val="accent1"/>
            </a:lnRef>
            <a:fillRef idx="0">
              <a:srgbClr val="FFFFFF"/>
            </a:fillRef>
            <a:effectRef idx="0">
              <a:srgbClr val="FFFFFF"/>
            </a:effectRef>
            <a:fontRef idx="minor">
              <a:schemeClr val="tx1"/>
            </a:fontRef>
          </p:style>
        </p:cxnSp>
        <p:sp>
          <p:nvSpPr>
            <p:cNvPr id="103" name="文本框 102"/>
            <p:cNvSpPr txBox="1"/>
            <p:nvPr>
              <p:custDataLst>
                <p:tags r:id="rId38"/>
              </p:custDataLst>
            </p:nvPr>
          </p:nvSpPr>
          <p:spPr>
            <a:xfrm>
              <a:off x="7887" y="6124"/>
              <a:ext cx="482" cy="483"/>
            </a:xfrm>
            <a:prstGeom prst="rect">
              <a:avLst/>
            </a:prstGeom>
            <a:noFill/>
          </p:spPr>
          <p:txBody>
            <a:bodyPr wrap="square" rtlCol="0">
              <a:noAutofit/>
            </a:bodyPr>
            <a:lstStyle/>
            <a:p>
              <a:pPr>
                <a:lnSpc>
                  <a:spcPct val="140000"/>
                </a:lnSpc>
              </a:pPr>
              <a:r>
                <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rPr>
                <a:t>P</a:t>
              </a:r>
              <a:endPar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104" name="文本框 103"/>
            <p:cNvSpPr txBox="1"/>
            <p:nvPr>
              <p:custDataLst>
                <p:tags r:id="rId39"/>
              </p:custDataLst>
            </p:nvPr>
          </p:nvSpPr>
          <p:spPr>
            <a:xfrm>
              <a:off x="10584" y="8079"/>
              <a:ext cx="482" cy="483"/>
            </a:xfrm>
            <a:prstGeom prst="rect">
              <a:avLst/>
            </a:prstGeom>
            <a:noFill/>
          </p:spPr>
          <p:txBody>
            <a:bodyPr wrap="square" rtlCol="0">
              <a:noAutofit/>
            </a:bodyPr>
            <a:lstStyle/>
            <a:p>
              <a:pPr>
                <a:lnSpc>
                  <a:spcPct val="140000"/>
                </a:lnSpc>
              </a:pPr>
              <a:r>
                <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rPr>
                <a:t>V</a:t>
              </a:r>
              <a:endPar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endParaRPr>
            </a:p>
          </p:txBody>
        </p:sp>
        <p:cxnSp>
          <p:nvCxnSpPr>
            <p:cNvPr id="105" name="直接连接符 104"/>
            <p:cNvCxnSpPr/>
            <p:nvPr>
              <p:custDataLst>
                <p:tags r:id="rId40"/>
              </p:custDataLst>
            </p:nvPr>
          </p:nvCxnSpPr>
          <p:spPr>
            <a:xfrm>
              <a:off x="9943" y="7891"/>
              <a:ext cx="1590" cy="0"/>
            </a:xfrm>
            <a:prstGeom prst="line">
              <a:avLst/>
            </a:prstGeom>
            <a:ln>
              <a:solidFill>
                <a:srgbClr val="FF0000"/>
              </a:solidFill>
              <a:prstDash val="dash"/>
            </a:ln>
          </p:spPr>
          <p:style>
            <a:lnRef idx="2">
              <a:schemeClr val="accent1"/>
            </a:lnRef>
            <a:fillRef idx="0">
              <a:srgbClr val="FFFFFF"/>
            </a:fillRef>
            <a:effectRef idx="0">
              <a:srgbClr val="FFFFFF"/>
            </a:effectRef>
            <a:fontRef idx="minor">
              <a:schemeClr val="tx1"/>
            </a:fontRef>
          </p:style>
        </p:cxnSp>
        <p:sp>
          <p:nvSpPr>
            <p:cNvPr id="106" name="文本框 105"/>
            <p:cNvSpPr txBox="1"/>
            <p:nvPr>
              <p:custDataLst>
                <p:tags r:id="rId41"/>
              </p:custDataLst>
            </p:nvPr>
          </p:nvSpPr>
          <p:spPr>
            <a:xfrm>
              <a:off x="10494" y="7327"/>
              <a:ext cx="1325" cy="642"/>
            </a:xfrm>
            <a:prstGeom prst="rect">
              <a:avLst/>
            </a:prstGeom>
            <a:noFill/>
          </p:spPr>
          <p:txBody>
            <a:bodyPr wrap="square" rtlCol="0">
              <a:noAutofit/>
            </a:bodyPr>
            <a:lstStyle/>
            <a:p>
              <a:pPr>
                <a:lnSpc>
                  <a:spcPct val="140000"/>
                </a:lnSpc>
              </a:pPr>
              <a:r>
                <a:rPr lang="en-US" altLang="zh-CN" sz="1200">
                  <a:solidFill>
                    <a:srgbClr val="FF0000"/>
                  </a:solidFill>
                  <a:latin typeface="HarmonyOS Sans SC Black" panose="00000A00000000000000" charset="-122"/>
                  <a:ea typeface="HarmonyOS Sans SC Black" panose="00000A00000000000000" charset="-122"/>
                  <a:cs typeface="HarmonyOS Sans Black" panose="00000A00000000000000" charset="0"/>
                </a:rPr>
                <a:t>Others</a:t>
              </a:r>
              <a:endParaRPr lang="en-US" altLang="zh-CN" sz="1200">
                <a:solidFill>
                  <a:srgbClr val="FF0000"/>
                </a:solidFill>
                <a:latin typeface="HarmonyOS Sans SC Black" panose="00000A00000000000000" charset="-122"/>
                <a:ea typeface="HarmonyOS Sans SC Black" panose="00000A00000000000000" charset="-122"/>
                <a:cs typeface="HarmonyOS Sans Black" panose="00000A00000000000000" charset="0"/>
              </a:endParaRPr>
            </a:p>
          </p:txBody>
        </p:sp>
        <p:cxnSp>
          <p:nvCxnSpPr>
            <p:cNvPr id="107" name="直接连接符 106"/>
            <p:cNvCxnSpPr/>
            <p:nvPr>
              <p:custDataLst>
                <p:tags r:id="rId42"/>
              </p:custDataLst>
            </p:nvPr>
          </p:nvCxnSpPr>
          <p:spPr>
            <a:xfrm>
              <a:off x="10264" y="7190"/>
              <a:ext cx="1240" cy="0"/>
            </a:xfrm>
            <a:prstGeom prst="line">
              <a:avLst/>
            </a:prstGeom>
            <a:ln>
              <a:solidFill>
                <a:srgbClr val="8489D3"/>
              </a:solidFill>
              <a:prstDash val="dash"/>
            </a:ln>
          </p:spPr>
          <p:style>
            <a:lnRef idx="2">
              <a:schemeClr val="accent1"/>
            </a:lnRef>
            <a:fillRef idx="0">
              <a:srgbClr val="FFFFFF"/>
            </a:fillRef>
            <a:effectRef idx="0">
              <a:srgbClr val="FFFFFF"/>
            </a:effectRef>
            <a:fontRef idx="minor">
              <a:schemeClr val="tx1"/>
            </a:fontRef>
          </p:style>
        </p:cxnSp>
        <p:sp>
          <p:nvSpPr>
            <p:cNvPr id="108" name="文本框 107"/>
            <p:cNvSpPr txBox="1"/>
            <p:nvPr>
              <p:custDataLst>
                <p:tags r:id="rId43"/>
              </p:custDataLst>
            </p:nvPr>
          </p:nvSpPr>
          <p:spPr>
            <a:xfrm>
              <a:off x="10350" y="6607"/>
              <a:ext cx="1325" cy="642"/>
            </a:xfrm>
            <a:prstGeom prst="rect">
              <a:avLst/>
            </a:prstGeom>
            <a:noFill/>
          </p:spPr>
          <p:txBody>
            <a:bodyPr wrap="square" rtlCol="0">
              <a:noAutofit/>
            </a:bodyPr>
            <a:lstStyle/>
            <a:p>
              <a:pPr>
                <a:lnSpc>
                  <a:spcPct val="140000"/>
                </a:lnSpc>
              </a:pPr>
              <a:r>
                <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rPr>
                <a:t>Solinteg</a:t>
              </a:r>
              <a:endParaRPr lang="en-US" altLang="zh-CN" sz="1200">
                <a:solidFill>
                  <a:srgbClr val="8489D3"/>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0" name="圆角矩形 49"/>
            <p:cNvSpPr/>
            <p:nvPr/>
          </p:nvSpPr>
          <p:spPr>
            <a:xfrm>
              <a:off x="7886" y="1785"/>
              <a:ext cx="3648" cy="3991"/>
            </a:xfrm>
            <a:prstGeom prst="roundRect">
              <a:avLst/>
            </a:prstGeom>
            <a:blipFill rotWithShape="1">
              <a:blip r:embed="rId44"/>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3" name="图片 52" descr="3b333634353033363bc8d5b3f6"/>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7966" y="3891"/>
              <a:ext cx="452" cy="452"/>
            </a:xfrm>
            <a:prstGeom prst="rect">
              <a:avLst/>
            </a:prstGeom>
            <a:effectLst>
              <a:glow rad="228600">
                <a:schemeClr val="accent4">
                  <a:satMod val="175000"/>
                  <a:alpha val="40000"/>
                </a:schemeClr>
              </a:glow>
            </a:effectLst>
          </p:spPr>
        </p:pic>
        <p:pic>
          <p:nvPicPr>
            <p:cNvPr id="54" name="图片 53" descr="3b333634353033363bc8d5b3f6"/>
            <p:cNvPicPr>
              <a:picLocks noChangeAspect="1"/>
            </p:cNvPicPr>
            <p:nvPr>
              <p:custDataLst>
                <p:tags r:id="rId47"/>
              </p:custDataLst>
            </p:nvPr>
          </p:nvPicPr>
          <p:blipFill>
            <a:blip r:embed="rId45">
              <a:extLst>
                <a:ext uri="{96DAC541-7B7A-43D3-8B79-37D633B846F1}">
                  <asvg:svgBlip xmlns:asvg="http://schemas.microsoft.com/office/drawing/2016/SVG/main" r:embed="rId46"/>
                </a:ext>
              </a:extLst>
            </a:blip>
            <a:stretch>
              <a:fillRect/>
            </a:stretch>
          </p:blipFill>
          <p:spPr>
            <a:xfrm>
              <a:off x="11003" y="3889"/>
              <a:ext cx="452" cy="452"/>
            </a:xfrm>
            <a:prstGeom prst="rect">
              <a:avLst/>
            </a:prstGeom>
            <a:effectLst>
              <a:glow rad="228600">
                <a:schemeClr val="accent4">
                  <a:satMod val="175000"/>
                  <a:alpha val="40000"/>
                </a:schemeClr>
              </a:glow>
            </a:effectLst>
          </p:spPr>
        </p:pic>
        <p:pic>
          <p:nvPicPr>
            <p:cNvPr id="56" name="图片 55" descr="3b32303238383432343bccabd1f4"/>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9415" y="3056"/>
              <a:ext cx="454" cy="454"/>
            </a:xfrm>
            <a:prstGeom prst="rect">
              <a:avLst/>
            </a:prstGeom>
            <a:effectLst>
              <a:glow rad="228600">
                <a:schemeClr val="accent6">
                  <a:satMod val="175000"/>
                  <a:alpha val="40000"/>
                </a:schemeClr>
              </a:glow>
            </a:effectLst>
          </p:spPr>
        </p:pic>
        <p:cxnSp>
          <p:nvCxnSpPr>
            <p:cNvPr id="57" name="曲线连接符 56"/>
            <p:cNvCxnSpPr>
              <a:stCxn id="53" idx="0"/>
              <a:endCxn id="56" idx="1"/>
            </p:cNvCxnSpPr>
            <p:nvPr/>
          </p:nvCxnSpPr>
          <p:spPr>
            <a:xfrm rot="16200000">
              <a:off x="8500" y="2976"/>
              <a:ext cx="608" cy="1223"/>
            </a:xfrm>
            <a:prstGeom prst="curvedConnector2">
              <a:avLst/>
            </a:prstGeom>
            <a:ln>
              <a:solidFill>
                <a:srgbClr val="FFFFFF"/>
              </a:solidFill>
              <a:prstDash val="dash"/>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64" name="曲线连接符 63"/>
            <p:cNvCxnSpPr>
              <a:stCxn id="56" idx="3"/>
              <a:endCxn id="54" idx="0"/>
            </p:cNvCxnSpPr>
            <p:nvPr>
              <p:custDataLst>
                <p:tags r:id="rId50"/>
              </p:custDataLst>
            </p:nvPr>
          </p:nvCxnSpPr>
          <p:spPr>
            <a:xfrm>
              <a:off x="9869" y="3283"/>
              <a:ext cx="1360" cy="606"/>
            </a:xfrm>
            <a:prstGeom prst="curvedConnector2">
              <a:avLst/>
            </a:prstGeom>
            <a:ln>
              <a:solidFill>
                <a:schemeClr val="bg1"/>
              </a:solidFill>
              <a:prstDash val="dash"/>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101" name="直接连接符 100"/>
            <p:cNvCxnSpPr/>
            <p:nvPr/>
          </p:nvCxnSpPr>
          <p:spPr>
            <a:xfrm>
              <a:off x="10151" y="6425"/>
              <a:ext cx="0" cy="1773"/>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92" name="任意多边形 91"/>
            <p:cNvSpPr/>
            <p:nvPr/>
          </p:nvSpPr>
          <p:spPr>
            <a:xfrm>
              <a:off x="8282" y="6328"/>
              <a:ext cx="2354" cy="1872"/>
            </a:xfrm>
            <a:custGeom>
              <a:avLst/>
              <a:gdLst>
                <a:gd name="connsiteX0" fmla="*/ 0 w 2354"/>
                <a:gd name="connsiteY0" fmla="*/ 1871 h 1871"/>
                <a:gd name="connsiteX1" fmla="*/ 1363 w 2354"/>
                <a:gd name="connsiteY1" fmla="*/ 171 h 1871"/>
                <a:gd name="connsiteX2" fmla="*/ 2354 w 2354"/>
                <a:gd name="connsiteY2" fmla="*/ 1872 h 1871"/>
                <a:gd name="connsiteX3" fmla="*/ 0 w 2354"/>
                <a:gd name="connsiteY3" fmla="*/ 1871 h 1871"/>
              </a:gdLst>
              <a:ahLst/>
              <a:cxnLst>
                <a:cxn ang="0">
                  <a:pos x="connsiteX0" y="connsiteY0"/>
                </a:cxn>
                <a:cxn ang="0">
                  <a:pos x="connsiteX1" y="connsiteY1"/>
                </a:cxn>
                <a:cxn ang="0">
                  <a:pos x="connsiteX2" y="connsiteY2"/>
                </a:cxn>
                <a:cxn ang="0">
                  <a:pos x="connsiteX3" y="connsiteY3"/>
                </a:cxn>
              </a:cxnLst>
              <a:rect l="l" t="t" r="r" b="b"/>
              <a:pathLst>
                <a:path w="2354" h="1872">
                  <a:moveTo>
                    <a:pt x="0" y="1871"/>
                  </a:moveTo>
                  <a:cubicBezTo>
                    <a:pt x="415" y="1230"/>
                    <a:pt x="638" y="937"/>
                    <a:pt x="1363" y="171"/>
                  </a:cubicBezTo>
                  <a:cubicBezTo>
                    <a:pt x="2088" y="-595"/>
                    <a:pt x="2354" y="1440"/>
                    <a:pt x="2354" y="1872"/>
                  </a:cubicBezTo>
                  <a:lnTo>
                    <a:pt x="0" y="1871"/>
                  </a:lnTo>
                  <a:close/>
                </a:path>
              </a:pathLst>
            </a:custGeom>
            <a:noFill/>
            <a:ln>
              <a:solidFill>
                <a:srgbClr val="8489D3"/>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 name="组合 1"/>
          <p:cNvGrpSpPr/>
          <p:nvPr/>
        </p:nvGrpSpPr>
        <p:grpSpPr>
          <a:xfrm>
            <a:off x="0" y="6605270"/>
            <a:ext cx="12191365" cy="255270"/>
            <a:chOff x="0" y="10398"/>
            <a:chExt cx="19199" cy="402"/>
          </a:xfrm>
        </p:grpSpPr>
        <p:sp>
          <p:nvSpPr>
            <p:cNvPr id="25" name="任意多边形 37"/>
            <p:cNvSpPr/>
            <p:nvPr>
              <p:custDataLst>
                <p:tags r:id="rId51"/>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5" name="五边形 34"/>
            <p:cNvSpPr/>
            <p:nvPr>
              <p:custDataLst>
                <p:tags r:id="rId52"/>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custDataLst>
                <p:tags r:id="rId53"/>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38" name="图片 37" descr="C:\wohxy\pic\部门logo\3811661911493_.pic.jpg3811661911493_.pic"/>
            <p:cNvPicPr>
              <a:picLocks noChangeAspect="1"/>
            </p:cNvPicPr>
            <p:nvPr>
              <p:custDataLst>
                <p:tags r:id="rId54"/>
              </p:custDataLst>
            </p:nvPr>
          </p:nvPicPr>
          <p:blipFill>
            <a:blip r:embed="rId55"/>
            <a:srcRect/>
            <a:stretch>
              <a:fillRect/>
            </a:stretch>
          </p:blipFill>
          <p:spPr>
            <a:xfrm>
              <a:off x="527" y="10510"/>
              <a:ext cx="1293" cy="198"/>
            </a:xfrm>
            <a:prstGeom prst="rect">
              <a:avLst/>
            </a:prstGeom>
          </p:spPr>
        </p:pic>
        <p:pic>
          <p:nvPicPr>
            <p:cNvPr id="44" name="图片 41" descr="3b32313535393938333b57307403"/>
            <p:cNvPicPr>
              <a:picLocks noChangeAspect="1"/>
            </p:cNvPicPr>
            <p:nvPr>
              <p:custDataLst>
                <p:tags r:id="rId56"/>
              </p:custDataLst>
            </p:nvPr>
          </p:nvPicPr>
          <p:blipFill>
            <a:blip r:embed="rId57">
              <a:extLst>
                <a:ext uri="{96DAC541-7B7A-43D3-8B79-37D633B846F1}">
                  <asvg:svgBlip xmlns:asvg="http://schemas.microsoft.com/office/drawing/2016/SVG/main" r:embed="rId58"/>
                </a:ext>
              </a:extLst>
            </a:blip>
            <a:stretch>
              <a:fillRect/>
            </a:stretch>
          </p:blipFill>
          <p:spPr>
            <a:xfrm>
              <a:off x="2797" y="10510"/>
              <a:ext cx="198" cy="198"/>
            </a:xfrm>
            <a:prstGeom prst="rect">
              <a:avLst/>
            </a:prstGeom>
          </p:spPr>
        </p:pic>
        <p:sp>
          <p:nvSpPr>
            <p:cNvPr id="45" name="文本框 44"/>
            <p:cNvSpPr txBox="1"/>
            <p:nvPr>
              <p:custDataLst>
                <p:tags r:id="rId59"/>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6" name="文本框 45"/>
            <p:cNvSpPr txBox="1"/>
            <p:nvPr>
              <p:custDataLst>
                <p:tags r:id="rId60"/>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04</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58" name="图片 6" descr="343435383135363b333633323734363b4fe1606f"/>
            <p:cNvPicPr>
              <a:picLocks noChangeAspect="1"/>
            </p:cNvPicPr>
            <p:nvPr>
              <p:custDataLst>
                <p:tags r:id="rId61"/>
              </p:custDataLst>
            </p:nvPr>
          </p:nvPicPr>
          <p:blipFill>
            <a:blip r:embed="rId62">
              <a:extLst>
                <a:ext uri="{96DAC541-7B7A-43D3-8B79-37D633B846F1}">
                  <asvg:svgBlip xmlns:asvg="http://schemas.microsoft.com/office/drawing/2016/SVG/main" r:embed="rId63"/>
                </a:ext>
              </a:extLst>
            </a:blip>
            <a:stretch>
              <a:fillRect/>
            </a:stretch>
          </p:blipFill>
          <p:spPr>
            <a:xfrm>
              <a:off x="6195" y="10510"/>
              <a:ext cx="198" cy="198"/>
            </a:xfrm>
            <a:prstGeom prst="rect">
              <a:avLst/>
            </a:prstGeom>
          </p:spPr>
        </p:pic>
        <p:sp>
          <p:nvSpPr>
            <p:cNvPr id="61" name="文本框 60"/>
            <p:cNvSpPr txBox="1"/>
            <p:nvPr>
              <p:custDataLst>
                <p:tags r:id="rId64"/>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6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4451985" y="70612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34645" y="551815"/>
            <a:ext cx="4325620" cy="1207770"/>
            <a:chOff x="527" y="869"/>
            <a:chExt cx="6812" cy="1902"/>
          </a:xfrm>
        </p:grpSpPr>
        <p:sp>
          <p:nvSpPr>
            <p:cNvPr id="2" name="标题 1"/>
            <p:cNvSpPr>
              <a:spLocks noGrp="1"/>
            </p:cNvSpPr>
            <p:nvPr>
              <p:custDataLst>
                <p:tags r:id="rId1"/>
              </p:custDataLst>
            </p:nvPr>
          </p:nvSpPr>
          <p:spPr>
            <a:xfrm>
              <a:off x="529" y="869"/>
              <a:ext cx="6811"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l">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sym typeface="+mn-ea"/>
                </a:rPr>
                <a:t>Efficient</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3" name="图片 2" descr="bar"/>
            <p:cNvPicPr/>
            <p:nvPr>
              <p:custDataLst>
                <p:tags r:id="rId2"/>
              </p:custDataLst>
            </p:nvPr>
          </p:nvPicPr>
          <p:blipFill>
            <a:blip r:embed="rId3"/>
            <a:stretch>
              <a:fillRect/>
            </a:stretch>
          </p:blipFill>
          <p:spPr>
            <a:xfrm>
              <a:off x="528" y="1968"/>
              <a:ext cx="5953" cy="57"/>
            </a:xfrm>
            <a:prstGeom prst="rect">
              <a:avLst/>
            </a:prstGeom>
          </p:spPr>
        </p:pic>
        <p:sp>
          <p:nvSpPr>
            <p:cNvPr id="7" name="文本框 6"/>
            <p:cNvSpPr txBox="1"/>
            <p:nvPr>
              <p:custDataLst>
                <p:tags r:id="rId4"/>
              </p:custDataLst>
            </p:nvPr>
          </p:nvSpPr>
          <p:spPr>
            <a:xfrm>
              <a:off x="527" y="2037"/>
              <a:ext cx="6637" cy="734"/>
            </a:xfrm>
            <a:prstGeom prst="rect">
              <a:avLst/>
            </a:prstGeom>
            <a:noFill/>
          </p:spPr>
          <p:txBody>
            <a:bodyPr wrap="square" rtlCol="0">
              <a:noAutofit/>
            </a:bodyPr>
            <a:lstStyle/>
            <a:p>
              <a:pPr lvl="0" algn="l">
                <a:buClrTx/>
                <a:buSzTx/>
                <a:buFontTx/>
              </a:pPr>
              <a:r>
                <a:rPr lang="en-US" altLang="zh-CN" sz="2400">
                  <a:solidFill>
                    <a:srgbClr val="8489D3"/>
                  </a:solidFill>
                  <a:latin typeface="HarmonyOS Sans Black" panose="00000A00000000000000" charset="0"/>
                  <a:cs typeface="HarmonyOS Sans Black" panose="00000A00000000000000" charset="0"/>
                  <a:sym typeface="+mn-ea"/>
                </a:rPr>
                <a:t>Output</a:t>
              </a:r>
              <a:endParaRPr lang="en-US" altLang="zh-CN" sz="2400">
                <a:solidFill>
                  <a:srgbClr val="8489D3"/>
                </a:solidFill>
                <a:latin typeface="HarmonyOS Sans Black" panose="00000A00000000000000" charset="0"/>
                <a:cs typeface="HarmonyOS Sans Black" panose="00000A00000000000000" charset="0"/>
                <a:sym typeface="+mn-ea"/>
              </a:endParaRPr>
            </a:p>
          </p:txBody>
        </p:sp>
      </p:grpSp>
      <p:pic>
        <p:nvPicPr>
          <p:cNvPr id="15" name="Picture 14"/>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l="1865" r="14359"/>
          <a:stretch>
            <a:fillRect/>
          </a:stretch>
        </p:blipFill>
        <p:spPr>
          <a:xfrm>
            <a:off x="4634230" y="886460"/>
            <a:ext cx="7557770" cy="5039995"/>
          </a:xfrm>
          <a:prstGeom prst="rect">
            <a:avLst/>
          </a:prstGeom>
        </p:spPr>
      </p:pic>
      <p:sp>
        <p:nvSpPr>
          <p:cNvPr id="37" name="矩形 36"/>
          <p:cNvSpPr/>
          <p:nvPr>
            <p:custDataLst>
              <p:tags r:id="rId7"/>
            </p:custDataLst>
          </p:nvPr>
        </p:nvSpPr>
        <p:spPr>
          <a:xfrm>
            <a:off x="4634230" y="887095"/>
            <a:ext cx="7562215" cy="5039360"/>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custDataLst>
              <p:tags r:id="rId8"/>
            </p:custDataLst>
          </p:nvPr>
        </p:nvSpPr>
        <p:spPr>
          <a:xfrm>
            <a:off x="276860" y="1899285"/>
            <a:ext cx="4213860" cy="391223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marL="171450" lvl="0" indent="-171450" algn="l">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Wide Power Range</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indent="0" algn="l">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25-50kW, suitable for different applications</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buFont typeface="Wingdings" panose="05000000000000000000" charset="0"/>
            </a:pP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High Efficiency</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buFont typeface="Wingdings" panose="05000000000000000000" charset="0"/>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Max. efficiency up to 98.8%, more generation, and less power loss</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buFont typeface="Wingdings" panose="05000000000000000000" charset="0"/>
            </a:pP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100A Charging and Discharging</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buFont typeface="Wingdings" panose="05000000000000000000" charset="0"/>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Shorter full charging time and bigger discharging power</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algn="l">
              <a:lnSpc>
                <a:spcPct val="140000"/>
              </a:lnSpc>
              <a:buFont typeface="Wingdings" panose="05000000000000000000" charset="0"/>
            </a:pP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marL="171450" lvl="0" indent="-171450" algn="l">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110% AC Overloading</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indent="0" algn="l">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Bigger loads connection</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buFont typeface="Wingdings" panose="05000000000000000000" charset="0"/>
            </a:pP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lvl="0" indent="-171450" algn="l">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Up to 10 Units Paralleling</a:t>
            </a:r>
            <a:endPar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a:p>
            <a:pPr lvl="0" indent="0" algn="l">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Expand the system from 25kW to 500kW flexibly</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pic>
        <p:nvPicPr>
          <p:cNvPr id="10" name="图片 9" descr="图片111"/>
          <p:cNvPicPr/>
          <p:nvPr>
            <p:custDataLst>
              <p:tags r:id="rId9"/>
            </p:custDataLst>
          </p:nvPr>
        </p:nvPicPr>
        <p:blipFill>
          <a:blip r:embed="rId10"/>
          <a:stretch>
            <a:fillRect/>
          </a:stretch>
        </p:blipFill>
        <p:spPr>
          <a:xfrm>
            <a:off x="6094730" y="2907665"/>
            <a:ext cx="1080135" cy="720090"/>
          </a:xfrm>
          <a:prstGeom prst="rect">
            <a:avLst/>
          </a:prstGeom>
        </p:spPr>
      </p:pic>
      <p:sp>
        <p:nvSpPr>
          <p:cNvPr id="67" name="文本框 66"/>
          <p:cNvSpPr txBox="1"/>
          <p:nvPr>
            <p:custDataLst>
              <p:tags r:id="rId11"/>
            </p:custDataLst>
          </p:nvPr>
        </p:nvSpPr>
        <p:spPr>
          <a:xfrm>
            <a:off x="7439025" y="2889885"/>
            <a:ext cx="1620520" cy="716280"/>
          </a:xfrm>
          <a:prstGeom prst="rect">
            <a:avLst/>
          </a:prstGeom>
          <a:noFill/>
        </p:spPr>
        <p:txBody>
          <a:bodyPr wrap="square" rtlCol="0">
            <a:noAutofit/>
          </a:bodyPr>
          <a:lstStyle/>
          <a:p>
            <a:pPr algn="ctr">
              <a:lnSpc>
                <a:spcPct val="140000"/>
              </a:lnSpc>
            </a:pPr>
            <a:r>
              <a:rPr lang="en-US" altLang="zh-CN" sz="1200">
                <a:solidFill>
                  <a:srgbClr val="676767"/>
                </a:solidFill>
                <a:latin typeface="HarmonyOS Sans SC Black" panose="00000A00000000000000" charset="-122"/>
                <a:ea typeface="HarmonyOS Sans SC Black" panose="00000A00000000000000" charset="-122"/>
                <a:cs typeface="HarmonyOS Sans Black" panose="00000A00000000000000" charset="0"/>
              </a:rPr>
              <a:t>Paralleling</a:t>
            </a:r>
            <a:endParaRPr lang="en-US" altLang="zh-CN" sz="1200">
              <a:solidFill>
                <a:srgbClr val="676767"/>
              </a:solidFill>
              <a:latin typeface="HarmonyOS Sans SC Black" panose="00000A00000000000000" charset="-122"/>
              <a:ea typeface="HarmonyOS Sans SC Black" panose="00000A00000000000000" charset="-122"/>
              <a:cs typeface="HarmonyOS Sans Black" panose="00000A00000000000000" charset="0"/>
            </a:endParaRPr>
          </a:p>
          <a:p>
            <a:pPr algn="ctr">
              <a:lnSpc>
                <a:spcPct val="140000"/>
              </a:lnSpc>
            </a:pPr>
            <a:r>
              <a:rPr lang="en-US" altLang="zh-CN" sz="1200">
                <a:solidFill>
                  <a:srgbClr val="676767"/>
                </a:solidFill>
                <a:latin typeface="HarmonyOS Sans SC Black" panose="00000A00000000000000" charset="-122"/>
                <a:ea typeface="HarmonyOS Sans SC Black" panose="00000A00000000000000" charset="-122"/>
                <a:cs typeface="HarmonyOS Sans Black" panose="00000A00000000000000" charset="0"/>
              </a:rPr>
              <a:t>Up to </a:t>
            </a:r>
            <a:r>
              <a:rPr lang="en-US" altLang="zh-CN" sz="2000">
                <a:solidFill>
                  <a:srgbClr val="FF0000"/>
                </a:solidFill>
                <a:latin typeface="HarmonyOS Sans SC Black" panose="00000A00000000000000" charset="-122"/>
                <a:ea typeface="HarmonyOS Sans SC Black" panose="00000A00000000000000" charset="-122"/>
                <a:cs typeface="HarmonyOS Sans Black" panose="00000A00000000000000" charset="0"/>
              </a:rPr>
              <a:t>10</a:t>
            </a:r>
            <a:endParaRPr lang="en-US" altLang="zh-CN" sz="2000">
              <a:solidFill>
                <a:srgbClr val="FF0000"/>
              </a:solidFill>
              <a:latin typeface="HarmonyOS Sans SC Black" panose="00000A00000000000000" charset="-122"/>
              <a:ea typeface="HarmonyOS Sans SC Black" panose="00000A00000000000000" charset="-122"/>
              <a:cs typeface="HarmonyOS Sans Black" panose="00000A00000000000000" charset="0"/>
            </a:endParaRPr>
          </a:p>
        </p:txBody>
      </p:sp>
      <p:pic>
        <p:nvPicPr>
          <p:cNvPr id="14" name="图片 13" descr="图片111"/>
          <p:cNvPicPr/>
          <p:nvPr>
            <p:custDataLst>
              <p:tags r:id="rId12"/>
            </p:custDataLst>
          </p:nvPr>
        </p:nvPicPr>
        <p:blipFill>
          <a:blip r:embed="rId10"/>
          <a:stretch>
            <a:fillRect/>
          </a:stretch>
        </p:blipFill>
        <p:spPr>
          <a:xfrm>
            <a:off x="9353550" y="2907665"/>
            <a:ext cx="1080135" cy="720090"/>
          </a:xfrm>
          <a:prstGeom prst="rect">
            <a:avLst/>
          </a:prstGeom>
        </p:spPr>
      </p:pic>
      <p:pic>
        <p:nvPicPr>
          <p:cNvPr id="35" name="图片 34" descr="3b32303235333538383bbcd3bac5"/>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7477760" y="3178175"/>
            <a:ext cx="179705" cy="179705"/>
          </a:xfrm>
          <a:prstGeom prst="rect">
            <a:avLst/>
          </a:prstGeom>
        </p:spPr>
      </p:pic>
      <p:pic>
        <p:nvPicPr>
          <p:cNvPr id="17" name="图片 16" descr="3b32303230393639333bccabd1f4c4dcb0e5ccabd1f4c4dcb7a2b5e7"/>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5584825" y="1733550"/>
            <a:ext cx="509905" cy="509905"/>
          </a:xfrm>
          <a:prstGeom prst="rect">
            <a:avLst/>
          </a:prstGeom>
        </p:spPr>
      </p:pic>
      <p:cxnSp>
        <p:nvCxnSpPr>
          <p:cNvPr id="47" name="肘形连接符 46"/>
          <p:cNvCxnSpPr>
            <a:stCxn id="17" idx="3"/>
            <a:endCxn id="10" idx="0"/>
          </p:cNvCxnSpPr>
          <p:nvPr>
            <p:custDataLst>
              <p:tags r:id="rId19"/>
            </p:custDataLst>
          </p:nvPr>
        </p:nvCxnSpPr>
        <p:spPr>
          <a:xfrm>
            <a:off x="6094730" y="1988820"/>
            <a:ext cx="540385" cy="918845"/>
          </a:xfrm>
          <a:prstGeom prst="bentConnector2">
            <a:avLst/>
          </a:prstGeom>
          <a:ln>
            <a:solidFill>
              <a:srgbClr val="676767"/>
            </a:solidFill>
          </a:ln>
        </p:spPr>
        <p:style>
          <a:lnRef idx="2">
            <a:schemeClr val="accent1"/>
          </a:lnRef>
          <a:fillRef idx="0">
            <a:srgbClr val="FFFFFF"/>
          </a:fillRef>
          <a:effectRef idx="0">
            <a:srgbClr val="FFFFFF"/>
          </a:effectRef>
          <a:fontRef idx="minor">
            <a:schemeClr val="tx1"/>
          </a:fontRef>
        </p:style>
      </p:cxnSp>
      <p:pic>
        <p:nvPicPr>
          <p:cNvPr id="48" name="图片 47" descr="3b32303230393639333bccabd1f4c4dcb0e5ccabd1f4c4dcb7a2b5e7"/>
          <p:cNvPicPr>
            <a:picLocks noChangeAspect="1"/>
          </p:cNvPicPr>
          <p:nvPr>
            <p:custDataLst>
              <p:tags r:id="rId20"/>
            </p:custDataLst>
          </p:nvPr>
        </p:nvPicPr>
        <p:blipFill>
          <a:blip r:embed="rId17">
            <a:extLst>
              <a:ext uri="{96DAC541-7B7A-43D3-8B79-37D633B846F1}">
                <asvg:svgBlip xmlns:asvg="http://schemas.microsoft.com/office/drawing/2016/SVG/main" r:embed="rId18"/>
              </a:ext>
            </a:extLst>
          </a:blip>
          <a:stretch>
            <a:fillRect/>
          </a:stretch>
        </p:blipFill>
        <p:spPr>
          <a:xfrm>
            <a:off x="8843645" y="1733550"/>
            <a:ext cx="509905" cy="509905"/>
          </a:xfrm>
          <a:prstGeom prst="rect">
            <a:avLst/>
          </a:prstGeom>
        </p:spPr>
      </p:pic>
      <p:cxnSp>
        <p:nvCxnSpPr>
          <p:cNvPr id="49" name="肘形连接符 48"/>
          <p:cNvCxnSpPr>
            <a:stCxn id="48" idx="3"/>
            <a:endCxn id="14" idx="0"/>
          </p:cNvCxnSpPr>
          <p:nvPr>
            <p:custDataLst>
              <p:tags r:id="rId21"/>
            </p:custDataLst>
          </p:nvPr>
        </p:nvCxnSpPr>
        <p:spPr>
          <a:xfrm>
            <a:off x="9353550" y="1988820"/>
            <a:ext cx="540385" cy="918845"/>
          </a:xfrm>
          <a:prstGeom prst="bentConnector2">
            <a:avLst/>
          </a:prstGeom>
          <a:ln>
            <a:solidFill>
              <a:srgbClr val="676767"/>
            </a:solidFill>
          </a:ln>
        </p:spPr>
        <p:style>
          <a:lnRef idx="2">
            <a:schemeClr val="accent1"/>
          </a:lnRef>
          <a:fillRef idx="0">
            <a:srgbClr val="FFFFFF"/>
          </a:fillRef>
          <a:effectRef idx="0">
            <a:srgbClr val="FFFFFF"/>
          </a:effectRef>
          <a:fontRef idx="minor">
            <a:schemeClr val="tx1"/>
          </a:fontRef>
        </p:style>
      </p:cxnSp>
      <p:pic>
        <p:nvPicPr>
          <p:cNvPr id="50" name="图片 49" descr="3b333437313037303bb5e7b3d8"/>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rot="16200000">
            <a:off x="5584825" y="3855720"/>
            <a:ext cx="360045" cy="360045"/>
          </a:xfrm>
          <a:prstGeom prst="rect">
            <a:avLst/>
          </a:prstGeom>
        </p:spPr>
      </p:pic>
      <p:pic>
        <p:nvPicPr>
          <p:cNvPr id="51" name="图片 50" descr="3b333437313037303bb5e7b3d8"/>
          <p:cNvPicPr>
            <a:picLocks noChangeAspect="1"/>
          </p:cNvPicPr>
          <p:nvPr>
            <p:custDataLst>
              <p:tags r:id="rId25"/>
            </p:custDataLst>
          </p:nvPr>
        </p:nvPicPr>
        <p:blipFill>
          <a:blip r:embed="rId23">
            <a:extLst>
              <a:ext uri="{96DAC541-7B7A-43D3-8B79-37D633B846F1}">
                <asvg:svgBlip xmlns:asvg="http://schemas.microsoft.com/office/drawing/2016/SVG/main" r:embed="rId24"/>
              </a:ext>
            </a:extLst>
          </a:blip>
          <a:stretch>
            <a:fillRect/>
          </a:stretch>
        </p:blipFill>
        <p:spPr>
          <a:xfrm rot="16200000">
            <a:off x="8843645" y="3855720"/>
            <a:ext cx="360045" cy="360045"/>
          </a:xfrm>
          <a:prstGeom prst="rect">
            <a:avLst/>
          </a:prstGeom>
        </p:spPr>
      </p:pic>
      <p:cxnSp>
        <p:nvCxnSpPr>
          <p:cNvPr id="52" name="肘形连接符 51"/>
          <p:cNvCxnSpPr>
            <a:stCxn id="50" idx="2"/>
          </p:cNvCxnSpPr>
          <p:nvPr>
            <p:custDataLst>
              <p:tags r:id="rId26"/>
            </p:custDataLst>
          </p:nvPr>
        </p:nvCxnSpPr>
        <p:spPr>
          <a:xfrm flipV="1">
            <a:off x="5944870" y="3615055"/>
            <a:ext cx="255905" cy="421005"/>
          </a:xfrm>
          <a:prstGeom prst="bentConnector2">
            <a:avLst/>
          </a:prstGeom>
          <a:ln>
            <a:solidFill>
              <a:srgbClr val="676767"/>
            </a:solidFill>
          </a:ln>
        </p:spPr>
        <p:style>
          <a:lnRef idx="2">
            <a:schemeClr val="accent1"/>
          </a:lnRef>
          <a:fillRef idx="0">
            <a:srgbClr val="FFFFFF"/>
          </a:fillRef>
          <a:effectRef idx="0">
            <a:srgbClr val="FFFFFF"/>
          </a:effectRef>
          <a:fontRef idx="minor">
            <a:schemeClr val="tx1"/>
          </a:fontRef>
        </p:style>
      </p:cxnSp>
      <p:cxnSp>
        <p:nvCxnSpPr>
          <p:cNvPr id="53" name="肘形连接符 52"/>
          <p:cNvCxnSpPr>
            <a:stCxn id="51" idx="2"/>
          </p:cNvCxnSpPr>
          <p:nvPr>
            <p:custDataLst>
              <p:tags r:id="rId27"/>
            </p:custDataLst>
          </p:nvPr>
        </p:nvCxnSpPr>
        <p:spPr>
          <a:xfrm flipV="1">
            <a:off x="9203690" y="3623310"/>
            <a:ext cx="239395" cy="412750"/>
          </a:xfrm>
          <a:prstGeom prst="bentConnector2">
            <a:avLst/>
          </a:prstGeom>
          <a:ln>
            <a:solidFill>
              <a:srgbClr val="666666"/>
            </a:solidFill>
          </a:ln>
        </p:spPr>
        <p:style>
          <a:lnRef idx="2">
            <a:schemeClr val="accent1"/>
          </a:lnRef>
          <a:fillRef idx="0">
            <a:srgbClr val="FFFFFF"/>
          </a:fillRef>
          <a:effectRef idx="0">
            <a:srgbClr val="FFFFFF"/>
          </a:effectRef>
          <a:fontRef idx="minor">
            <a:schemeClr val="tx1"/>
          </a:fontRef>
        </p:style>
      </p:cxnSp>
      <p:sp>
        <p:nvSpPr>
          <p:cNvPr id="54" name="圆角矩形标注 53" descr="&amp;pky380_sjzg_VCG41N1328591871&amp;"/>
          <p:cNvSpPr/>
          <p:nvPr>
            <p:custDataLst>
              <p:tags r:id="rId28"/>
            </p:custDataLst>
          </p:nvPr>
        </p:nvSpPr>
        <p:spPr>
          <a:xfrm>
            <a:off x="6760210" y="1007110"/>
            <a:ext cx="1908175" cy="1315085"/>
          </a:xfrm>
          <a:prstGeom prst="wedgeRoundRectCallout">
            <a:avLst>
              <a:gd name="adj1" fmla="val -33803"/>
              <a:gd name="adj2" fmla="val 76364"/>
              <a:gd name="adj3" fmla="val 16667"/>
            </a:avLst>
          </a:prstGeom>
          <a:blipFill rotWithShape="1">
            <a:blip r:embed="rId29"/>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6" name="圆角矩形标注 55"/>
          <p:cNvSpPr/>
          <p:nvPr>
            <p:custDataLst>
              <p:tags r:id="rId30"/>
            </p:custDataLst>
          </p:nvPr>
        </p:nvSpPr>
        <p:spPr>
          <a:xfrm flipH="1">
            <a:off x="5584825" y="4357370"/>
            <a:ext cx="2296160" cy="1477645"/>
          </a:xfrm>
          <a:prstGeom prst="wedgeRoundRectCallout">
            <a:avLst>
              <a:gd name="adj1" fmla="val 28573"/>
              <a:gd name="adj2" fmla="val -65169"/>
              <a:gd name="adj3" fmla="val 16667"/>
            </a:avLst>
          </a:prstGeom>
          <a:blipFill rotWithShape="1">
            <a:blip r:embed="rId3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7" name="圆角矩形标注 56"/>
          <p:cNvSpPr/>
          <p:nvPr>
            <p:custDataLst>
              <p:tags r:id="rId32"/>
            </p:custDataLst>
          </p:nvPr>
        </p:nvSpPr>
        <p:spPr>
          <a:xfrm>
            <a:off x="9973480" y="1007745"/>
            <a:ext cx="2140585" cy="1416685"/>
          </a:xfrm>
          <a:prstGeom prst="wedgeRoundRectCallout">
            <a:avLst>
              <a:gd name="adj1" fmla="val -33277"/>
              <a:gd name="adj2" fmla="val 66450"/>
              <a:gd name="adj3" fmla="val 16667"/>
            </a:avLst>
          </a:prstGeom>
          <a:blipFill rotWithShape="1">
            <a:blip r:embed="rId3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pic>
        <p:nvPicPr>
          <p:cNvPr id="64" name="图片 63" descr="3b32303235333538383bbcd3bac5"/>
          <p:cNvPicPr>
            <a:picLocks noChangeAspect="1"/>
          </p:cNvPicPr>
          <p:nvPr>
            <p:custDataLst>
              <p:tags r:id="rId34"/>
            </p:custDataLst>
          </p:nvPr>
        </p:nvPicPr>
        <p:blipFill>
          <a:blip r:embed="rId14">
            <a:extLst>
              <a:ext uri="{96DAC541-7B7A-43D3-8B79-37D633B846F1}">
                <asvg:svgBlip xmlns:asvg="http://schemas.microsoft.com/office/drawing/2016/SVG/main" r:embed="rId35"/>
              </a:ext>
            </a:extLst>
          </a:blip>
          <a:stretch>
            <a:fillRect/>
          </a:stretch>
        </p:blipFill>
        <p:spPr>
          <a:xfrm>
            <a:off x="8860155" y="3178175"/>
            <a:ext cx="179705" cy="179705"/>
          </a:xfrm>
          <a:prstGeom prst="rect">
            <a:avLst/>
          </a:prstGeom>
        </p:spPr>
      </p:pic>
      <p:sp>
        <p:nvSpPr>
          <p:cNvPr id="65" name="文本框 64"/>
          <p:cNvSpPr txBox="1"/>
          <p:nvPr>
            <p:custDataLst>
              <p:tags r:id="rId36"/>
            </p:custDataLst>
          </p:nvPr>
        </p:nvSpPr>
        <p:spPr>
          <a:xfrm>
            <a:off x="6827520" y="1073150"/>
            <a:ext cx="1800225" cy="557530"/>
          </a:xfrm>
          <a:prstGeom prst="rect">
            <a:avLst/>
          </a:prstGeom>
          <a:noFill/>
        </p:spPr>
        <p:txBody>
          <a:bodyPr wrap="square" rtlCol="0">
            <a:noAutofit/>
          </a:bodyPr>
          <a:lstStyle/>
          <a:p>
            <a:pPr algn="ctr">
              <a:lnSpc>
                <a:spcPct val="140000"/>
              </a:lnSpc>
            </a:pPr>
            <a:r>
              <a:rPr lang="en-US" altLang="zh-CN" sz="1400" b="1">
                <a:solidFill>
                  <a:schemeClr val="bg1"/>
                </a:solidFill>
                <a:effectLst>
                  <a:glow rad="635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rPr>
              <a:t>25kW - 50kW</a:t>
            </a:r>
            <a:endParaRPr lang="en-US" altLang="zh-CN" sz="1400" b="1">
              <a:solidFill>
                <a:schemeClr val="bg1"/>
              </a:solidFill>
              <a:effectLst>
                <a:glow rad="635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endParaRPr>
          </a:p>
        </p:txBody>
      </p:sp>
      <p:sp>
        <p:nvSpPr>
          <p:cNvPr id="71" name="文本框 70"/>
          <p:cNvSpPr txBox="1"/>
          <p:nvPr>
            <p:custDataLst>
              <p:tags r:id="rId37"/>
            </p:custDataLst>
          </p:nvPr>
        </p:nvSpPr>
        <p:spPr>
          <a:xfrm>
            <a:off x="9392463" y="1694588"/>
            <a:ext cx="2307590" cy="618490"/>
          </a:xfrm>
          <a:prstGeom prst="rect">
            <a:avLst/>
          </a:prstGeom>
          <a:noFill/>
          <a:extLst>
            <a:ext uri="{909E8E84-426E-40DD-AFC4-6F175D3DCCD1}">
              <a14:hiddenFill xmlns:a14="http://schemas.microsoft.com/office/drawing/2010/main">
                <a:solidFill>
                  <a:schemeClr val="bg2">
                    <a:lumMod val="50000"/>
                    <a:alpha val="46000"/>
                  </a:schemeClr>
                </a:solidFill>
              </a14:hiddenFill>
            </a:ext>
          </a:extLst>
        </p:spPr>
        <p:txBody>
          <a:bodyPr wrap="square" rtlCol="0">
            <a:noAutofit/>
          </a:bodyPr>
          <a:lstStyle/>
          <a:p>
            <a:pPr lvl="1" algn="ctr">
              <a:lnSpc>
                <a:spcPct val="140000"/>
              </a:lnSpc>
            </a:pPr>
            <a:r>
              <a:rPr lang="en-US" altLang="zh-CN" sz="1400" b="1" dirty="0">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rPr>
              <a:t>Max. Efficiency</a:t>
            </a:r>
            <a:endParaRPr lang="en-US" altLang="zh-CN" sz="1400" b="1" dirty="0">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endParaRPr>
          </a:p>
          <a:p>
            <a:pPr lvl="1" algn="ctr">
              <a:lnSpc>
                <a:spcPct val="140000"/>
              </a:lnSpc>
            </a:pPr>
            <a:r>
              <a:rPr lang="en-US" altLang="zh-CN" sz="1400" b="1" dirty="0">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rPr>
              <a:t>98.8% </a:t>
            </a:r>
            <a:endParaRPr lang="en-US" altLang="zh-CN" sz="1400" b="1" dirty="0">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endParaRPr>
          </a:p>
        </p:txBody>
      </p:sp>
      <p:sp>
        <p:nvSpPr>
          <p:cNvPr id="72" name="文本框 71"/>
          <p:cNvSpPr txBox="1"/>
          <p:nvPr>
            <p:custDataLst>
              <p:tags r:id="rId38"/>
            </p:custDataLst>
          </p:nvPr>
        </p:nvSpPr>
        <p:spPr>
          <a:xfrm>
            <a:off x="4930775" y="5118735"/>
            <a:ext cx="3259455" cy="831850"/>
          </a:xfrm>
          <a:prstGeom prst="rect">
            <a:avLst/>
          </a:prstGeom>
          <a:noFill/>
          <a:extLst>
            <a:ext uri="{909E8E84-426E-40DD-AFC4-6F175D3DCCD1}">
              <a14:hiddenFill xmlns:a14="http://schemas.microsoft.com/office/drawing/2010/main">
                <a:solidFill>
                  <a:schemeClr val="bg2">
                    <a:lumMod val="50000"/>
                    <a:alpha val="46000"/>
                  </a:schemeClr>
                </a:solidFill>
              </a14:hiddenFill>
            </a:ext>
          </a:extLst>
        </p:spPr>
        <p:txBody>
          <a:bodyPr wrap="square" rtlCol="0">
            <a:noAutofit/>
          </a:bodyPr>
          <a:lstStyle/>
          <a:p>
            <a:pPr lvl="1" algn="ctr">
              <a:lnSpc>
                <a:spcPct val="140000"/>
              </a:lnSpc>
            </a:pPr>
            <a:r>
              <a:rPr lang="en-US" altLang="zh-CN" sz="1400" b="1">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rPr>
              <a:t>100A</a:t>
            </a:r>
            <a:endParaRPr lang="en-US" altLang="zh-CN" sz="1400" b="1">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endParaRPr>
          </a:p>
          <a:p>
            <a:pPr lvl="1" algn="ctr">
              <a:lnSpc>
                <a:spcPct val="140000"/>
              </a:lnSpc>
            </a:pPr>
            <a:r>
              <a:rPr lang="en-US" altLang="zh-CN" sz="1400" b="1">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rPr>
              <a:t>Charing &amp; Discharing </a:t>
            </a:r>
            <a:endParaRPr lang="en-US" altLang="zh-CN" sz="1400" b="1">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endParaRPr>
          </a:p>
        </p:txBody>
      </p:sp>
      <p:pic>
        <p:nvPicPr>
          <p:cNvPr id="20" name="图片 19" descr="25-50KW.1"/>
          <p:cNvPicPr>
            <a:picLocks noChangeAspect="1"/>
          </p:cNvPicPr>
          <p:nvPr>
            <p:custDataLst>
              <p:tags r:id="rId39"/>
            </p:custDataLst>
          </p:nvPr>
        </p:nvPicPr>
        <p:blipFill>
          <a:blip r:embed="rId40"/>
          <a:stretch>
            <a:fillRect/>
          </a:stretch>
        </p:blipFill>
        <p:spPr>
          <a:xfrm>
            <a:off x="7425055" y="1594485"/>
            <a:ext cx="434369" cy="288000"/>
          </a:xfrm>
          <a:prstGeom prst="rect">
            <a:avLst/>
          </a:prstGeom>
          <a:effectLst/>
        </p:spPr>
      </p:pic>
      <p:pic>
        <p:nvPicPr>
          <p:cNvPr id="21" name="图片 20" descr="25-50KW.1"/>
          <p:cNvPicPr>
            <a:picLocks noChangeAspect="1"/>
          </p:cNvPicPr>
          <p:nvPr>
            <p:custDataLst>
              <p:tags r:id="rId41"/>
            </p:custDataLst>
          </p:nvPr>
        </p:nvPicPr>
        <p:blipFill>
          <a:blip r:embed="rId40"/>
          <a:stretch>
            <a:fillRect/>
          </a:stretch>
        </p:blipFill>
        <p:spPr>
          <a:xfrm>
            <a:off x="7880985" y="1664335"/>
            <a:ext cx="325777" cy="216000"/>
          </a:xfrm>
          <a:prstGeom prst="rect">
            <a:avLst/>
          </a:prstGeom>
          <a:effectLst/>
        </p:spPr>
      </p:pic>
      <p:pic>
        <p:nvPicPr>
          <p:cNvPr id="25" name="图片 24" descr="25-50KW.1"/>
          <p:cNvPicPr>
            <a:picLocks noChangeAspect="1"/>
          </p:cNvPicPr>
          <p:nvPr>
            <p:custDataLst>
              <p:tags r:id="rId42"/>
            </p:custDataLst>
          </p:nvPr>
        </p:nvPicPr>
        <p:blipFill>
          <a:blip r:embed="rId40"/>
          <a:stretch>
            <a:fillRect/>
          </a:stretch>
        </p:blipFill>
        <p:spPr>
          <a:xfrm>
            <a:off x="8228330" y="1736090"/>
            <a:ext cx="217185" cy="144000"/>
          </a:xfrm>
          <a:prstGeom prst="rect">
            <a:avLst/>
          </a:prstGeom>
          <a:effectLst/>
        </p:spPr>
      </p:pic>
      <p:pic>
        <p:nvPicPr>
          <p:cNvPr id="26" name="图片 25" descr="25-50KW.1"/>
          <p:cNvPicPr>
            <a:picLocks noChangeAspect="1"/>
          </p:cNvPicPr>
          <p:nvPr>
            <p:custDataLst>
              <p:tags r:id="rId43"/>
            </p:custDataLst>
          </p:nvPr>
        </p:nvPicPr>
        <p:blipFill>
          <a:blip r:embed="rId40"/>
          <a:stretch>
            <a:fillRect/>
          </a:stretch>
        </p:blipFill>
        <p:spPr>
          <a:xfrm>
            <a:off x="8467090" y="1809750"/>
            <a:ext cx="108592" cy="72000"/>
          </a:xfrm>
          <a:prstGeom prst="rect">
            <a:avLst/>
          </a:prstGeom>
          <a:effectLst/>
        </p:spPr>
      </p:pic>
      <p:sp>
        <p:nvSpPr>
          <p:cNvPr id="27" name="文本框 26"/>
          <p:cNvSpPr txBox="1"/>
          <p:nvPr>
            <p:custDataLst>
              <p:tags r:id="rId44"/>
            </p:custDataLst>
          </p:nvPr>
        </p:nvSpPr>
        <p:spPr>
          <a:xfrm>
            <a:off x="6830060" y="1866900"/>
            <a:ext cx="1800225" cy="557530"/>
          </a:xfrm>
          <a:prstGeom prst="rect">
            <a:avLst/>
          </a:prstGeom>
          <a:noFill/>
        </p:spPr>
        <p:txBody>
          <a:bodyPr wrap="square" rtlCol="0">
            <a:noAutofit/>
          </a:bodyPr>
          <a:lstStyle/>
          <a:p>
            <a:pPr algn="ctr">
              <a:lnSpc>
                <a:spcPct val="140000"/>
              </a:lnSpc>
            </a:pPr>
            <a:r>
              <a:rPr lang="en-US" altLang="zh-CN" sz="1400" b="1">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rPr>
              <a:t>50/40/36/30/25</a:t>
            </a:r>
            <a:endParaRPr lang="en-US" altLang="zh-CN" sz="1400" b="1">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endParaRPr>
          </a:p>
        </p:txBody>
      </p:sp>
      <p:pic>
        <p:nvPicPr>
          <p:cNvPr id="28" name="图片 27" descr="25-50KW.1"/>
          <p:cNvPicPr>
            <a:picLocks noChangeAspect="1"/>
          </p:cNvPicPr>
          <p:nvPr>
            <p:custDataLst>
              <p:tags r:id="rId45"/>
            </p:custDataLst>
          </p:nvPr>
        </p:nvPicPr>
        <p:blipFill>
          <a:blip r:embed="rId40"/>
          <a:stretch>
            <a:fillRect/>
          </a:stretch>
        </p:blipFill>
        <p:spPr>
          <a:xfrm>
            <a:off x="6865620" y="1522730"/>
            <a:ext cx="542961" cy="360000"/>
          </a:xfrm>
          <a:prstGeom prst="rect">
            <a:avLst/>
          </a:prstGeom>
          <a:effectLst/>
        </p:spPr>
      </p:pic>
      <p:cxnSp>
        <p:nvCxnSpPr>
          <p:cNvPr id="31" name="肘形连接符 30"/>
          <p:cNvCxnSpPr>
            <a:stCxn id="29" idx="1"/>
          </p:cNvCxnSpPr>
          <p:nvPr>
            <p:custDataLst>
              <p:tags r:id="rId46"/>
            </p:custDataLst>
          </p:nvPr>
        </p:nvCxnSpPr>
        <p:spPr>
          <a:xfrm rot="10800000">
            <a:off x="6877050" y="3614420"/>
            <a:ext cx="170815" cy="421005"/>
          </a:xfrm>
          <a:prstGeom prst="bentConnector2">
            <a:avLst/>
          </a:prstGeom>
          <a:ln>
            <a:solidFill>
              <a:srgbClr val="676767"/>
            </a:solidFill>
          </a:ln>
        </p:spPr>
        <p:style>
          <a:lnRef idx="2">
            <a:schemeClr val="accent1"/>
          </a:lnRef>
          <a:fillRef idx="0">
            <a:srgbClr val="FFFFFF"/>
          </a:fillRef>
          <a:effectRef idx="0">
            <a:srgbClr val="FFFFFF"/>
          </a:effectRef>
          <a:fontRef idx="minor">
            <a:schemeClr val="tx1"/>
          </a:fontRef>
        </p:style>
      </p:cxnSp>
      <p:cxnSp>
        <p:nvCxnSpPr>
          <p:cNvPr id="32" name="肘形连接符 31"/>
          <p:cNvCxnSpPr/>
          <p:nvPr>
            <p:custDataLst>
              <p:tags r:id="rId47"/>
            </p:custDataLst>
          </p:nvPr>
        </p:nvCxnSpPr>
        <p:spPr>
          <a:xfrm rot="10800000">
            <a:off x="10262870" y="3606165"/>
            <a:ext cx="170815" cy="421005"/>
          </a:xfrm>
          <a:prstGeom prst="bentConnector2">
            <a:avLst/>
          </a:prstGeom>
          <a:ln>
            <a:solidFill>
              <a:srgbClr val="676767"/>
            </a:solidFill>
          </a:ln>
        </p:spPr>
        <p:style>
          <a:lnRef idx="2">
            <a:schemeClr val="accent1"/>
          </a:lnRef>
          <a:fillRef idx="0">
            <a:srgbClr val="FFFFFF"/>
          </a:fillRef>
          <a:effectRef idx="0">
            <a:srgbClr val="FFFFFF"/>
          </a:effectRef>
          <a:fontRef idx="minor">
            <a:schemeClr val="tx1"/>
          </a:fontRef>
        </p:style>
      </p:cxnSp>
      <p:sp>
        <p:nvSpPr>
          <p:cNvPr id="33" name="圆角矩形标注 32"/>
          <p:cNvSpPr/>
          <p:nvPr/>
        </p:nvSpPr>
        <p:spPr>
          <a:xfrm>
            <a:off x="9133205" y="4357370"/>
            <a:ext cx="2565400" cy="1477645"/>
          </a:xfrm>
          <a:prstGeom prst="wedgeRoundRectCallout">
            <a:avLst>
              <a:gd name="adj1" fmla="val 11732"/>
              <a:gd name="adj2" fmla="val -56809"/>
              <a:gd name="adj3" fmla="val 16667"/>
            </a:avLst>
          </a:prstGeom>
          <a:blipFill rotWithShape="1">
            <a:blip r:embed="rId48"/>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34" name="文本框 33"/>
          <p:cNvSpPr txBox="1"/>
          <p:nvPr>
            <p:custDataLst>
              <p:tags r:id="rId49"/>
            </p:custDataLst>
          </p:nvPr>
        </p:nvSpPr>
        <p:spPr>
          <a:xfrm>
            <a:off x="8750300" y="5367655"/>
            <a:ext cx="3259455" cy="346075"/>
          </a:xfrm>
          <a:prstGeom prst="rect">
            <a:avLst/>
          </a:prstGeom>
          <a:noFill/>
          <a:extLst>
            <a:ext uri="{909E8E84-426E-40DD-AFC4-6F175D3DCCD1}">
              <a14:hiddenFill xmlns:a14="http://schemas.microsoft.com/office/drawing/2010/main">
                <a:solidFill>
                  <a:schemeClr val="bg2">
                    <a:lumMod val="50000"/>
                    <a:alpha val="46000"/>
                  </a:schemeClr>
                </a:solidFill>
              </a14:hiddenFill>
            </a:ext>
          </a:extLst>
        </p:spPr>
        <p:txBody>
          <a:bodyPr wrap="square" rtlCol="0">
            <a:noAutofit/>
          </a:bodyPr>
          <a:lstStyle/>
          <a:p>
            <a:pPr lvl="1" algn="l">
              <a:lnSpc>
                <a:spcPct val="140000"/>
              </a:lnSpc>
            </a:pPr>
            <a:r>
              <a:rPr lang="en-US" altLang="zh-CN" sz="1400" b="1">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rPr>
              <a:t>110% AC Overloading</a:t>
            </a:r>
            <a:endParaRPr lang="en-US" altLang="zh-CN" sz="1400" b="1">
              <a:solidFill>
                <a:schemeClr val="bg1"/>
              </a:solidFill>
              <a:effectLst>
                <a:glow rad="228600">
                  <a:schemeClr val="accent1">
                    <a:satMod val="175000"/>
                    <a:alpha val="40000"/>
                  </a:schemeClr>
                </a:glow>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endParaRPr>
          </a:p>
        </p:txBody>
      </p:sp>
      <p:pic>
        <p:nvPicPr>
          <p:cNvPr id="6" name="图片 5" descr="3b32313539313233313bbbfad0b5cad6b1dbcad6caf5"/>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7031355" y="3855720"/>
            <a:ext cx="360000" cy="360000"/>
          </a:xfrm>
          <a:prstGeom prst="rect">
            <a:avLst/>
          </a:prstGeom>
        </p:spPr>
      </p:pic>
      <p:pic>
        <p:nvPicPr>
          <p:cNvPr id="9" name="图片 8" descr="3b32313539313233313bbbfad0b5cad6b1dbcad6caf5"/>
          <p:cNvPicPr>
            <a:picLocks noChangeAspect="1"/>
          </p:cNvPicPr>
          <p:nvPr>
            <p:custDataLst>
              <p:tags r:id="rId52"/>
            </p:custDataLst>
          </p:nvPr>
        </p:nvPicPr>
        <p:blipFill>
          <a:blip r:embed="rId50">
            <a:extLst>
              <a:ext uri="{96DAC541-7B7A-43D3-8B79-37D633B846F1}">
                <asvg:svgBlip xmlns:asvg="http://schemas.microsoft.com/office/drawing/2016/SVG/main" r:embed="rId51"/>
              </a:ext>
            </a:extLst>
          </a:blip>
          <a:stretch>
            <a:fillRect/>
          </a:stretch>
        </p:blipFill>
        <p:spPr>
          <a:xfrm>
            <a:off x="10433685" y="3855720"/>
            <a:ext cx="360000" cy="360000"/>
          </a:xfrm>
          <a:prstGeom prst="rect">
            <a:avLst/>
          </a:prstGeom>
        </p:spPr>
      </p:pic>
      <p:grpSp>
        <p:nvGrpSpPr>
          <p:cNvPr id="11" name="组合 10"/>
          <p:cNvGrpSpPr/>
          <p:nvPr/>
        </p:nvGrpSpPr>
        <p:grpSpPr>
          <a:xfrm>
            <a:off x="0" y="6605270"/>
            <a:ext cx="12191365" cy="255270"/>
            <a:chOff x="0" y="10398"/>
            <a:chExt cx="19199" cy="402"/>
          </a:xfrm>
        </p:grpSpPr>
        <p:sp>
          <p:nvSpPr>
            <p:cNvPr id="13" name="任意多边形 37"/>
            <p:cNvSpPr/>
            <p:nvPr>
              <p:custDataLst>
                <p:tags r:id="rId53"/>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6" name="五边形 15"/>
            <p:cNvSpPr/>
            <p:nvPr>
              <p:custDataLst>
                <p:tags r:id="rId54"/>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55"/>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19" name="图片 18" descr="C:\wohxy\pic\部门logo\3811661911493_.pic.jpg3811661911493_.pic"/>
            <p:cNvPicPr>
              <a:picLocks noChangeAspect="1"/>
            </p:cNvPicPr>
            <p:nvPr>
              <p:custDataLst>
                <p:tags r:id="rId56"/>
              </p:custDataLst>
            </p:nvPr>
          </p:nvPicPr>
          <p:blipFill>
            <a:blip r:embed="rId57"/>
            <a:srcRect/>
            <a:stretch>
              <a:fillRect/>
            </a:stretch>
          </p:blipFill>
          <p:spPr>
            <a:xfrm>
              <a:off x="527" y="10510"/>
              <a:ext cx="1293" cy="198"/>
            </a:xfrm>
            <a:prstGeom prst="rect">
              <a:avLst/>
            </a:prstGeom>
          </p:spPr>
        </p:pic>
        <p:pic>
          <p:nvPicPr>
            <p:cNvPr id="22" name="图片 41" descr="3b32313535393938333b57307403"/>
            <p:cNvPicPr>
              <a:picLocks noChangeAspect="1"/>
            </p:cNvPicPr>
            <p:nvPr>
              <p:custDataLst>
                <p:tags r:id="rId58"/>
              </p:custDataLst>
            </p:nvPr>
          </p:nvPicPr>
          <p:blipFill>
            <a:blip r:embed="rId59">
              <a:extLst>
                <a:ext uri="{96DAC541-7B7A-43D3-8B79-37D633B846F1}">
                  <asvg:svgBlip xmlns:asvg="http://schemas.microsoft.com/office/drawing/2016/SVG/main" r:embed="rId60"/>
                </a:ext>
              </a:extLst>
            </a:blip>
            <a:stretch>
              <a:fillRect/>
            </a:stretch>
          </p:blipFill>
          <p:spPr>
            <a:xfrm>
              <a:off x="2797" y="10510"/>
              <a:ext cx="198" cy="198"/>
            </a:xfrm>
            <a:prstGeom prst="rect">
              <a:avLst/>
            </a:prstGeom>
          </p:spPr>
        </p:pic>
        <p:sp>
          <p:nvSpPr>
            <p:cNvPr id="23" name="文本框 22"/>
            <p:cNvSpPr txBox="1"/>
            <p:nvPr>
              <p:custDataLst>
                <p:tags r:id="rId61"/>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9" name="文本框 28"/>
            <p:cNvSpPr txBox="1"/>
            <p:nvPr>
              <p:custDataLst>
                <p:tags r:id="rId62"/>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05</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63"/>
              </p:custDataLst>
            </p:nvPr>
          </p:nvPicPr>
          <p:blipFill>
            <a:blip r:embed="rId64">
              <a:extLst>
                <a:ext uri="{96DAC541-7B7A-43D3-8B79-37D633B846F1}">
                  <asvg:svgBlip xmlns:asvg="http://schemas.microsoft.com/office/drawing/2016/SVG/main" r:embed="rId65"/>
                </a:ext>
              </a:extLst>
            </a:blip>
            <a:stretch>
              <a:fillRect/>
            </a:stretch>
          </p:blipFill>
          <p:spPr>
            <a:xfrm>
              <a:off x="6195" y="10510"/>
              <a:ext cx="198" cy="198"/>
            </a:xfrm>
            <a:prstGeom prst="rect">
              <a:avLst/>
            </a:prstGeom>
          </p:spPr>
        </p:pic>
        <p:sp>
          <p:nvSpPr>
            <p:cNvPr id="36" name="文本框 35"/>
            <p:cNvSpPr txBox="1"/>
            <p:nvPr>
              <p:custDataLst>
                <p:tags r:id="rId66"/>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6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7013575" y="1631950"/>
            <a:ext cx="5031740" cy="111442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In a three-phase system, it is common that different power loads will be used at the same time</a:t>
            </a:r>
            <a:r>
              <a:rPr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on different phases, which will cause the power consumption of the whole three-phase grid to be unbalanced. </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90" name="组合 89"/>
          <p:cNvGrpSpPr/>
          <p:nvPr/>
        </p:nvGrpSpPr>
        <p:grpSpPr>
          <a:xfrm>
            <a:off x="7012305" y="2560955"/>
            <a:ext cx="4641850" cy="2745105"/>
            <a:chOff x="527" y="4315"/>
            <a:chExt cx="7310" cy="4323"/>
          </a:xfrm>
        </p:grpSpPr>
        <p:sp>
          <p:nvSpPr>
            <p:cNvPr id="19" name="文本框 18"/>
            <p:cNvSpPr txBox="1"/>
            <p:nvPr>
              <p:custDataLst>
                <p:tags r:id="rId2"/>
              </p:custDataLst>
            </p:nvPr>
          </p:nvSpPr>
          <p:spPr>
            <a:xfrm>
              <a:off x="529" y="4315"/>
              <a:ext cx="7308" cy="1211"/>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20000"/>
                </a:lnSpc>
              </a:pPr>
              <a:r>
                <a:rPr lang="en-US" altLang="zh-CN" sz="1000" b="1" i="1" dirty="0">
                  <a:solidFill>
                    <a:schemeClr val="tx1"/>
                  </a:solidFill>
                  <a:latin typeface="HarmonyOS Sans SC" panose="00000500000000000000" charset="-122"/>
                  <a:ea typeface="HarmonyOS Sans SC" panose="00000500000000000000" charset="-122"/>
                  <a:cs typeface="HarmonyOS Sans Black" panose="00000A00000000000000" charset="0"/>
                </a:rPr>
                <a:t>Imagine a scene </a:t>
              </a:r>
              <a:r>
                <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rPr>
                <a:t>( as shown in the pic)</a:t>
              </a:r>
              <a:r>
                <a:rPr lang="en-US" altLang="zh-CN" sz="1000" b="1" i="1" dirty="0">
                  <a:solidFill>
                    <a:schemeClr val="tx1"/>
                  </a:solidFill>
                  <a:latin typeface="HarmonyOS Sans SC" panose="00000500000000000000" charset="-122"/>
                  <a:ea typeface="HarmonyOS Sans SC" panose="00000500000000000000" charset="-122"/>
                  <a:cs typeface="HarmonyOS Sans Black" panose="00000A00000000000000" charset="0"/>
                </a:rPr>
                <a:t>:</a:t>
              </a:r>
              <a:endPar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lvl="0" algn="l">
                <a:lnSpc>
                  <a:spcPct val="120000"/>
                </a:lnSpc>
              </a:pPr>
              <a:endPar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lvl="0" algn="l">
                <a:lnSpc>
                  <a:spcPct val="120000"/>
                </a:lnSpc>
              </a:pPr>
              <a:r>
                <a:rPr lang="en-US" altLang="zh-CN" sz="1000" b="1" i="1" dirty="0">
                  <a:solidFill>
                    <a:schemeClr val="tx1"/>
                  </a:solidFill>
                  <a:latin typeface="HarmonyOS Sans SC" panose="00000500000000000000" charset="-122"/>
                  <a:ea typeface="HarmonyOS Sans SC" panose="00000500000000000000" charset="-122"/>
                  <a:cs typeface="HarmonyOS Sans Black" panose="00000A00000000000000" charset="0"/>
                </a:rPr>
                <a:t>PV generation is 26kW.  Where the </a:t>
              </a:r>
              <a:r>
                <a:rPr lang="en-US" altLang="zh-CN" sz="1000" b="1" i="1" dirty="0">
                  <a:solidFill>
                    <a:srgbClr val="FF0000"/>
                  </a:solidFill>
                  <a:latin typeface="HarmonyOS Sans SC" panose="00000500000000000000" charset="-122"/>
                  <a:ea typeface="HarmonyOS Sans SC" panose="00000500000000000000" charset="-122"/>
                  <a:cs typeface="HarmonyOS Sans Black" panose="00000A00000000000000" charset="0"/>
                </a:rPr>
                <a:t>power export is limited </a:t>
              </a:r>
              <a:r>
                <a:rPr lang="en-US" altLang="zh-CN" sz="1000" b="1" i="1" dirty="0">
                  <a:solidFill>
                    <a:schemeClr val="tx1"/>
                  </a:solidFill>
                  <a:latin typeface="HarmonyOS Sans SC" panose="00000500000000000000" charset="-122"/>
                  <a:ea typeface="HarmonyOS Sans SC" panose="00000500000000000000" charset="-122"/>
                  <a:cs typeface="HarmonyOS Sans Black" panose="00000A00000000000000" charset="0"/>
                </a:rPr>
                <a:t>and there are three working loads of different phases, L1: 6kW; L2: 10kW; L3: 10kW.</a:t>
              </a:r>
              <a:endParaRPr lang="en-US" altLang="zh-CN" sz="1000" b="1" i="1" dirty="0">
                <a:solidFill>
                  <a:schemeClr val="tx1"/>
                </a:solidFill>
                <a:latin typeface="HarmonyOS Sans SC" panose="00000500000000000000" charset="-122"/>
                <a:ea typeface="HarmonyOS Sans SC" panose="00000500000000000000" charset="-122"/>
                <a:cs typeface="HarmonyOS Sans Black" panose="00000A00000000000000" charset="0"/>
              </a:endParaRPr>
            </a:p>
          </p:txBody>
        </p:sp>
        <p:grpSp>
          <p:nvGrpSpPr>
            <p:cNvPr id="84" name="组合 83"/>
            <p:cNvGrpSpPr/>
            <p:nvPr/>
          </p:nvGrpSpPr>
          <p:grpSpPr>
            <a:xfrm>
              <a:off x="3331" y="5618"/>
              <a:ext cx="3809" cy="1415"/>
              <a:chOff x="558" y="6924"/>
              <a:chExt cx="3809" cy="1415"/>
            </a:xfrm>
          </p:grpSpPr>
          <p:grpSp>
            <p:nvGrpSpPr>
              <p:cNvPr id="78" name="组合 77"/>
              <p:cNvGrpSpPr/>
              <p:nvPr/>
            </p:nvGrpSpPr>
            <p:grpSpPr>
              <a:xfrm>
                <a:off x="627" y="7164"/>
                <a:ext cx="3372" cy="1175"/>
                <a:chOff x="1424" y="7153"/>
                <a:chExt cx="3372" cy="1175"/>
              </a:xfrm>
            </p:grpSpPr>
            <p:grpSp>
              <p:nvGrpSpPr>
                <p:cNvPr id="77" name="组合 76"/>
                <p:cNvGrpSpPr/>
                <p:nvPr/>
              </p:nvGrpSpPr>
              <p:grpSpPr>
                <a:xfrm>
                  <a:off x="3034" y="7513"/>
                  <a:ext cx="1762" cy="643"/>
                  <a:chOff x="3034" y="7513"/>
                  <a:chExt cx="1762" cy="643"/>
                </a:xfrm>
              </p:grpSpPr>
              <p:cxnSp>
                <p:nvCxnSpPr>
                  <p:cNvPr id="71" name="直接连接符 70"/>
                  <p:cNvCxnSpPr/>
                  <p:nvPr>
                    <p:custDataLst>
                      <p:tags r:id="rId3"/>
                    </p:custDataLst>
                  </p:nvPr>
                </p:nvCxnSpPr>
                <p:spPr>
                  <a:xfrm>
                    <a:off x="3034" y="7513"/>
                    <a:ext cx="176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4"/>
                    </p:custDataLst>
                  </p:nvPr>
                </p:nvCxnSpPr>
                <p:spPr>
                  <a:xfrm>
                    <a:off x="3034" y="7820"/>
                    <a:ext cx="176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5"/>
                    </p:custDataLst>
                  </p:nvPr>
                </p:nvCxnSpPr>
                <p:spPr>
                  <a:xfrm>
                    <a:off x="3034" y="8156"/>
                    <a:ext cx="176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2" name="直接连接符 61"/>
                <p:cNvCxnSpPr/>
                <p:nvPr/>
              </p:nvCxnSpPr>
              <p:spPr>
                <a:xfrm>
                  <a:off x="1474" y="7513"/>
                  <a:ext cx="17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6"/>
                  </p:custDataLst>
                </p:nvPr>
              </p:nvCxnSpPr>
              <p:spPr>
                <a:xfrm>
                  <a:off x="1474" y="7820"/>
                  <a:ext cx="17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7"/>
                  </p:custDataLst>
                </p:nvPr>
              </p:nvCxnSpPr>
              <p:spPr>
                <a:xfrm>
                  <a:off x="1474" y="8156"/>
                  <a:ext cx="1762"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1424" y="7153"/>
                  <a:ext cx="1310" cy="360"/>
                </a:xfrm>
                <a:prstGeom prst="rect">
                  <a:avLst/>
                </a:prstGeom>
                <a:noFill/>
              </p:spPr>
              <p:txBody>
                <a:bodyPr wrap="square" rtlCol="0">
                  <a:noAutofit/>
                </a:bodyPr>
                <a:lstStyle/>
                <a:p>
                  <a:pPr>
                    <a:lnSpc>
                      <a:spcPct val="140000"/>
                    </a:lnSpc>
                  </a:pPr>
                  <a:r>
                    <a:rPr lang="en-US" altLang="zh-CN" sz="700">
                      <a:solidFill>
                        <a:srgbClr val="8489D3"/>
                      </a:solidFill>
                      <a:latin typeface="HarmonyOS Sans SC" panose="00000500000000000000" charset="-122"/>
                      <a:ea typeface="HarmonyOS Sans SC" panose="00000500000000000000" charset="-122"/>
                      <a:cs typeface="HarmonyOS Sans Black" panose="00000A00000000000000" charset="0"/>
                    </a:rPr>
                    <a:t>L1</a:t>
                  </a:r>
                  <a:r>
                    <a:rPr lang="zh-CN" altLang="en-US" sz="700">
                      <a:solidFill>
                        <a:srgbClr val="8489D3"/>
                      </a:solidFill>
                      <a:latin typeface="HarmonyOS Sans SC" panose="00000500000000000000" charset="-122"/>
                      <a:ea typeface="HarmonyOS Sans SC" panose="00000500000000000000" charset="-122"/>
                      <a:cs typeface="HarmonyOS Sans Black" panose="00000A00000000000000" charset="0"/>
                    </a:rPr>
                    <a:t>：</a:t>
                  </a:r>
                  <a:r>
                    <a:rPr lang="en-US" altLang="zh-CN" sz="700">
                      <a:solidFill>
                        <a:srgbClr val="8489D3"/>
                      </a:solidFill>
                      <a:latin typeface="HarmonyOS Sans SC" panose="00000500000000000000" charset="-122"/>
                      <a:ea typeface="HarmonyOS Sans SC" panose="00000500000000000000" charset="-122"/>
                      <a:cs typeface="HarmonyOS Sans Black" panose="00000A00000000000000" charset="0"/>
                    </a:rPr>
                    <a:t>6kW</a:t>
                  </a:r>
                  <a:endParaRPr lang="en-US" altLang="zh-CN" sz="70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66" name="文本框 65"/>
                <p:cNvSpPr txBox="1"/>
                <p:nvPr>
                  <p:custDataLst>
                    <p:tags r:id="rId8"/>
                  </p:custDataLst>
                </p:nvPr>
              </p:nvSpPr>
              <p:spPr>
                <a:xfrm>
                  <a:off x="1424" y="7460"/>
                  <a:ext cx="1310" cy="360"/>
                </a:xfrm>
                <a:prstGeom prst="rect">
                  <a:avLst/>
                </a:prstGeom>
                <a:noFill/>
              </p:spPr>
              <p:txBody>
                <a:bodyPr wrap="square" rtlCol="0">
                  <a:noAutofit/>
                </a:bodyPr>
                <a:lstStyle/>
                <a:p>
                  <a:pPr>
                    <a:lnSpc>
                      <a:spcPct val="140000"/>
                    </a:lnSpc>
                  </a:pPr>
                  <a:r>
                    <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rPr>
                    <a:t>L2</a:t>
                  </a:r>
                  <a:r>
                    <a:rPr lang="zh-CN" altLang="en-US" sz="700">
                      <a:solidFill>
                        <a:srgbClr val="FF0000"/>
                      </a:solidFill>
                      <a:latin typeface="HarmonyOS Sans SC" panose="00000500000000000000" charset="-122"/>
                      <a:ea typeface="HarmonyOS Sans SC" panose="00000500000000000000" charset="-122"/>
                      <a:cs typeface="HarmonyOS Sans Black" panose="00000A00000000000000" charset="0"/>
                    </a:rPr>
                    <a:t>：</a:t>
                  </a:r>
                  <a:r>
                    <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rPr>
                    <a:t>6kW</a:t>
                  </a:r>
                  <a:endPar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endParaRPr>
                </a:p>
              </p:txBody>
            </p:sp>
            <p:sp>
              <p:nvSpPr>
                <p:cNvPr id="67" name="文本框 66"/>
                <p:cNvSpPr txBox="1"/>
                <p:nvPr>
                  <p:custDataLst>
                    <p:tags r:id="rId9"/>
                  </p:custDataLst>
                </p:nvPr>
              </p:nvSpPr>
              <p:spPr>
                <a:xfrm>
                  <a:off x="1424" y="7820"/>
                  <a:ext cx="1310" cy="360"/>
                </a:xfrm>
                <a:prstGeom prst="rect">
                  <a:avLst/>
                </a:prstGeom>
                <a:noFill/>
              </p:spPr>
              <p:txBody>
                <a:bodyPr wrap="square" rtlCol="0">
                  <a:noAutofit/>
                </a:bodyPr>
                <a:lstStyle/>
                <a:p>
                  <a:pPr>
                    <a:lnSpc>
                      <a:spcPct val="140000"/>
                    </a:lnSpc>
                  </a:pPr>
                  <a:r>
                    <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rPr>
                    <a:t>L3</a:t>
                  </a:r>
                  <a:r>
                    <a:rPr lang="zh-CN" altLang="en-US" sz="700">
                      <a:solidFill>
                        <a:srgbClr val="FF0000"/>
                      </a:solidFill>
                      <a:latin typeface="HarmonyOS Sans SC" panose="00000500000000000000" charset="-122"/>
                      <a:ea typeface="HarmonyOS Sans SC" panose="00000500000000000000" charset="-122"/>
                      <a:cs typeface="HarmonyOS Sans Black" panose="00000A00000000000000" charset="0"/>
                    </a:rPr>
                    <a:t>：</a:t>
                  </a:r>
                  <a:r>
                    <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rPr>
                    <a:t>6kW</a:t>
                  </a:r>
                  <a:endPar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endParaRPr>
                </a:p>
              </p:txBody>
            </p:sp>
            <p:sp>
              <p:nvSpPr>
                <p:cNvPr id="61" name="文本框 60"/>
                <p:cNvSpPr txBox="1"/>
                <p:nvPr/>
              </p:nvSpPr>
              <p:spPr>
                <a:xfrm>
                  <a:off x="2502" y="7312"/>
                  <a:ext cx="1099" cy="1016"/>
                </a:xfrm>
                <a:prstGeom prst="roundRect">
                  <a:avLst/>
                </a:prstGeom>
                <a:solidFill>
                  <a:srgbClr val="8489D3"/>
                </a:solidFill>
              </p:spPr>
              <p:txBody>
                <a:bodyPr wrap="square" rtlCol="0">
                  <a:noAutofit/>
                </a:bodyPr>
                <a:lstStyle/>
                <a:p>
                  <a:pPr algn="ctr">
                    <a:lnSpc>
                      <a:spcPct val="120000"/>
                    </a:lnSpc>
                  </a:pPr>
                  <a:r>
                    <a:rPr lang="en-US" altLang="zh-CN" sz="800" b="1">
                      <a:solidFill>
                        <a:schemeClr val="bg1"/>
                      </a:solidFill>
                      <a:latin typeface="HarmonyOS Sans SC" panose="00000500000000000000" charset="-122"/>
                      <a:ea typeface="HarmonyOS Sans SC" panose="00000500000000000000" charset="-122"/>
                      <a:cs typeface="HarmonyOS Sans Black" panose="00000A00000000000000" charset="0"/>
                    </a:rPr>
                    <a:t>Other</a:t>
                  </a:r>
                  <a:endParaRPr lang="en-US" altLang="zh-CN" sz="800" b="1">
                    <a:solidFill>
                      <a:schemeClr val="bg1"/>
                    </a:solidFill>
                    <a:latin typeface="HarmonyOS Sans SC" panose="00000500000000000000" charset="-122"/>
                    <a:ea typeface="HarmonyOS Sans SC" panose="00000500000000000000" charset="-122"/>
                    <a:cs typeface="HarmonyOS Sans Black" panose="00000A00000000000000" charset="0"/>
                  </a:endParaRPr>
                </a:p>
                <a:p>
                  <a:pPr algn="ctr">
                    <a:lnSpc>
                      <a:spcPct val="120000"/>
                    </a:lnSpc>
                  </a:pPr>
                  <a:r>
                    <a:rPr lang="en-US" altLang="zh-CN" sz="800" b="1">
                      <a:solidFill>
                        <a:schemeClr val="bg1"/>
                      </a:solidFill>
                      <a:latin typeface="HarmonyOS Sans SC" panose="00000500000000000000" charset="-122"/>
                      <a:ea typeface="HarmonyOS Sans SC" panose="00000500000000000000" charset="-122"/>
                      <a:cs typeface="HarmonyOS Sans Black" panose="00000A00000000000000" charset="0"/>
                    </a:rPr>
                    <a:t>30kW</a:t>
                  </a:r>
                  <a:endParaRPr lang="en-US" altLang="zh-CN" sz="800" b="1">
                    <a:solidFill>
                      <a:schemeClr val="bg1"/>
                    </a:solidFill>
                    <a:latin typeface="HarmonyOS Sans SC" panose="00000500000000000000" charset="-122"/>
                    <a:ea typeface="HarmonyOS Sans SC" panose="00000500000000000000" charset="-122"/>
                    <a:cs typeface="HarmonyOS Sans Black" panose="00000A00000000000000" charset="0"/>
                  </a:endParaRPr>
                </a:p>
                <a:p>
                  <a:pPr algn="ctr">
                    <a:lnSpc>
                      <a:spcPct val="120000"/>
                    </a:lnSpc>
                  </a:pPr>
                  <a:r>
                    <a:rPr lang="en-US" altLang="zh-CN" sz="800" b="1">
                      <a:solidFill>
                        <a:schemeClr val="bg1"/>
                      </a:solidFill>
                      <a:latin typeface="HarmonyOS Sans SC" panose="00000500000000000000" charset="-122"/>
                      <a:ea typeface="HarmonyOS Sans SC" panose="00000500000000000000" charset="-122"/>
                      <a:cs typeface="HarmonyOS Sans Black" panose="00000A00000000000000" charset="0"/>
                    </a:rPr>
                    <a:t>Inverter</a:t>
                  </a:r>
                  <a:endParaRPr lang="en-US" altLang="zh-CN" sz="800" b="1">
                    <a:solidFill>
                      <a:schemeClr val="bg1"/>
                    </a:solidFill>
                    <a:latin typeface="HarmonyOS Sans SC" panose="00000500000000000000" charset="-122"/>
                    <a:ea typeface="HarmonyOS Sans SC" panose="00000500000000000000" charset="-122"/>
                    <a:cs typeface="HarmonyOS Sans Black" panose="00000A00000000000000" charset="0"/>
                  </a:endParaRPr>
                </a:p>
              </p:txBody>
            </p:sp>
            <p:sp>
              <p:nvSpPr>
                <p:cNvPr id="74" name="文本框 73"/>
                <p:cNvSpPr txBox="1"/>
                <p:nvPr>
                  <p:custDataLst>
                    <p:tags r:id="rId10"/>
                  </p:custDataLst>
                </p:nvPr>
              </p:nvSpPr>
              <p:spPr>
                <a:xfrm>
                  <a:off x="3289" y="7153"/>
                  <a:ext cx="1310" cy="360"/>
                </a:xfrm>
                <a:prstGeom prst="rect">
                  <a:avLst/>
                </a:prstGeom>
                <a:noFill/>
              </p:spPr>
              <p:txBody>
                <a:bodyPr wrap="square" rtlCol="0">
                  <a:noAutofit/>
                </a:bodyPr>
                <a:lstStyle/>
                <a:p>
                  <a:pPr algn="r">
                    <a:lnSpc>
                      <a:spcPct val="140000"/>
                    </a:lnSpc>
                  </a:pPr>
                  <a:r>
                    <a:rPr lang="en-US" altLang="zh-CN" sz="700" dirty="0">
                      <a:solidFill>
                        <a:srgbClr val="FF0000"/>
                      </a:solidFill>
                      <a:latin typeface="HarmonyOS Sans SC" panose="00000500000000000000" charset="-122"/>
                      <a:ea typeface="HarmonyOS Sans SC" panose="00000500000000000000" charset="-122"/>
                      <a:cs typeface="HarmonyOS Sans Black" panose="00000A00000000000000" charset="0"/>
                    </a:rPr>
                    <a:t>L1</a:t>
                  </a:r>
                  <a:r>
                    <a:rPr lang="zh-CN" altLang="en-US" sz="700" dirty="0">
                      <a:solidFill>
                        <a:srgbClr val="FF0000"/>
                      </a:solidFill>
                      <a:latin typeface="HarmonyOS Sans SC" panose="00000500000000000000" charset="-122"/>
                      <a:ea typeface="HarmonyOS Sans SC" panose="00000500000000000000" charset="-122"/>
                      <a:cs typeface="HarmonyOS Sans Black" panose="00000A00000000000000" charset="0"/>
                    </a:rPr>
                    <a:t>：</a:t>
                  </a:r>
                  <a:r>
                    <a:rPr lang="en-US" altLang="zh-CN" sz="700" dirty="0">
                      <a:solidFill>
                        <a:srgbClr val="FF0000"/>
                      </a:solidFill>
                      <a:latin typeface="HarmonyOS Sans SC" panose="00000500000000000000" charset="-122"/>
                      <a:ea typeface="HarmonyOS Sans SC" panose="00000500000000000000" charset="-122"/>
                      <a:cs typeface="HarmonyOS Sans Black" panose="00000A00000000000000" charset="0"/>
                    </a:rPr>
                    <a:t>  0kW</a:t>
                  </a:r>
                  <a:endParaRPr lang="en-US" altLang="zh-CN" sz="700" dirty="0">
                    <a:solidFill>
                      <a:srgbClr val="FF0000"/>
                    </a:solidFill>
                    <a:latin typeface="HarmonyOS Sans SC" panose="00000500000000000000" charset="-122"/>
                    <a:ea typeface="HarmonyOS Sans SC" panose="00000500000000000000" charset="-122"/>
                    <a:cs typeface="HarmonyOS Sans Black" panose="00000A00000000000000" charset="0"/>
                  </a:endParaRPr>
                </a:p>
              </p:txBody>
            </p:sp>
            <p:sp>
              <p:nvSpPr>
                <p:cNvPr id="75" name="文本框 74"/>
                <p:cNvSpPr txBox="1"/>
                <p:nvPr>
                  <p:custDataLst>
                    <p:tags r:id="rId11"/>
                  </p:custDataLst>
                </p:nvPr>
              </p:nvSpPr>
              <p:spPr>
                <a:xfrm>
                  <a:off x="3289" y="7460"/>
                  <a:ext cx="1310" cy="360"/>
                </a:xfrm>
                <a:prstGeom prst="rect">
                  <a:avLst/>
                </a:prstGeom>
                <a:noFill/>
              </p:spPr>
              <p:txBody>
                <a:bodyPr wrap="square" rtlCol="0">
                  <a:noAutofit/>
                </a:bodyPr>
                <a:lstStyle/>
                <a:p>
                  <a:pPr algn="r">
                    <a:lnSpc>
                      <a:spcPct val="140000"/>
                    </a:lnSpc>
                  </a:pPr>
                  <a:r>
                    <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rPr>
                    <a:t>L2</a:t>
                  </a:r>
                  <a:r>
                    <a:rPr lang="zh-CN" altLang="en-US" sz="700">
                      <a:solidFill>
                        <a:srgbClr val="FF0000"/>
                      </a:solidFill>
                      <a:latin typeface="HarmonyOS Sans SC" panose="00000500000000000000" charset="-122"/>
                      <a:ea typeface="HarmonyOS Sans SC" panose="00000500000000000000" charset="-122"/>
                      <a:cs typeface="HarmonyOS Sans Black" panose="00000A00000000000000" charset="0"/>
                    </a:rPr>
                    <a:t>：</a:t>
                  </a:r>
                  <a:r>
                    <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rPr>
                    <a:t>-4kW</a:t>
                  </a:r>
                  <a:endPar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endParaRPr>
                </a:p>
              </p:txBody>
            </p:sp>
            <p:sp>
              <p:nvSpPr>
                <p:cNvPr id="76" name="文本框 75"/>
                <p:cNvSpPr txBox="1"/>
                <p:nvPr>
                  <p:custDataLst>
                    <p:tags r:id="rId12"/>
                  </p:custDataLst>
                </p:nvPr>
              </p:nvSpPr>
              <p:spPr>
                <a:xfrm>
                  <a:off x="3289" y="7820"/>
                  <a:ext cx="1310" cy="360"/>
                </a:xfrm>
                <a:prstGeom prst="rect">
                  <a:avLst/>
                </a:prstGeom>
                <a:noFill/>
              </p:spPr>
              <p:txBody>
                <a:bodyPr wrap="square" rtlCol="0">
                  <a:noAutofit/>
                </a:bodyPr>
                <a:lstStyle/>
                <a:p>
                  <a:pPr algn="r">
                    <a:lnSpc>
                      <a:spcPct val="140000"/>
                    </a:lnSpc>
                  </a:pPr>
                  <a:r>
                    <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rPr>
                    <a:t>L3</a:t>
                  </a:r>
                  <a:r>
                    <a:rPr lang="zh-CN" altLang="en-US" sz="700">
                      <a:solidFill>
                        <a:srgbClr val="FF0000"/>
                      </a:solidFill>
                      <a:latin typeface="HarmonyOS Sans SC" panose="00000500000000000000" charset="-122"/>
                      <a:ea typeface="HarmonyOS Sans SC" panose="00000500000000000000" charset="-122"/>
                      <a:cs typeface="HarmonyOS Sans Black" panose="00000A00000000000000" charset="0"/>
                    </a:rPr>
                    <a:t>：</a:t>
                  </a:r>
                  <a:r>
                    <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rPr>
                    <a:t>-4kW</a:t>
                  </a:r>
                  <a:endParaRPr lang="en-US" altLang="zh-CN" sz="700">
                    <a:solidFill>
                      <a:srgbClr val="FF0000"/>
                    </a:solidFill>
                    <a:latin typeface="HarmonyOS Sans SC" panose="00000500000000000000" charset="-122"/>
                    <a:ea typeface="HarmonyOS Sans SC" panose="00000500000000000000" charset="-122"/>
                    <a:cs typeface="HarmonyOS Sans Black" panose="00000A00000000000000" charset="0"/>
                  </a:endParaRPr>
                </a:p>
              </p:txBody>
            </p:sp>
          </p:grpSp>
          <p:sp>
            <p:nvSpPr>
              <p:cNvPr id="81" name="文本框 80"/>
              <p:cNvSpPr txBox="1"/>
              <p:nvPr>
                <p:custDataLst>
                  <p:tags r:id="rId13"/>
                </p:custDataLst>
              </p:nvPr>
            </p:nvSpPr>
            <p:spPr>
              <a:xfrm>
                <a:off x="1456" y="6924"/>
                <a:ext cx="1597" cy="355"/>
              </a:xfrm>
              <a:prstGeom prst="rect">
                <a:avLst/>
              </a:prstGeom>
              <a:noFill/>
            </p:spPr>
            <p:txBody>
              <a:bodyPr wrap="square" rtlCol="0">
                <a:noAutofit/>
              </a:bodyPr>
              <a:lstStyle/>
              <a:p>
                <a:pPr algn="ctr">
                  <a:lnSpc>
                    <a:spcPct val="140000"/>
                  </a:lnSpc>
                </a:pPr>
                <a:r>
                  <a:rPr lang="en-US" altLang="zh-CN" sz="700" b="1">
                    <a:solidFill>
                      <a:srgbClr val="8489D3"/>
                    </a:solidFill>
                    <a:latin typeface="HarmonyOS Sans SC" panose="00000500000000000000" charset="-122"/>
                    <a:ea typeface="HarmonyOS Sans SC" panose="00000500000000000000" charset="-122"/>
                    <a:cs typeface="HarmonyOS Sans Black" panose="00000A00000000000000" charset="0"/>
                  </a:rPr>
                  <a:t>PV: 26kW to </a:t>
                </a:r>
                <a:r>
                  <a:rPr lang="en-US" altLang="zh-CN" sz="700" b="1">
                    <a:solidFill>
                      <a:srgbClr val="FF0000"/>
                    </a:solidFill>
                    <a:latin typeface="HarmonyOS Sans SC" panose="00000500000000000000" charset="-122"/>
                    <a:ea typeface="HarmonyOS Sans SC" panose="00000500000000000000" charset="-122"/>
                    <a:cs typeface="HarmonyOS Sans Black" panose="00000A00000000000000" charset="0"/>
                  </a:rPr>
                  <a:t>18kW</a:t>
                </a:r>
                <a:endParaRPr lang="en-US" altLang="zh-CN" sz="700" b="1">
                  <a:solidFill>
                    <a:srgbClr val="FF0000"/>
                  </a:solidFill>
                  <a:latin typeface="HarmonyOS Sans SC" panose="00000500000000000000" charset="-122"/>
                  <a:ea typeface="HarmonyOS Sans SC" panose="00000500000000000000" charset="-122"/>
                  <a:cs typeface="HarmonyOS Sans Black" panose="00000A00000000000000" charset="0"/>
                </a:endParaRPr>
              </a:p>
            </p:txBody>
          </p:sp>
          <p:sp>
            <p:nvSpPr>
              <p:cNvPr id="82" name="文本框 81"/>
              <p:cNvSpPr txBox="1"/>
              <p:nvPr/>
            </p:nvSpPr>
            <p:spPr>
              <a:xfrm>
                <a:off x="558" y="7471"/>
                <a:ext cx="249" cy="627"/>
              </a:xfrm>
              <a:prstGeom prst="rect">
                <a:avLst/>
              </a:prstGeom>
              <a:noFill/>
            </p:spPr>
            <p:txBody>
              <a:bodyPr vert="eaVert" wrap="square" rtlCol="0">
                <a:noAutofit/>
              </a:bodyPr>
              <a:lstStyle/>
              <a:p>
                <a:pPr algn="ctr">
                  <a:lnSpc>
                    <a:spcPct val="140000"/>
                  </a:lnSpc>
                </a:pPr>
                <a:r>
                  <a:rPr lang="en-US" altLang="zh-CN" sz="700" b="1">
                    <a:solidFill>
                      <a:srgbClr val="8489D3"/>
                    </a:solidFill>
                    <a:latin typeface="HarmonyOS Sans SC" panose="00000500000000000000" charset="-122"/>
                    <a:ea typeface="HarmonyOS Sans SC" panose="00000500000000000000" charset="-122"/>
                    <a:cs typeface="HarmonyOS Sans Black" panose="00000A00000000000000" charset="0"/>
                  </a:rPr>
                  <a:t>LOADS</a:t>
                </a:r>
                <a:endParaRPr lang="en-US" altLang="zh-CN" sz="7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83" name="文本框 82"/>
              <p:cNvSpPr txBox="1"/>
              <p:nvPr>
                <p:custDataLst>
                  <p:tags r:id="rId14"/>
                </p:custDataLst>
              </p:nvPr>
            </p:nvSpPr>
            <p:spPr>
              <a:xfrm>
                <a:off x="4118" y="7471"/>
                <a:ext cx="249" cy="627"/>
              </a:xfrm>
              <a:prstGeom prst="rect">
                <a:avLst/>
              </a:prstGeom>
              <a:noFill/>
            </p:spPr>
            <p:txBody>
              <a:bodyPr vert="eaVert" wrap="square" rtlCol="0">
                <a:noAutofit/>
              </a:bodyPr>
              <a:lstStyle/>
              <a:p>
                <a:pPr algn="ctr">
                  <a:lnSpc>
                    <a:spcPct val="140000"/>
                  </a:lnSpc>
                </a:pPr>
                <a:r>
                  <a:rPr lang="en-US" altLang="zh-CN" sz="700" b="1">
                    <a:solidFill>
                      <a:srgbClr val="FF0000"/>
                    </a:solidFill>
                    <a:latin typeface="HarmonyOS Sans SC" panose="00000500000000000000" charset="-122"/>
                    <a:ea typeface="HarmonyOS Sans SC" panose="00000500000000000000" charset="-122"/>
                    <a:cs typeface="HarmonyOS Sans Black" panose="00000A00000000000000" charset="0"/>
                  </a:rPr>
                  <a:t>GRID</a:t>
                </a:r>
                <a:endParaRPr lang="en-US" altLang="zh-CN" sz="700" b="1">
                  <a:solidFill>
                    <a:srgbClr val="FF0000"/>
                  </a:solidFill>
                  <a:latin typeface="HarmonyOS Sans SC" panose="00000500000000000000" charset="-122"/>
                  <a:ea typeface="HarmonyOS Sans SC" panose="00000500000000000000" charset="-122"/>
                  <a:cs typeface="HarmonyOS Sans Black" panose="00000A00000000000000" charset="0"/>
                </a:endParaRPr>
              </a:p>
            </p:txBody>
          </p:sp>
        </p:grpSp>
        <p:sp>
          <p:nvSpPr>
            <p:cNvPr id="85" name="文本框 84"/>
            <p:cNvSpPr txBox="1"/>
            <p:nvPr>
              <p:custDataLst>
                <p:tags r:id="rId15"/>
              </p:custDataLst>
            </p:nvPr>
          </p:nvSpPr>
          <p:spPr>
            <a:xfrm>
              <a:off x="646" y="5754"/>
              <a:ext cx="2421" cy="1199"/>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800" i="1">
                  <a:solidFill>
                    <a:srgbClr val="FF0000"/>
                  </a:solidFill>
                  <a:latin typeface="HarmonyOS Sans SC" panose="00000500000000000000" charset="-122"/>
                  <a:ea typeface="HarmonyOS Sans SC" panose="00000500000000000000" charset="-122"/>
                  <a:cs typeface="HarmonyOS Sans Black" panose="00000A00000000000000" charset="0"/>
                </a:rPr>
                <a:t>What will happen when you are using a 30kW inverter without the unbalanced output function?</a:t>
              </a:r>
              <a:endParaRPr lang="en-US" altLang="zh-CN" sz="800" i="1">
                <a:solidFill>
                  <a:srgbClr val="FF0000"/>
                </a:solidFill>
                <a:latin typeface="HarmonyOS Sans SC" panose="00000500000000000000" charset="-122"/>
                <a:ea typeface="HarmonyOS Sans SC" panose="00000500000000000000" charset="-122"/>
                <a:cs typeface="HarmonyOS Sans Black" panose="00000A00000000000000" charset="0"/>
              </a:endParaRPr>
            </a:p>
          </p:txBody>
        </p:sp>
        <p:sp>
          <p:nvSpPr>
            <p:cNvPr id="87" name="文本框 86"/>
            <p:cNvSpPr txBox="1"/>
            <p:nvPr>
              <p:custDataLst>
                <p:tags r:id="rId16"/>
              </p:custDataLst>
            </p:nvPr>
          </p:nvSpPr>
          <p:spPr>
            <a:xfrm>
              <a:off x="527" y="7075"/>
              <a:ext cx="7308" cy="1563"/>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20000"/>
                </a:lnSpc>
              </a:pPr>
              <a:r>
                <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rPr>
                <a:t>Due to the lack of unbalanced output function, and to ensure there is no power exporting to the grid, the inverter each phase output will be limited to 6KW. Therefore, the total power of the inverter is forced to decrease from 26KW to 18kw, and L2 and L3 phases require additional power purchase from the grid to fill the power gap.</a:t>
              </a:r>
              <a:endParaRPr lang="en-US" altLang="zh-CN" sz="1000" i="1" dirty="0">
                <a:solidFill>
                  <a:schemeClr val="tx1"/>
                </a:solidFill>
                <a:latin typeface="HarmonyOS Sans SC" panose="00000500000000000000" charset="-122"/>
                <a:ea typeface="HarmonyOS Sans SC" panose="00000500000000000000" charset="-122"/>
                <a:cs typeface="HarmonyOS Sans Black" panose="00000A00000000000000" charset="0"/>
              </a:endParaRPr>
            </a:p>
          </p:txBody>
        </p:sp>
      </p:grpSp>
      <p:sp>
        <p:nvSpPr>
          <p:cNvPr id="88" name="文本框 87"/>
          <p:cNvSpPr txBox="1"/>
          <p:nvPr>
            <p:custDataLst>
              <p:tags r:id="rId17"/>
            </p:custDataLst>
          </p:nvPr>
        </p:nvSpPr>
        <p:spPr>
          <a:xfrm>
            <a:off x="7013575" y="5348605"/>
            <a:ext cx="5118735" cy="960120"/>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inverters support </a:t>
            </a:r>
            <a:r>
              <a:rPr lang="en-US" altLang="zh-CN" sz="1600" b="1" i="1" dirty="0">
                <a:solidFill>
                  <a:srgbClr val="FF0000"/>
                </a:solidFill>
                <a:latin typeface="HarmonyOS Sans SC" panose="00000500000000000000" charset="-122"/>
                <a:ea typeface="HarmonyOS Sans SC" panose="00000500000000000000" charset="-122"/>
                <a:cs typeface="HarmonyOS Sans Black" panose="00000A00000000000000" charset="0"/>
              </a:rPr>
              <a:t>100% unbalanced output</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So in this case, each phase can be fully supplied by the inverter, which can save energy bills and increase load flexibility.</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4" name="组合 3"/>
          <p:cNvGrpSpPr/>
          <p:nvPr/>
        </p:nvGrpSpPr>
        <p:grpSpPr>
          <a:xfrm>
            <a:off x="8096250" y="488950"/>
            <a:ext cx="3839210" cy="1208405"/>
            <a:chOff x="12750" y="992"/>
            <a:chExt cx="6046" cy="1903"/>
          </a:xfrm>
        </p:grpSpPr>
        <p:sp>
          <p:nvSpPr>
            <p:cNvPr id="5" name="标题 1"/>
            <p:cNvSpPr>
              <a:spLocks noGrp="1"/>
            </p:cNvSpPr>
            <p:nvPr>
              <p:custDataLst>
                <p:tags r:id="rId18"/>
              </p:custDataLst>
            </p:nvPr>
          </p:nvSpPr>
          <p:spPr>
            <a:xfrm>
              <a:off x="13072" y="992"/>
              <a:ext cx="5724"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sym typeface="+mn-ea"/>
                </a:rPr>
                <a:t>FUNCTIONAL </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38" name="图片 37" descr="bar"/>
            <p:cNvPicPr/>
            <p:nvPr>
              <p:custDataLst>
                <p:tags r:id="rId19"/>
              </p:custDataLst>
            </p:nvPr>
          </p:nvPicPr>
          <p:blipFill>
            <a:blip r:embed="rId20"/>
            <a:stretch>
              <a:fillRect/>
            </a:stretch>
          </p:blipFill>
          <p:spPr>
            <a:xfrm>
              <a:off x="12750" y="2104"/>
              <a:ext cx="5953" cy="57"/>
            </a:xfrm>
            <a:prstGeom prst="rect">
              <a:avLst/>
            </a:prstGeom>
          </p:spPr>
        </p:pic>
        <p:sp>
          <p:nvSpPr>
            <p:cNvPr id="39" name="文本框 38"/>
            <p:cNvSpPr txBox="1"/>
            <p:nvPr>
              <p:custDataLst>
                <p:tags r:id="rId21"/>
              </p:custDataLst>
            </p:nvPr>
          </p:nvSpPr>
          <p:spPr>
            <a:xfrm>
              <a:off x="13223" y="2161"/>
              <a:ext cx="5480" cy="734"/>
            </a:xfrm>
            <a:prstGeom prst="rect">
              <a:avLst/>
            </a:prstGeom>
            <a:noFill/>
          </p:spPr>
          <p:txBody>
            <a:bodyPr wrap="square" rtlCol="0">
              <a:noAutofit/>
            </a:bodyPr>
            <a:lstStyle/>
            <a:p>
              <a:pPr algn="r">
                <a:lnSpc>
                  <a:spcPct val="100000"/>
                </a:lnSpc>
              </a:pPr>
              <a:r>
                <a:rPr lang="en-US" altLang="zh-CN" sz="2400">
                  <a:solidFill>
                    <a:srgbClr val="8489D3"/>
                  </a:solidFill>
                  <a:latin typeface="HarmonyOS Sans Black" panose="00000A00000000000000" charset="0"/>
                  <a:cs typeface="HarmonyOS Sans Black" panose="00000A00000000000000" charset="0"/>
                </a:rPr>
                <a:t>Unbalanced Output</a:t>
              </a:r>
              <a:endParaRPr lang="en-US" altLang="zh-CN" sz="2400">
                <a:solidFill>
                  <a:srgbClr val="8489D3"/>
                </a:solidFill>
                <a:latin typeface="HarmonyOS Sans Black" panose="00000A00000000000000" charset="0"/>
                <a:cs typeface="HarmonyOS Sans Black" panose="00000A00000000000000" charset="0"/>
              </a:endParaRPr>
            </a:p>
          </p:txBody>
        </p:sp>
      </p:grpSp>
      <p:sp>
        <p:nvSpPr>
          <p:cNvPr id="41" name="矩形 40"/>
          <p:cNvSpPr/>
          <p:nvPr>
            <p:custDataLst>
              <p:tags r:id="rId22"/>
            </p:custDataLst>
          </p:nvPr>
        </p:nvSpPr>
        <p:spPr>
          <a:xfrm>
            <a:off x="0" y="683260"/>
            <a:ext cx="6840000" cy="540004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http://photo-static-api.fotomore.com/creative/vcg/veer/400/new/VCG41N652221614.jpg?uid=386&amp;timestamp=1690168296&amp;sign=d88a744e276bb2d67535d2b2a342d5d6" descr="templates\picture_hover\&amp;pky220_sjzg_VCG41N652221614&amp;"/>
          <p:cNvPicPr>
            <a:picLocks noChangeAspect="1"/>
          </p:cNvPicPr>
          <p:nvPr/>
        </p:nvPicPr>
        <p:blipFill>
          <a:blip r:embed="rId23">
            <a:extLst>
              <a:ext uri="{BEBA8EAE-BF5A-486C-A8C5-ECC9F3942E4B}">
                <a14:imgProps xmlns:a14="http://schemas.microsoft.com/office/drawing/2010/main">
                  <a14:imgLayer r:embed="rId24">
                    <a14:imgEffect>
                      <a14:artisticBlur/>
                    </a14:imgEffect>
                  </a14:imgLayer>
                </a14:imgProps>
              </a:ext>
            </a:extLst>
          </a:blip>
          <a:srcRect r="12103"/>
          <a:stretch>
            <a:fillRect/>
          </a:stretch>
        </p:blipFill>
        <p:spPr>
          <a:xfrm>
            <a:off x="0" y="863600"/>
            <a:ext cx="6645275" cy="5039995"/>
          </a:xfrm>
          <a:prstGeom prst="rect">
            <a:avLst/>
          </a:prstGeom>
        </p:spPr>
      </p:pic>
      <p:cxnSp>
        <p:nvCxnSpPr>
          <p:cNvPr id="80" name="直接连接符 79"/>
          <p:cNvCxnSpPr/>
          <p:nvPr/>
        </p:nvCxnSpPr>
        <p:spPr>
          <a:xfrm>
            <a:off x="2684145" y="3086735"/>
            <a:ext cx="2874645" cy="0"/>
          </a:xfrm>
          <a:prstGeom prst="line">
            <a:avLst/>
          </a:prstGeom>
          <a:ln w="38100">
            <a:solidFill>
              <a:schemeClr val="bg1"/>
            </a:solidFill>
          </a:ln>
          <a:effectLst>
            <a:glow rad="228600">
              <a:schemeClr val="accent3">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25"/>
            </p:custDataLst>
          </p:nvPr>
        </p:nvCxnSpPr>
        <p:spPr>
          <a:xfrm>
            <a:off x="2684145" y="3504565"/>
            <a:ext cx="2874645" cy="0"/>
          </a:xfrm>
          <a:prstGeom prst="line">
            <a:avLst/>
          </a:prstGeom>
          <a:ln w="38100">
            <a:solidFill>
              <a:schemeClr val="bg1"/>
            </a:solidFill>
          </a:ln>
          <a:effectLst>
            <a:glow rad="228600">
              <a:schemeClr val="accent3">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6" name="直接连接符 5"/>
          <p:cNvCxnSpPr/>
          <p:nvPr>
            <p:custDataLst>
              <p:tags r:id="rId26"/>
            </p:custDataLst>
          </p:nvPr>
        </p:nvCxnSpPr>
        <p:spPr>
          <a:xfrm>
            <a:off x="2677795" y="3922395"/>
            <a:ext cx="2874645" cy="0"/>
          </a:xfrm>
          <a:prstGeom prst="line">
            <a:avLst/>
          </a:prstGeom>
          <a:ln w="38100">
            <a:solidFill>
              <a:schemeClr val="bg1"/>
            </a:solidFill>
          </a:ln>
          <a:effectLst>
            <a:glow rad="228600">
              <a:schemeClr val="accent3">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2994025" y="3086735"/>
            <a:ext cx="0" cy="1679575"/>
          </a:xfrm>
          <a:prstGeom prst="line">
            <a:avLst/>
          </a:prstGeom>
          <a:ln w="38100">
            <a:solidFill>
              <a:schemeClr val="bg1"/>
            </a:solidFill>
            <a:headEnd type="oval"/>
          </a:ln>
          <a:effectLst>
            <a:glow rad="228600">
              <a:schemeClr val="accent5">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27"/>
            </p:custDataLst>
          </p:nvPr>
        </p:nvCxnSpPr>
        <p:spPr>
          <a:xfrm>
            <a:off x="3837305" y="3522345"/>
            <a:ext cx="0" cy="1235710"/>
          </a:xfrm>
          <a:prstGeom prst="line">
            <a:avLst/>
          </a:prstGeom>
          <a:ln w="38100">
            <a:solidFill>
              <a:schemeClr val="bg1"/>
            </a:solidFill>
            <a:headEnd type="oval"/>
          </a:ln>
          <a:effectLst>
            <a:glow rad="228600">
              <a:schemeClr val="accent5">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28"/>
            </p:custDataLst>
          </p:nvPr>
        </p:nvCxnSpPr>
        <p:spPr>
          <a:xfrm>
            <a:off x="4695190" y="3936365"/>
            <a:ext cx="0" cy="813435"/>
          </a:xfrm>
          <a:prstGeom prst="line">
            <a:avLst/>
          </a:prstGeom>
          <a:ln w="38100">
            <a:solidFill>
              <a:schemeClr val="bg1"/>
            </a:solidFill>
            <a:headEnd type="oval"/>
          </a:ln>
          <a:effectLst>
            <a:glow rad="228600">
              <a:schemeClr val="accent5">
                <a:satMod val="175000"/>
                <a:alpha val="40000"/>
              </a:schemeClr>
            </a:glow>
          </a:effectLst>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3950335" y="2617470"/>
            <a:ext cx="1602105" cy="584835"/>
          </a:xfrm>
          <a:prstGeom prst="rect">
            <a:avLst/>
          </a:prstGeom>
          <a:noFill/>
        </p:spPr>
        <p:txBody>
          <a:bodyPr wrap="square" rtlCol="0">
            <a:noAutofit/>
          </a:bodyPr>
          <a:lstStyle/>
          <a:p>
            <a:pPr algn="r">
              <a:lnSpc>
                <a:spcPct val="140000"/>
              </a:lnSpc>
            </a:pPr>
            <a:r>
              <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rPr>
              <a:t>L1: 0kW</a:t>
            </a:r>
            <a:endPar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11" name="文本框 10"/>
          <p:cNvSpPr txBox="1"/>
          <p:nvPr>
            <p:custDataLst>
              <p:tags r:id="rId29"/>
            </p:custDataLst>
          </p:nvPr>
        </p:nvSpPr>
        <p:spPr>
          <a:xfrm>
            <a:off x="4486275" y="3047365"/>
            <a:ext cx="1072515" cy="584835"/>
          </a:xfrm>
          <a:prstGeom prst="rect">
            <a:avLst/>
          </a:prstGeom>
          <a:noFill/>
        </p:spPr>
        <p:txBody>
          <a:bodyPr wrap="square" rtlCol="0">
            <a:noAutofit/>
          </a:bodyPr>
          <a:lstStyle/>
          <a:p>
            <a:pPr algn="r">
              <a:lnSpc>
                <a:spcPct val="140000"/>
              </a:lnSpc>
            </a:pPr>
            <a:r>
              <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rPr>
              <a:t>L2: 0kW</a:t>
            </a:r>
            <a:endPar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13" name="文本框 12"/>
          <p:cNvSpPr txBox="1"/>
          <p:nvPr>
            <p:custDataLst>
              <p:tags r:id="rId30"/>
            </p:custDataLst>
          </p:nvPr>
        </p:nvSpPr>
        <p:spPr>
          <a:xfrm>
            <a:off x="4343400" y="3470910"/>
            <a:ext cx="1215390" cy="584835"/>
          </a:xfrm>
          <a:prstGeom prst="rect">
            <a:avLst/>
          </a:prstGeom>
          <a:noFill/>
        </p:spPr>
        <p:txBody>
          <a:bodyPr wrap="square" rtlCol="0">
            <a:noAutofit/>
          </a:bodyPr>
          <a:lstStyle/>
          <a:p>
            <a:pPr algn="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L3: 0kW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pic>
        <p:nvPicPr>
          <p:cNvPr id="14" name="图片 13" descr="3b32303137373836363bbbfad0b5b1db"/>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568575" y="4619625"/>
            <a:ext cx="540000" cy="540000"/>
          </a:xfrm>
          <a:prstGeom prst="rect">
            <a:avLst/>
          </a:prstGeom>
          <a:effectLst>
            <a:glow rad="228600">
              <a:schemeClr val="accent5">
                <a:satMod val="175000"/>
                <a:alpha val="40000"/>
              </a:schemeClr>
            </a:glow>
          </a:effectLst>
        </p:spPr>
      </p:pic>
      <p:pic>
        <p:nvPicPr>
          <p:cNvPr id="15" name="图片 14" descr="3b32303137373836363bbbfad0b5b1db"/>
          <p:cNvPicPr>
            <a:picLocks noChangeAspect="1"/>
          </p:cNvPicPr>
          <p:nvPr>
            <p:custDataLst>
              <p:tags r:id="rId33"/>
            </p:custDataLst>
          </p:nvPr>
        </p:nvPicPr>
        <p:blipFill>
          <a:blip r:embed="rId31">
            <a:extLst>
              <a:ext uri="{96DAC541-7B7A-43D3-8B79-37D633B846F1}">
                <asvg:svgBlip xmlns:asvg="http://schemas.microsoft.com/office/drawing/2016/SVG/main" r:embed="rId32"/>
              </a:ext>
            </a:extLst>
          </a:blip>
          <a:stretch>
            <a:fillRect/>
          </a:stretch>
        </p:blipFill>
        <p:spPr>
          <a:xfrm>
            <a:off x="3410585" y="4619625"/>
            <a:ext cx="540000" cy="540000"/>
          </a:xfrm>
          <a:prstGeom prst="rect">
            <a:avLst/>
          </a:prstGeom>
          <a:effectLst>
            <a:glow rad="228600">
              <a:schemeClr val="accent5">
                <a:satMod val="175000"/>
                <a:alpha val="40000"/>
              </a:schemeClr>
            </a:glow>
          </a:effectLst>
        </p:spPr>
      </p:pic>
      <p:pic>
        <p:nvPicPr>
          <p:cNvPr id="18" name="图片 17" descr="3b32303137373836363bbbfad0b5b1db"/>
          <p:cNvPicPr>
            <a:picLocks noChangeAspect="1"/>
          </p:cNvPicPr>
          <p:nvPr>
            <p:custDataLst>
              <p:tags r:id="rId34"/>
            </p:custDataLst>
          </p:nvPr>
        </p:nvPicPr>
        <p:blipFill>
          <a:blip r:embed="rId31">
            <a:extLst>
              <a:ext uri="{96DAC541-7B7A-43D3-8B79-37D633B846F1}">
                <asvg:svgBlip xmlns:asvg="http://schemas.microsoft.com/office/drawing/2016/SVG/main" r:embed="rId32"/>
              </a:ext>
            </a:extLst>
          </a:blip>
          <a:stretch>
            <a:fillRect/>
          </a:stretch>
        </p:blipFill>
        <p:spPr>
          <a:xfrm>
            <a:off x="4268470" y="4619625"/>
            <a:ext cx="540000" cy="540000"/>
          </a:xfrm>
          <a:prstGeom prst="rect">
            <a:avLst/>
          </a:prstGeom>
          <a:effectLst>
            <a:glow rad="228600">
              <a:schemeClr val="accent5">
                <a:satMod val="175000"/>
                <a:alpha val="40000"/>
              </a:schemeClr>
            </a:glow>
          </a:effectLst>
        </p:spPr>
      </p:pic>
      <p:cxnSp>
        <p:nvCxnSpPr>
          <p:cNvPr id="20" name="直接连接符 19"/>
          <p:cNvCxnSpPr/>
          <p:nvPr>
            <p:custDataLst>
              <p:tags r:id="rId35"/>
            </p:custDataLst>
          </p:nvPr>
        </p:nvCxnSpPr>
        <p:spPr>
          <a:xfrm>
            <a:off x="1198245" y="2147570"/>
            <a:ext cx="0" cy="643255"/>
          </a:xfrm>
          <a:prstGeom prst="line">
            <a:avLst/>
          </a:prstGeom>
          <a:ln w="38100">
            <a:solidFill>
              <a:schemeClr val="bg1"/>
            </a:solidFill>
            <a:headEnd type="none"/>
            <a:tailEnd type="none"/>
          </a:ln>
          <a:effectLst>
            <a:glow rad="228600">
              <a:schemeClr val="accent4">
                <a:satMod val="175000"/>
                <a:alpha val="40000"/>
              </a:schemeClr>
            </a:glow>
          </a:effectLst>
        </p:spPr>
        <p:style>
          <a:lnRef idx="2">
            <a:schemeClr val="accent1"/>
          </a:lnRef>
          <a:fillRef idx="0">
            <a:srgbClr val="FFFFFF"/>
          </a:fillRef>
          <a:effectRef idx="0">
            <a:srgbClr val="FFFFFF"/>
          </a:effectRef>
          <a:fontRef idx="minor">
            <a:schemeClr val="tx1"/>
          </a:fontRef>
        </p:style>
      </p:cxnSp>
      <p:pic>
        <p:nvPicPr>
          <p:cNvPr id="44" name="图片 43" descr="3b32303230393639333bccabd1f4c4dcb0e5ccabd1f4c4dcb7a2b5e7"/>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tretch>
            <a:fillRect/>
          </a:stretch>
        </p:blipFill>
        <p:spPr>
          <a:xfrm>
            <a:off x="831850" y="1236980"/>
            <a:ext cx="910590" cy="910590"/>
          </a:xfrm>
          <a:prstGeom prst="rect">
            <a:avLst/>
          </a:prstGeom>
          <a:effectLst>
            <a:glow rad="139700">
              <a:schemeClr val="accent4">
                <a:satMod val="175000"/>
                <a:alpha val="40000"/>
              </a:schemeClr>
            </a:glow>
          </a:effectLst>
        </p:spPr>
      </p:pic>
      <p:pic>
        <p:nvPicPr>
          <p:cNvPr id="43" name="图片 42" descr="25-50KW.1"/>
          <p:cNvPicPr>
            <a:picLocks noChangeAspect="1"/>
          </p:cNvPicPr>
          <p:nvPr>
            <p:custDataLst>
              <p:tags r:id="rId39"/>
            </p:custDataLst>
          </p:nvPr>
        </p:nvPicPr>
        <p:blipFill>
          <a:blip r:embed="rId40"/>
          <a:stretch>
            <a:fillRect/>
          </a:stretch>
        </p:blipFill>
        <p:spPr>
          <a:xfrm>
            <a:off x="566420" y="2788285"/>
            <a:ext cx="2117725" cy="1401445"/>
          </a:xfrm>
          <a:prstGeom prst="rect">
            <a:avLst/>
          </a:prstGeom>
          <a:effectLst/>
        </p:spPr>
      </p:pic>
      <p:sp>
        <p:nvSpPr>
          <p:cNvPr id="22" name="文本框 21"/>
          <p:cNvSpPr txBox="1"/>
          <p:nvPr>
            <p:custDataLst>
              <p:tags r:id="rId41"/>
            </p:custDataLst>
          </p:nvPr>
        </p:nvSpPr>
        <p:spPr>
          <a:xfrm>
            <a:off x="2677795" y="5159375"/>
            <a:ext cx="708025" cy="584835"/>
          </a:xfrm>
          <a:prstGeom prst="rect">
            <a:avLst/>
          </a:prstGeom>
          <a:noFill/>
        </p:spPr>
        <p:txBody>
          <a:bodyPr wrap="square" rtlCol="0">
            <a:noAutofit/>
          </a:bodyPr>
          <a:lstStyle/>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6kW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24" name="文本框 23"/>
          <p:cNvSpPr txBox="1"/>
          <p:nvPr>
            <p:custDataLst>
              <p:tags r:id="rId42"/>
            </p:custDataLst>
          </p:nvPr>
        </p:nvSpPr>
        <p:spPr>
          <a:xfrm>
            <a:off x="3493135" y="5159375"/>
            <a:ext cx="775970" cy="584835"/>
          </a:xfrm>
          <a:prstGeom prst="rect">
            <a:avLst/>
          </a:prstGeom>
          <a:noFill/>
        </p:spPr>
        <p:txBody>
          <a:bodyPr wrap="square" rtlCol="0">
            <a:noAutofit/>
          </a:bodyPr>
          <a:lstStyle/>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10kW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25" name="文本框 24"/>
          <p:cNvSpPr txBox="1"/>
          <p:nvPr>
            <p:custDataLst>
              <p:tags r:id="rId43"/>
            </p:custDataLst>
          </p:nvPr>
        </p:nvSpPr>
        <p:spPr>
          <a:xfrm>
            <a:off x="4292600" y="5159375"/>
            <a:ext cx="809625" cy="584835"/>
          </a:xfrm>
          <a:prstGeom prst="rect">
            <a:avLst/>
          </a:prstGeom>
          <a:noFill/>
        </p:spPr>
        <p:txBody>
          <a:bodyPr wrap="square" rtlCol="0">
            <a:noAutofit/>
          </a:bodyPr>
          <a:lstStyle/>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10kW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26" name="文本框 25"/>
          <p:cNvSpPr txBox="1"/>
          <p:nvPr>
            <p:custDataLst>
              <p:tags r:id="rId44"/>
            </p:custDataLst>
          </p:nvPr>
        </p:nvSpPr>
        <p:spPr>
          <a:xfrm>
            <a:off x="1758950" y="1613535"/>
            <a:ext cx="809625" cy="584835"/>
          </a:xfrm>
          <a:prstGeom prst="rect">
            <a:avLst/>
          </a:prstGeom>
          <a:noFill/>
        </p:spPr>
        <p:txBody>
          <a:bodyPr wrap="square" rtlCol="0">
            <a:noAutofit/>
          </a:bodyPr>
          <a:lstStyle/>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26kW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pic>
        <p:nvPicPr>
          <p:cNvPr id="27" name="图片 26" descr="3b32303230393735343bb5e7cfdfcbfe"/>
          <p:cNvPicPr>
            <a:picLocks noChangeAspect="1"/>
          </p:cNvPicPr>
          <p:nvPr>
            <p:custDataLst>
              <p:tags r:id="rId45"/>
            </p:custDataLst>
          </p:nvPr>
        </p:nvPicPr>
        <p:blipFill>
          <a:blip r:embed="rId46">
            <a:extLst>
              <a:ext uri="{96DAC541-7B7A-43D3-8B79-37D633B846F1}">
                <asvg:svgBlip xmlns:asvg="http://schemas.microsoft.com/office/drawing/2016/SVG/main" r:embed="rId47"/>
              </a:ext>
            </a:extLst>
          </a:blip>
          <a:stretch>
            <a:fillRect/>
          </a:stretch>
        </p:blipFill>
        <p:spPr>
          <a:xfrm>
            <a:off x="5664200" y="3164205"/>
            <a:ext cx="540000" cy="540000"/>
          </a:xfrm>
          <a:prstGeom prst="rect">
            <a:avLst/>
          </a:prstGeom>
          <a:effectLst>
            <a:glow rad="228600">
              <a:schemeClr val="accent3">
                <a:satMod val="175000"/>
                <a:alpha val="40000"/>
              </a:schemeClr>
            </a:glow>
          </a:effectLst>
        </p:spPr>
      </p:pic>
      <p:sp>
        <p:nvSpPr>
          <p:cNvPr id="28" name="文本框 27"/>
          <p:cNvSpPr txBox="1"/>
          <p:nvPr>
            <p:custDataLst>
              <p:tags r:id="rId48"/>
            </p:custDataLst>
          </p:nvPr>
        </p:nvSpPr>
        <p:spPr>
          <a:xfrm>
            <a:off x="566420" y="4189730"/>
            <a:ext cx="2112010" cy="429260"/>
          </a:xfrm>
          <a:prstGeom prst="rect">
            <a:avLst/>
          </a:prstGeom>
          <a:noFill/>
        </p:spPr>
        <p:txBody>
          <a:bodyPr wrap="square" rtlCol="0">
            <a:noAutofit/>
          </a:bodyPr>
          <a:lstStyle/>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Solinteg 30kW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nvGrpSpPr>
          <p:cNvPr id="29" name="组合 28"/>
          <p:cNvGrpSpPr/>
          <p:nvPr/>
        </p:nvGrpSpPr>
        <p:grpSpPr>
          <a:xfrm>
            <a:off x="0" y="6605270"/>
            <a:ext cx="12191365" cy="255270"/>
            <a:chOff x="0" y="10398"/>
            <a:chExt cx="19199" cy="402"/>
          </a:xfrm>
        </p:grpSpPr>
        <p:sp>
          <p:nvSpPr>
            <p:cNvPr id="33" name="任意多边形 37"/>
            <p:cNvSpPr/>
            <p:nvPr>
              <p:custDataLst>
                <p:tags r:id="rId49"/>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5" name="五边形 34"/>
            <p:cNvSpPr/>
            <p:nvPr>
              <p:custDataLst>
                <p:tags r:id="rId50"/>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custDataLst>
                <p:tags r:id="rId51"/>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37" name="图片 36" descr="C:\wohxy\pic\部门logo\3811661911493_.pic.jpg3811661911493_.pic"/>
            <p:cNvPicPr>
              <a:picLocks noChangeAspect="1"/>
            </p:cNvPicPr>
            <p:nvPr>
              <p:custDataLst>
                <p:tags r:id="rId52"/>
              </p:custDataLst>
            </p:nvPr>
          </p:nvPicPr>
          <p:blipFill>
            <a:blip r:embed="rId53"/>
            <a:srcRect/>
            <a:stretch>
              <a:fillRect/>
            </a:stretch>
          </p:blipFill>
          <p:spPr>
            <a:xfrm>
              <a:off x="527" y="10510"/>
              <a:ext cx="1293" cy="198"/>
            </a:xfrm>
            <a:prstGeom prst="rect">
              <a:avLst/>
            </a:prstGeom>
          </p:spPr>
        </p:pic>
        <p:pic>
          <p:nvPicPr>
            <p:cNvPr id="40" name="图片 41" descr="3b32313535393938333b57307403"/>
            <p:cNvPicPr>
              <a:picLocks noChangeAspect="1"/>
            </p:cNvPicPr>
            <p:nvPr>
              <p:custDataLst>
                <p:tags r:id="rId54"/>
              </p:custDataLst>
            </p:nvPr>
          </p:nvPicPr>
          <p:blipFill>
            <a:blip r:embed="rId55">
              <a:extLst>
                <a:ext uri="{96DAC541-7B7A-43D3-8B79-37D633B846F1}">
                  <asvg:svgBlip xmlns:asvg="http://schemas.microsoft.com/office/drawing/2016/SVG/main" r:embed="rId56"/>
                </a:ext>
              </a:extLst>
            </a:blip>
            <a:stretch>
              <a:fillRect/>
            </a:stretch>
          </p:blipFill>
          <p:spPr>
            <a:xfrm>
              <a:off x="2797" y="10510"/>
              <a:ext cx="198" cy="198"/>
            </a:xfrm>
            <a:prstGeom prst="rect">
              <a:avLst/>
            </a:prstGeom>
          </p:spPr>
        </p:pic>
        <p:sp>
          <p:nvSpPr>
            <p:cNvPr id="42" name="文本框 41"/>
            <p:cNvSpPr txBox="1"/>
            <p:nvPr>
              <p:custDataLst>
                <p:tags r:id="rId57"/>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5" name="文本框 44"/>
            <p:cNvSpPr txBox="1"/>
            <p:nvPr>
              <p:custDataLst>
                <p:tags r:id="rId58"/>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06</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46" name="图片 6" descr="343435383135363b333633323734363b4fe1606f"/>
            <p:cNvPicPr>
              <a:picLocks noChangeAspect="1"/>
            </p:cNvPicPr>
            <p:nvPr>
              <p:custDataLst>
                <p:tags r:id="rId59"/>
              </p:custDataLst>
            </p:nvPr>
          </p:nvPicPr>
          <p:blipFill>
            <a:blip r:embed="rId60">
              <a:extLst>
                <a:ext uri="{96DAC541-7B7A-43D3-8B79-37D633B846F1}">
                  <asvg:svgBlip xmlns:asvg="http://schemas.microsoft.com/office/drawing/2016/SVG/main" r:embed="rId61"/>
                </a:ext>
              </a:extLst>
            </a:blip>
            <a:stretch>
              <a:fillRect/>
            </a:stretch>
          </p:blipFill>
          <p:spPr>
            <a:xfrm>
              <a:off x="6195" y="10510"/>
              <a:ext cx="198" cy="198"/>
            </a:xfrm>
            <a:prstGeom prst="rect">
              <a:avLst/>
            </a:prstGeom>
          </p:spPr>
        </p:pic>
        <p:sp>
          <p:nvSpPr>
            <p:cNvPr id="47" name="文本框 46"/>
            <p:cNvSpPr txBox="1"/>
            <p:nvPr>
              <p:custDataLst>
                <p:tags r:id="rId62"/>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6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4377690" y="683260"/>
            <a:ext cx="7814310" cy="544703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1"/>
            </p:custDataLst>
          </p:nvPr>
        </p:nvSpPr>
        <p:spPr>
          <a:xfrm>
            <a:off x="334645" y="2392680"/>
            <a:ext cx="3779520" cy="2665730"/>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hybrid inverters can switch your system to off-grid mode when the power blackouts. </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The whole switching process is managed automatically and can be activated within </a:t>
            </a:r>
            <a:r>
              <a:rPr lang="en-US" altLang="zh-CN" b="1" dirty="0">
                <a:solidFill>
                  <a:srgbClr val="FF0000"/>
                </a:solidFill>
                <a:latin typeface="HarmonyOS Sans SC" panose="00000500000000000000" charset="-122"/>
                <a:ea typeface="HarmonyOS Sans SC" panose="00000500000000000000" charset="-122"/>
                <a:cs typeface="HarmonyOS Sans Black" panose="00000A00000000000000" charset="0"/>
              </a:rPr>
              <a:t>20ms</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It keeps your important devices running, and reduces losses caused by power outages.</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24" name="组合 23"/>
          <p:cNvGrpSpPr/>
          <p:nvPr/>
        </p:nvGrpSpPr>
        <p:grpSpPr>
          <a:xfrm>
            <a:off x="334645" y="551815"/>
            <a:ext cx="4325620" cy="1207770"/>
            <a:chOff x="527" y="869"/>
            <a:chExt cx="6812" cy="1902"/>
          </a:xfrm>
        </p:grpSpPr>
        <p:sp>
          <p:nvSpPr>
            <p:cNvPr id="2" name="标题 1"/>
            <p:cNvSpPr>
              <a:spLocks noGrp="1"/>
            </p:cNvSpPr>
            <p:nvPr>
              <p:custDataLst>
                <p:tags r:id="rId2"/>
              </p:custDataLst>
            </p:nvPr>
          </p:nvSpPr>
          <p:spPr>
            <a:xfrm>
              <a:off x="529" y="869"/>
              <a:ext cx="6811"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FUNCTIONAL </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3" name="图片 2" descr="bar"/>
            <p:cNvPicPr/>
            <p:nvPr>
              <p:custDataLst>
                <p:tags r:id="rId3"/>
              </p:custDataLst>
            </p:nvPr>
          </p:nvPicPr>
          <p:blipFill>
            <a:blip r:embed="rId4"/>
            <a:stretch>
              <a:fillRect/>
            </a:stretch>
          </p:blipFill>
          <p:spPr>
            <a:xfrm>
              <a:off x="528" y="1968"/>
              <a:ext cx="5953" cy="57"/>
            </a:xfrm>
            <a:prstGeom prst="rect">
              <a:avLst/>
            </a:prstGeom>
          </p:spPr>
        </p:pic>
        <p:sp>
          <p:nvSpPr>
            <p:cNvPr id="7" name="文本框 6"/>
            <p:cNvSpPr txBox="1"/>
            <p:nvPr>
              <p:custDataLst>
                <p:tags r:id="rId5"/>
              </p:custDataLst>
            </p:nvPr>
          </p:nvSpPr>
          <p:spPr>
            <a:xfrm>
              <a:off x="527" y="2037"/>
              <a:ext cx="6637" cy="734"/>
            </a:xfrm>
            <a:prstGeom prst="rect">
              <a:avLst/>
            </a:prstGeom>
            <a:noFill/>
          </p:spPr>
          <p:txBody>
            <a:bodyPr wrap="square" rtlCol="0">
              <a:noAutofit/>
            </a:bodyPr>
            <a:lstStyle/>
            <a:p>
              <a:pPr lvl="0" algn="l">
                <a:buClrTx/>
                <a:buSzTx/>
                <a:buFontTx/>
              </a:pPr>
              <a:r>
                <a:rPr lang="en-US" altLang="zh-CN" sz="2400">
                  <a:solidFill>
                    <a:srgbClr val="8489D3"/>
                  </a:solidFill>
                  <a:latin typeface="HarmonyOS Sans Black" panose="00000A00000000000000" charset="0"/>
                  <a:cs typeface="HarmonyOS Sans Black" panose="00000A00000000000000" charset="0"/>
                  <a:sym typeface="+mn-ea"/>
                </a:rPr>
                <a:t>Seamless Auto Switching</a:t>
              </a:r>
              <a:endParaRPr lang="en-US" altLang="zh-CN" sz="2400">
                <a:solidFill>
                  <a:srgbClr val="8489D3"/>
                </a:solidFill>
                <a:latin typeface="HarmonyOS Sans Black" panose="00000A00000000000000" charset="0"/>
                <a:cs typeface="HarmonyOS Sans Black" panose="00000A00000000000000" charset="0"/>
                <a:sym typeface="+mn-ea"/>
              </a:endParaRPr>
            </a:p>
          </p:txBody>
        </p:sp>
      </p:grpSp>
      <p:grpSp>
        <p:nvGrpSpPr>
          <p:cNvPr id="15" name="组合 14"/>
          <p:cNvGrpSpPr/>
          <p:nvPr/>
        </p:nvGrpSpPr>
        <p:grpSpPr>
          <a:xfrm>
            <a:off x="4603750" y="875030"/>
            <a:ext cx="7588250" cy="5062220"/>
            <a:chOff x="7250" y="1378"/>
            <a:chExt cx="11950" cy="7972"/>
          </a:xfrm>
        </p:grpSpPr>
        <p:pic>
          <p:nvPicPr>
            <p:cNvPr id="11" name="图片 10" descr="C:\Users\DELL\Desktop\图片2.png图片2"/>
            <p:cNvPicPr>
              <a:picLocks noChangeAspect="1"/>
            </p:cNvPicPr>
            <p:nvPr/>
          </p:nvPicPr>
          <p:blipFill>
            <a:blip r:embed="rId6"/>
            <a:srcRect l="7145" r="7145"/>
            <a:stretch>
              <a:fillRect/>
            </a:stretch>
          </p:blipFill>
          <p:spPr>
            <a:xfrm>
              <a:off x="7250" y="1379"/>
              <a:ext cx="11950" cy="7971"/>
            </a:xfrm>
            <a:prstGeom prst="rect">
              <a:avLst/>
            </a:prstGeom>
          </p:spPr>
        </p:pic>
        <p:pic>
          <p:nvPicPr>
            <p:cNvPr id="10" name="图片 9" descr="C:\Users\DELL\Desktop\图片2.png图片2"/>
            <p:cNvPicPr>
              <a:picLocks noChangeAspect="1"/>
            </p:cNvPicPr>
            <p:nvPr>
              <p:custDataLst>
                <p:tags r:id="rId7"/>
              </p:custDataLst>
            </p:nvPr>
          </p:nvPicPr>
          <p:blipFill>
            <a:blip r:embed="rId6">
              <a:grayscl/>
            </a:blip>
            <a:srcRect l="7145" r="50000"/>
            <a:stretch>
              <a:fillRect/>
            </a:stretch>
          </p:blipFill>
          <p:spPr>
            <a:xfrm>
              <a:off x="7250" y="1378"/>
              <a:ext cx="5975" cy="7971"/>
            </a:xfrm>
            <a:prstGeom prst="rect">
              <a:avLst/>
            </a:prstGeom>
          </p:spPr>
        </p:pic>
        <p:sp>
          <p:nvSpPr>
            <p:cNvPr id="13" name="矩形 12"/>
            <p:cNvSpPr/>
            <p:nvPr/>
          </p:nvSpPr>
          <p:spPr>
            <a:xfrm>
              <a:off x="7250" y="1378"/>
              <a:ext cx="5975" cy="7973"/>
            </a:xfrm>
            <a:prstGeom prst="rect">
              <a:avLst/>
            </a:prstGeom>
            <a:solidFill>
              <a:schemeClr val="tx1">
                <a:alpha val="595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pic>
          <p:nvPicPr>
            <p:cNvPr id="22" name="图片 21" descr="3b343532353833333bc9c1b5e7b7a2bbf5"/>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90" y="4989"/>
              <a:ext cx="850" cy="850"/>
            </a:xfrm>
            <a:prstGeom prst="rect">
              <a:avLst/>
            </a:prstGeom>
          </p:spPr>
        </p:pic>
        <p:sp>
          <p:nvSpPr>
            <p:cNvPr id="18" name="文本框 17"/>
            <p:cNvSpPr txBox="1"/>
            <p:nvPr>
              <p:custDataLst>
                <p:tags r:id="rId10"/>
              </p:custDataLst>
            </p:nvPr>
          </p:nvSpPr>
          <p:spPr>
            <a:xfrm>
              <a:off x="7360" y="1916"/>
              <a:ext cx="7437" cy="2402"/>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sz="2400" i="1">
                  <a:solidFill>
                    <a:schemeClr val="bg1"/>
                  </a:solidFill>
                  <a:latin typeface="HarmonyOS Sans Black" panose="00000A00000000000000" charset="0"/>
                  <a:cs typeface="HarmonyOS Sans Black" panose="00000A00000000000000" charset="0"/>
                </a:rPr>
                <a:t>Auto Switching </a:t>
              </a:r>
              <a:r>
                <a:rPr lang="en-US" altLang="zh-CN" sz="2400" i="1">
                  <a:solidFill>
                    <a:srgbClr val="FF0000"/>
                  </a:solidFill>
                  <a:latin typeface="HarmonyOS Sans Black" panose="00000A00000000000000" charset="0"/>
                  <a:cs typeface="HarmonyOS Sans Black" panose="00000A00000000000000" charset="0"/>
                </a:rPr>
                <a:t>&lt; </a:t>
              </a:r>
              <a:r>
                <a:rPr lang="en-US" altLang="zh-CN" sz="2800" i="1">
                  <a:solidFill>
                    <a:srgbClr val="FF0000"/>
                  </a:solidFill>
                  <a:latin typeface="HarmonyOS Sans Black" panose="00000A00000000000000" charset="0"/>
                  <a:cs typeface="HarmonyOS Sans Black" panose="00000A00000000000000" charset="0"/>
                </a:rPr>
                <a:t>20</a:t>
              </a:r>
              <a:r>
                <a:rPr lang="en-US" altLang="zh-CN" sz="2400" i="1">
                  <a:solidFill>
                    <a:srgbClr val="FF0000"/>
                  </a:solidFill>
                  <a:latin typeface="HarmonyOS Sans Black" panose="00000A00000000000000" charset="0"/>
                  <a:cs typeface="HarmonyOS Sans Black" panose="00000A00000000000000" charset="0"/>
                </a:rPr>
                <a:t>ms</a:t>
              </a:r>
              <a:endParaRPr lang="en-US" altLang="zh-CN" sz="2400" i="1">
                <a:solidFill>
                  <a:schemeClr val="bg1"/>
                </a:solidFill>
                <a:latin typeface="HarmonyOS Sans Black" panose="00000A00000000000000" charset="0"/>
                <a:cs typeface="HarmonyOS Sans Black" panose="00000A00000000000000" charset="0"/>
              </a:endParaRPr>
            </a:p>
            <a:p>
              <a:pPr>
                <a:lnSpc>
                  <a:spcPct val="110000"/>
                </a:lnSpc>
              </a:pPr>
              <a:r>
                <a:rPr lang="en-US" altLang="zh-CN" sz="2400" i="1">
                  <a:solidFill>
                    <a:schemeClr val="bg1"/>
                  </a:solidFill>
                  <a:latin typeface="HarmonyOS Sans Black" panose="00000A00000000000000" charset="0"/>
                  <a:cs typeface="HarmonyOS Sans Black" panose="00000A00000000000000" charset="0"/>
                </a:rPr>
                <a:t>Uninterrupted power supply</a:t>
              </a:r>
              <a:endParaRPr lang="en-US" altLang="zh-CN" sz="2400" i="1">
                <a:solidFill>
                  <a:schemeClr val="bg1"/>
                </a:solidFill>
                <a:latin typeface="HarmonyOS Sans Black" panose="00000A00000000000000" charset="0"/>
                <a:cs typeface="HarmonyOS Sans Black" panose="00000A00000000000000" charset="0"/>
              </a:endParaRPr>
            </a:p>
          </p:txBody>
        </p:sp>
        <p:pic>
          <p:nvPicPr>
            <p:cNvPr id="8" name="图片 7" descr="344416-200"/>
            <p:cNvPicPr>
              <a:picLocks noChangeAspect="1"/>
            </p:cNvPicPr>
            <p:nvPr/>
          </p:nvPicPr>
          <p:blipFill>
            <a:blip r:embed="rId11"/>
            <a:stretch>
              <a:fillRect/>
            </a:stretch>
          </p:blipFill>
          <p:spPr>
            <a:xfrm>
              <a:off x="9954" y="4989"/>
              <a:ext cx="850" cy="850"/>
            </a:xfrm>
            <a:prstGeom prst="rect">
              <a:avLst/>
            </a:prstGeom>
          </p:spPr>
        </p:pic>
        <p:pic>
          <p:nvPicPr>
            <p:cNvPr id="9" name="图片 8" descr="3b333633373434363bbcfdcdb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891" y="4989"/>
              <a:ext cx="850" cy="850"/>
            </a:xfrm>
            <a:prstGeom prst="rect">
              <a:avLst/>
            </a:prstGeom>
          </p:spPr>
        </p:pic>
      </p:grpSp>
      <p:grpSp>
        <p:nvGrpSpPr>
          <p:cNvPr id="6" name="组合 5"/>
          <p:cNvGrpSpPr/>
          <p:nvPr/>
        </p:nvGrpSpPr>
        <p:grpSpPr>
          <a:xfrm>
            <a:off x="0" y="6605270"/>
            <a:ext cx="12191365" cy="255270"/>
            <a:chOff x="0" y="10398"/>
            <a:chExt cx="19199" cy="402"/>
          </a:xfrm>
        </p:grpSpPr>
        <p:sp>
          <p:nvSpPr>
            <p:cNvPr id="14" name="任意多边形 37"/>
            <p:cNvSpPr/>
            <p:nvPr>
              <p:custDataLst>
                <p:tags r:id="rId14"/>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6" name="五边形 15"/>
            <p:cNvSpPr/>
            <p:nvPr>
              <p:custDataLst>
                <p:tags r:id="rId15"/>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16"/>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17"/>
              </p:custDataLst>
            </p:nvPr>
          </p:nvPicPr>
          <p:blipFill>
            <a:blip r:embed="rId18"/>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2797" y="10510"/>
              <a:ext cx="198" cy="198"/>
            </a:xfrm>
            <a:prstGeom prst="rect">
              <a:avLst/>
            </a:prstGeom>
          </p:spPr>
        </p:pic>
        <p:sp>
          <p:nvSpPr>
            <p:cNvPr id="23" name="文本框 22"/>
            <p:cNvSpPr txBox="1"/>
            <p:nvPr>
              <p:custDataLst>
                <p:tags r:id="rId22"/>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5" name="文本框 24"/>
            <p:cNvSpPr txBox="1"/>
            <p:nvPr>
              <p:custDataLst>
                <p:tags r:id="rId23"/>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07</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26" name="图片 6" descr="343435383135363b333633323734363b4fe1606f"/>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6195" y="10510"/>
              <a:ext cx="198" cy="198"/>
            </a:xfrm>
            <a:prstGeom prst="rect">
              <a:avLst/>
            </a:prstGeom>
          </p:spPr>
        </p:pic>
        <p:sp>
          <p:nvSpPr>
            <p:cNvPr id="27" name="文本框 26"/>
            <p:cNvSpPr txBox="1"/>
            <p:nvPr>
              <p:custDataLst>
                <p:tags r:id="rId27"/>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4" name="文本框 3"/>
          <p:cNvSpPr txBox="1"/>
          <p:nvPr>
            <p:custDataLst>
              <p:tags r:id="rId28"/>
            </p:custDataLst>
          </p:nvPr>
        </p:nvSpPr>
        <p:spPr>
          <a:xfrm>
            <a:off x="334645" y="5632450"/>
            <a:ext cx="3779520" cy="86550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p>
            <a:pPr lvl="0" algn="l">
              <a:lnSpc>
                <a:spcPct val="140000"/>
              </a:lnSpc>
            </a:pPr>
            <a:r>
              <a:rPr lang="en-US" altLang="zh-CN" sz="9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 The system is capable of sustaining typical household demands without experiencing power outages; however, it is not designed to support life-sustaining medical equipment. It does not offer a guaranteed backup power supply in every situation.</a:t>
            </a:r>
            <a:endParaRPr lang="en-US" altLang="zh-CN" sz="900" dirty="0">
              <a:solidFill>
                <a:srgbClr val="8489D3"/>
              </a:solidFill>
              <a:latin typeface="HarmonyOS Sans SC" panose="00000500000000000000" charset="-122"/>
              <a:ea typeface="HarmonyOS Sans SC" panose="00000500000000000000" charset="-122"/>
              <a:cs typeface="HarmonyOS Sans Black" panose="00000A00000000000000" charset="0"/>
              <a:sym typeface="+mn-ea"/>
            </a:endParaRPr>
          </a:p>
        </p:txBody>
      </p:sp>
    </p:spTree>
    <p:custDataLst>
      <p:tags r:id="rId2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0" y="683260"/>
            <a:ext cx="7740000" cy="540000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descr="3386"/>
          <p:cNvPicPr>
            <a:picLocks noChangeAspect="1"/>
          </p:cNvPicPr>
          <p:nvPr/>
        </p:nvPicPr>
        <p:blipFill>
          <a:blip r:embed="rId1"/>
          <a:stretch>
            <a:fillRect/>
          </a:stretch>
        </p:blipFill>
        <p:spPr>
          <a:xfrm flipH="1">
            <a:off x="0" y="862965"/>
            <a:ext cx="7567467" cy="5040000"/>
          </a:xfrm>
          <a:prstGeom prst="rect">
            <a:avLst/>
          </a:prstGeom>
        </p:spPr>
      </p:pic>
      <p:sp>
        <p:nvSpPr>
          <p:cNvPr id="56" name="矩形 55"/>
          <p:cNvSpPr/>
          <p:nvPr/>
        </p:nvSpPr>
        <p:spPr>
          <a:xfrm>
            <a:off x="-5715" y="863600"/>
            <a:ext cx="7572375" cy="5039360"/>
          </a:xfrm>
          <a:prstGeom prst="rect">
            <a:avLst/>
          </a:prstGeom>
          <a:solidFill>
            <a:schemeClr val="tx1">
              <a:alpha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grpSp>
        <p:nvGrpSpPr>
          <p:cNvPr id="4" name="组合 3"/>
          <p:cNvGrpSpPr/>
          <p:nvPr/>
        </p:nvGrpSpPr>
        <p:grpSpPr>
          <a:xfrm>
            <a:off x="8096250" y="572135"/>
            <a:ext cx="3839210" cy="1208405"/>
            <a:chOff x="12750" y="992"/>
            <a:chExt cx="6046" cy="1903"/>
          </a:xfrm>
        </p:grpSpPr>
        <p:sp>
          <p:nvSpPr>
            <p:cNvPr id="9" name="标题 1"/>
            <p:cNvSpPr>
              <a:spLocks noGrp="1"/>
            </p:cNvSpPr>
            <p:nvPr>
              <p:custDataLst>
                <p:tags r:id="rId2"/>
              </p:custDataLst>
            </p:nvPr>
          </p:nvSpPr>
          <p:spPr>
            <a:xfrm>
              <a:off x="12750" y="992"/>
              <a:ext cx="6046"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gn="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FUNCTIONAL </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6" name="图片 5" descr="bar"/>
            <p:cNvPicPr/>
            <p:nvPr>
              <p:custDataLst>
                <p:tags r:id="rId3"/>
              </p:custDataLst>
            </p:nvPr>
          </p:nvPicPr>
          <p:blipFill>
            <a:blip r:embed="rId4"/>
            <a:stretch>
              <a:fillRect/>
            </a:stretch>
          </p:blipFill>
          <p:spPr>
            <a:xfrm>
              <a:off x="12750" y="2104"/>
              <a:ext cx="5953" cy="57"/>
            </a:xfrm>
            <a:prstGeom prst="rect">
              <a:avLst/>
            </a:prstGeom>
          </p:spPr>
        </p:pic>
        <p:sp>
          <p:nvSpPr>
            <p:cNvPr id="8" name="文本框 7"/>
            <p:cNvSpPr txBox="1"/>
            <p:nvPr/>
          </p:nvSpPr>
          <p:spPr>
            <a:xfrm>
              <a:off x="13223" y="2161"/>
              <a:ext cx="5480" cy="734"/>
            </a:xfrm>
            <a:prstGeom prst="rect">
              <a:avLst/>
            </a:prstGeom>
            <a:noFill/>
          </p:spPr>
          <p:txBody>
            <a:bodyPr wrap="square" rtlCol="0">
              <a:noAutofit/>
            </a:bodyPr>
            <a:lstStyle/>
            <a:p>
              <a:pPr algn="r">
                <a:lnSpc>
                  <a:spcPct val="100000"/>
                </a:lnSpc>
              </a:pPr>
              <a:r>
                <a:rPr lang="en-US" altLang="zh-CN" sz="2400">
                  <a:solidFill>
                    <a:srgbClr val="8489D3"/>
                  </a:solidFill>
                  <a:latin typeface="HarmonyOS Sans Black" panose="00000A00000000000000" charset="0"/>
                  <a:cs typeface="HarmonyOS Sans Black" panose="00000A00000000000000" charset="0"/>
                </a:rPr>
                <a:t>DG Ready</a:t>
              </a:r>
              <a:endParaRPr lang="en-US" altLang="zh-CN" sz="2400">
                <a:solidFill>
                  <a:srgbClr val="8489D3"/>
                </a:solidFill>
                <a:latin typeface="HarmonyOS Sans Black" panose="00000A00000000000000" charset="0"/>
                <a:cs typeface="HarmonyOS Sans Black" panose="00000A00000000000000" charset="0"/>
              </a:endParaRPr>
            </a:p>
          </p:txBody>
        </p:sp>
      </p:grpSp>
      <p:sp>
        <p:nvSpPr>
          <p:cNvPr id="23" name="文本框 22"/>
          <p:cNvSpPr txBox="1"/>
          <p:nvPr>
            <p:custDataLst>
              <p:tags r:id="rId5"/>
            </p:custDataLst>
          </p:nvPr>
        </p:nvSpPr>
        <p:spPr>
          <a:xfrm>
            <a:off x="8154035" y="2074545"/>
            <a:ext cx="3839210" cy="3188970"/>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It is possible that we may encounter extreme situations where the grid blackouts, the battery reaches SOC protection value, and the solar panels don’t have higher generation due to bad weather.</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Don’t worry! </a:t>
            </a: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hybrid inverters support the use of a diesel generator as an AC source to supply loads and charge batteries in this situation.</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hybrid inverter can control the diesel generator through a dry contact terminal, which can manually or intelligently start the diesel generator remotely to respond to emergencies.</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5" name="文本框 4"/>
          <p:cNvSpPr txBox="1"/>
          <p:nvPr>
            <p:custDataLst>
              <p:tags r:id="rId6"/>
            </p:custDataLst>
          </p:nvPr>
        </p:nvSpPr>
        <p:spPr>
          <a:xfrm>
            <a:off x="2491740" y="953135"/>
            <a:ext cx="5069205" cy="201612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gn="r">
              <a:lnSpc>
                <a:spcPct val="110000"/>
              </a:lnSpc>
            </a:pPr>
            <a:r>
              <a:rPr lang="en-US" altLang="zh-CN" sz="2400" i="1" dirty="0">
                <a:solidFill>
                  <a:schemeClr val="bg1"/>
                </a:solidFill>
                <a:latin typeface="HarmonyOS Sans Black" panose="00000A00000000000000" charset="0"/>
                <a:cs typeface="HarmonyOS Sans Black" panose="00000A00000000000000" charset="0"/>
              </a:rPr>
              <a:t>Keep The Power </a:t>
            </a:r>
            <a:r>
              <a:rPr lang="en-US" altLang="zh-CN" sz="2400" i="1" dirty="0">
                <a:solidFill>
                  <a:srgbClr val="FF0000"/>
                </a:solidFill>
                <a:latin typeface="HarmonyOS Sans Black" panose="00000A00000000000000" charset="0"/>
                <a:cs typeface="HarmonyOS Sans Black" panose="00000A00000000000000" charset="0"/>
              </a:rPr>
              <a:t>ALL The Time</a:t>
            </a:r>
            <a:endParaRPr lang="en-US" altLang="zh-CN" i="1" dirty="0">
              <a:solidFill>
                <a:schemeClr val="bg1"/>
              </a:solidFill>
              <a:latin typeface="HarmonyOS Sans Black" panose="00000A00000000000000" charset="0"/>
              <a:cs typeface="HarmonyOS Sans Black" panose="00000A00000000000000" charset="0"/>
            </a:endParaRPr>
          </a:p>
          <a:p>
            <a:pPr algn="r">
              <a:lnSpc>
                <a:spcPct val="110000"/>
              </a:lnSpc>
            </a:pPr>
            <a:endParaRPr lang="en-US" altLang="zh-CN" sz="1600" i="1" dirty="0">
              <a:solidFill>
                <a:schemeClr val="bg1"/>
              </a:solidFill>
              <a:latin typeface="HarmonyOS Sans Black" panose="00000A00000000000000" charset="0"/>
              <a:cs typeface="HarmonyOS Sans Black" panose="00000A00000000000000" charset="0"/>
            </a:endParaRPr>
          </a:p>
          <a:p>
            <a:pPr algn="r">
              <a:lnSpc>
                <a:spcPct val="110000"/>
              </a:lnSpc>
            </a:pPr>
            <a:r>
              <a:rPr lang="en-US" altLang="zh-CN" sz="1600" i="1" dirty="0">
                <a:solidFill>
                  <a:schemeClr val="bg1"/>
                </a:solidFill>
                <a:latin typeface="HarmonyOS Sans Black" panose="00000A00000000000000" charset="0"/>
                <a:cs typeface="HarmonyOS Sans Black" panose="00000A00000000000000" charset="0"/>
              </a:rPr>
              <a:t>Start the Diesel Generator Remotely</a:t>
            </a:r>
            <a:endParaRPr lang="en-US" altLang="zh-CN" sz="1600" i="1" dirty="0">
              <a:solidFill>
                <a:schemeClr val="bg1"/>
              </a:solidFill>
              <a:latin typeface="HarmonyOS Sans Black" panose="00000A00000000000000" charset="0"/>
              <a:cs typeface="HarmonyOS Sans Black" panose="00000A00000000000000" charset="0"/>
            </a:endParaRPr>
          </a:p>
        </p:txBody>
      </p:sp>
      <p:cxnSp>
        <p:nvCxnSpPr>
          <p:cNvPr id="3" name="直接连接符 2"/>
          <p:cNvCxnSpPr/>
          <p:nvPr>
            <p:custDataLst>
              <p:tags r:id="rId7"/>
            </p:custDataLst>
          </p:nvPr>
        </p:nvCxnSpPr>
        <p:spPr>
          <a:xfrm flipH="1">
            <a:off x="5053330" y="4737735"/>
            <a:ext cx="1160780" cy="0"/>
          </a:xfrm>
          <a:prstGeom prst="line">
            <a:avLst/>
          </a:prstGeom>
          <a:ln w="38100">
            <a:solidFill>
              <a:schemeClr val="bg2"/>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1" name="图片 20" descr="DG"/>
          <p:cNvPicPr>
            <a:picLocks noChangeAspect="1"/>
          </p:cNvPicPr>
          <p:nvPr>
            <p:custDataLst>
              <p:tags r:id="rId8"/>
            </p:custDataLst>
          </p:nvPr>
        </p:nvPicPr>
        <p:blipFill>
          <a:blip r:embed="rId9"/>
          <a:stretch>
            <a:fillRect/>
          </a:stretch>
        </p:blipFill>
        <p:spPr>
          <a:xfrm flipH="1">
            <a:off x="5904230" y="4396105"/>
            <a:ext cx="909320" cy="683260"/>
          </a:xfrm>
          <a:prstGeom prst="rect">
            <a:avLst/>
          </a:prstGeom>
        </p:spPr>
      </p:pic>
      <p:grpSp>
        <p:nvGrpSpPr>
          <p:cNvPr id="35" name="组合 34"/>
          <p:cNvGrpSpPr/>
          <p:nvPr/>
        </p:nvGrpSpPr>
        <p:grpSpPr>
          <a:xfrm flipH="1">
            <a:off x="1085850" y="3923030"/>
            <a:ext cx="3680460" cy="814705"/>
            <a:chOff x="10964" y="6256"/>
            <a:chExt cx="5796" cy="1283"/>
          </a:xfrm>
          <a:effectLst>
            <a:glow rad="228600">
              <a:schemeClr val="accent1">
                <a:satMod val="175000"/>
                <a:alpha val="40000"/>
              </a:schemeClr>
            </a:glow>
          </a:effectLst>
        </p:grpSpPr>
        <p:cxnSp>
          <p:nvCxnSpPr>
            <p:cNvPr id="37" name="直接连接符 36"/>
            <p:cNvCxnSpPr/>
            <p:nvPr>
              <p:custDataLst>
                <p:tags r:id="rId10"/>
              </p:custDataLst>
            </p:nvPr>
          </p:nvCxnSpPr>
          <p:spPr>
            <a:xfrm>
              <a:off x="10964" y="7539"/>
              <a:ext cx="182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11"/>
              </p:custDataLst>
            </p:nvPr>
          </p:nvCxnSpPr>
          <p:spPr>
            <a:xfrm>
              <a:off x="14080" y="7539"/>
              <a:ext cx="26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46" idx="2"/>
            </p:cNvCxnSpPr>
            <p:nvPr>
              <p:custDataLst>
                <p:tags r:id="rId12"/>
              </p:custDataLst>
            </p:nvPr>
          </p:nvCxnSpPr>
          <p:spPr>
            <a:xfrm>
              <a:off x="16760" y="6256"/>
              <a:ext cx="0" cy="12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文本框 41"/>
          <p:cNvSpPr txBox="1"/>
          <p:nvPr>
            <p:custDataLst>
              <p:tags r:id="rId13"/>
            </p:custDataLst>
          </p:nvPr>
        </p:nvSpPr>
        <p:spPr>
          <a:xfrm flipH="1">
            <a:off x="5838190" y="4657725"/>
            <a:ext cx="370840" cy="238760"/>
          </a:xfrm>
          <a:prstGeom prst="rect">
            <a:avLst/>
          </a:prstGeom>
          <a:noFill/>
        </p:spPr>
        <p:txBody>
          <a:bodyPr wrap="square" rtlCol="0">
            <a:noAutofit/>
          </a:bodyPr>
          <a:lstStyle/>
          <a:p>
            <a:pPr algn="ctr">
              <a:lnSpc>
                <a:spcPct val="140000"/>
              </a:lnSpc>
            </a:pPr>
            <a:r>
              <a:rPr lang="en-US" altLang="zh-CN" sz="600">
                <a:solidFill>
                  <a:schemeClr val="bg1"/>
                </a:solidFill>
                <a:latin typeface="HarmonyOS Sans SC" panose="00000500000000000000" charset="-122"/>
                <a:ea typeface="HarmonyOS Sans SC" panose="00000500000000000000" charset="-122"/>
                <a:cs typeface="HarmonyOS Sans Black" panose="00000A00000000000000" charset="0"/>
              </a:rPr>
              <a:t>DG</a:t>
            </a:r>
            <a:endParaRPr lang="en-US" altLang="zh-CN" sz="600">
              <a:solidFill>
                <a:schemeClr val="bg1"/>
              </a:solidFill>
              <a:latin typeface="HarmonyOS Sans SC" panose="00000500000000000000" charset="-122"/>
              <a:ea typeface="HarmonyOS Sans SC" panose="00000500000000000000" charset="-122"/>
              <a:cs typeface="HarmonyOS Sans Black" panose="00000A00000000000000" charset="0"/>
            </a:endParaRPr>
          </a:p>
        </p:txBody>
      </p:sp>
      <p:cxnSp>
        <p:nvCxnSpPr>
          <p:cNvPr id="43" name="直接连接符 42"/>
          <p:cNvCxnSpPr/>
          <p:nvPr>
            <p:custDataLst>
              <p:tags r:id="rId14"/>
            </p:custDataLst>
          </p:nvPr>
        </p:nvCxnSpPr>
        <p:spPr>
          <a:xfrm flipH="1" flipV="1">
            <a:off x="4819650" y="4559935"/>
            <a:ext cx="233680" cy="177800"/>
          </a:xfrm>
          <a:prstGeom prst="line">
            <a:avLst/>
          </a:prstGeom>
          <a:ln w="38100">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44" name="文本框 43"/>
          <p:cNvSpPr txBox="1"/>
          <p:nvPr>
            <p:custDataLst>
              <p:tags r:id="rId15"/>
            </p:custDataLst>
          </p:nvPr>
        </p:nvSpPr>
        <p:spPr>
          <a:xfrm flipH="1">
            <a:off x="4708525" y="4737735"/>
            <a:ext cx="505460" cy="474345"/>
          </a:xfrm>
          <a:prstGeom prst="rect">
            <a:avLst/>
          </a:prstGeom>
          <a:noFill/>
        </p:spPr>
        <p:txBody>
          <a:bodyPr wrap="square" rtlCol="0">
            <a:noAutofit/>
          </a:bodyPr>
          <a:lstStyle/>
          <a:p>
            <a:pPr>
              <a:lnSpc>
                <a:spcPct val="140000"/>
              </a:lnSpc>
            </a:pPr>
            <a:r>
              <a:rPr lang="en-US" altLang="zh-CN" sz="1200">
                <a:solidFill>
                  <a:schemeClr val="bg1"/>
                </a:solidFill>
                <a:latin typeface="HarmonyOS Sans SC" panose="00000500000000000000" charset="-122"/>
                <a:ea typeface="HarmonyOS Sans SC" panose="00000500000000000000" charset="-122"/>
                <a:cs typeface="HarmonyOS Sans Black" panose="00000A00000000000000" charset="0"/>
              </a:rPr>
              <a:t>DO</a:t>
            </a:r>
            <a:endParaRPr lang="en-US" altLang="zh-CN" sz="1200">
              <a:solidFill>
                <a:schemeClr val="bg1"/>
              </a:solidFill>
              <a:latin typeface="HarmonyOS Sans SC" panose="00000500000000000000" charset="-122"/>
              <a:ea typeface="HarmonyOS Sans SC" panose="00000500000000000000" charset="-122"/>
              <a:cs typeface="HarmonyOS Sans Black" panose="00000A00000000000000" charset="0"/>
            </a:endParaRPr>
          </a:p>
        </p:txBody>
      </p:sp>
      <p:pic>
        <p:nvPicPr>
          <p:cNvPr id="46" name="图片 45" descr="343435383230303b333634333133323b706f6ce1"/>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flipH="1">
            <a:off x="831850" y="3415030"/>
            <a:ext cx="508000" cy="508000"/>
          </a:xfrm>
          <a:prstGeom prst="rect">
            <a:avLst/>
          </a:prstGeom>
          <a:effectLst/>
        </p:spPr>
      </p:pic>
      <p:pic>
        <p:nvPicPr>
          <p:cNvPr id="26" name="图片 25" descr="25-50KW.1"/>
          <p:cNvPicPr>
            <a:picLocks noChangeAspect="1"/>
          </p:cNvPicPr>
          <p:nvPr>
            <p:custDataLst>
              <p:tags r:id="rId19"/>
            </p:custDataLst>
          </p:nvPr>
        </p:nvPicPr>
        <p:blipFill>
          <a:blip r:embed="rId20"/>
          <a:stretch>
            <a:fillRect/>
          </a:stretch>
        </p:blipFill>
        <p:spPr>
          <a:xfrm>
            <a:off x="2105660" y="4099560"/>
            <a:ext cx="1929130" cy="1276985"/>
          </a:xfrm>
          <a:prstGeom prst="rect">
            <a:avLst/>
          </a:prstGeom>
          <a:effectLst>
            <a:outerShdw blurRad="76200" dir="18900000" sy="23000" kx="-1200000" algn="bl" rotWithShape="0">
              <a:prstClr val="black">
                <a:alpha val="20000"/>
              </a:prstClr>
            </a:outerShdw>
          </a:effectLst>
        </p:spPr>
      </p:pic>
      <p:grpSp>
        <p:nvGrpSpPr>
          <p:cNvPr id="24" name="组合 23"/>
          <p:cNvGrpSpPr/>
          <p:nvPr/>
        </p:nvGrpSpPr>
        <p:grpSpPr>
          <a:xfrm>
            <a:off x="4801235" y="2677160"/>
            <a:ext cx="2179320" cy="636270"/>
            <a:chOff x="7561" y="4216"/>
            <a:chExt cx="3432" cy="1002"/>
          </a:xfrm>
        </p:grpSpPr>
        <p:pic>
          <p:nvPicPr>
            <p:cNvPr id="49" name="图片 48" descr="32303230323037303b32303230393639333b592a963380fd677f592a963380fd53d17535"/>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8994" y="4216"/>
              <a:ext cx="567" cy="567"/>
            </a:xfrm>
            <a:prstGeom prst="rect">
              <a:avLst/>
            </a:prstGeom>
          </p:spPr>
        </p:pic>
        <p:pic>
          <p:nvPicPr>
            <p:cNvPr id="50" name="图片 49" descr="32303230323037303b32303230393735343b75357ebf5854"/>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10427" y="4216"/>
              <a:ext cx="567" cy="567"/>
            </a:xfrm>
            <a:prstGeom prst="rect">
              <a:avLst/>
            </a:prstGeom>
          </p:spPr>
        </p:pic>
        <p:pic>
          <p:nvPicPr>
            <p:cNvPr id="51" name="图片 50" descr="32313533373239393b32313533373437323b95198bef951953c9"/>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9164" y="4936"/>
              <a:ext cx="283" cy="283"/>
            </a:xfrm>
            <a:prstGeom prst="rect">
              <a:avLst/>
            </a:prstGeom>
          </p:spPr>
        </p:pic>
        <p:pic>
          <p:nvPicPr>
            <p:cNvPr id="52" name="图片 51" descr="32313533373239393b32313533373437323b95198bef951953c9"/>
            <p:cNvPicPr>
              <a:picLocks noChangeAspect="1"/>
            </p:cNvPicPr>
            <p:nvPr>
              <p:custDataLst>
                <p:tags r:id="rId30"/>
              </p:custDataLst>
            </p:nvPr>
          </p:nvPicPr>
          <p:blipFill>
            <a:blip r:embed="rId28">
              <a:extLst>
                <a:ext uri="{96DAC541-7B7A-43D3-8B79-37D633B846F1}">
                  <asvg:svgBlip xmlns:asvg="http://schemas.microsoft.com/office/drawing/2016/SVG/main" r:embed="rId29"/>
                </a:ext>
              </a:extLst>
            </a:blip>
            <a:stretch>
              <a:fillRect/>
            </a:stretch>
          </p:blipFill>
          <p:spPr>
            <a:xfrm>
              <a:off x="10569" y="4934"/>
              <a:ext cx="283" cy="283"/>
            </a:xfrm>
            <a:prstGeom prst="rect">
              <a:avLst/>
            </a:prstGeom>
          </p:spPr>
        </p:pic>
        <p:grpSp>
          <p:nvGrpSpPr>
            <p:cNvPr id="22" name="组合 21"/>
            <p:cNvGrpSpPr/>
            <p:nvPr/>
          </p:nvGrpSpPr>
          <p:grpSpPr>
            <a:xfrm>
              <a:off x="7561" y="4216"/>
              <a:ext cx="566" cy="983"/>
              <a:chOff x="7561" y="4216"/>
              <a:chExt cx="566" cy="983"/>
            </a:xfrm>
          </p:grpSpPr>
          <p:pic>
            <p:nvPicPr>
              <p:cNvPr id="48" name="图片 47" descr="333437323832323b333437313037303b75356c60"/>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rot="16200000">
                <a:off x="7561" y="4216"/>
                <a:ext cx="567" cy="567"/>
              </a:xfrm>
              <a:prstGeom prst="rect">
                <a:avLst/>
              </a:prstGeom>
            </p:spPr>
          </p:pic>
          <p:pic>
            <p:nvPicPr>
              <p:cNvPr id="2" name="图片 1" descr="3b32313534313732373bd4b2d0ce"/>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03" y="4917"/>
                <a:ext cx="283" cy="283"/>
              </a:xfrm>
              <a:prstGeom prst="rect">
                <a:avLst/>
              </a:prstGeom>
            </p:spPr>
          </p:pic>
        </p:grpSp>
      </p:grpSp>
      <p:grpSp>
        <p:nvGrpSpPr>
          <p:cNvPr id="11" name="组合 10"/>
          <p:cNvGrpSpPr/>
          <p:nvPr/>
        </p:nvGrpSpPr>
        <p:grpSpPr>
          <a:xfrm>
            <a:off x="0" y="6605270"/>
            <a:ext cx="12191365" cy="255270"/>
            <a:chOff x="0" y="10398"/>
            <a:chExt cx="19199" cy="402"/>
          </a:xfrm>
        </p:grpSpPr>
        <p:sp>
          <p:nvSpPr>
            <p:cNvPr id="25" name="任意多边形 37"/>
            <p:cNvSpPr/>
            <p:nvPr>
              <p:custDataLst>
                <p:tags r:id="rId36"/>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7" name="五边形 26"/>
            <p:cNvSpPr/>
            <p:nvPr>
              <p:custDataLst>
                <p:tags r:id="rId37"/>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3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9" name="图片 28" descr="C:\wohxy\pic\部门logo\3811661911493_.pic.jpg3811661911493_.pic"/>
            <p:cNvPicPr>
              <a:picLocks noChangeAspect="1"/>
            </p:cNvPicPr>
            <p:nvPr>
              <p:custDataLst>
                <p:tags r:id="rId39"/>
              </p:custDataLst>
            </p:nvPr>
          </p:nvPicPr>
          <p:blipFill>
            <a:blip r:embed="rId40"/>
            <a:srcRect/>
            <a:stretch>
              <a:fillRect/>
            </a:stretch>
          </p:blipFill>
          <p:spPr>
            <a:xfrm>
              <a:off x="527" y="10510"/>
              <a:ext cx="1293" cy="198"/>
            </a:xfrm>
            <a:prstGeom prst="rect">
              <a:avLst/>
            </a:prstGeom>
          </p:spPr>
        </p:pic>
        <p:pic>
          <p:nvPicPr>
            <p:cNvPr id="30" name="图片 41" descr="3b32313535393938333b57307403"/>
            <p:cNvPicPr>
              <a:picLocks noChangeAspect="1"/>
            </p:cNvPicPr>
            <p:nvPr>
              <p:custDataLst>
                <p:tags r:id="rId41"/>
              </p:custDataLst>
            </p:nvPr>
          </p:nvPicPr>
          <p:blipFill>
            <a:blip r:embed="rId42">
              <a:extLst>
                <a:ext uri="{96DAC541-7B7A-43D3-8B79-37D633B846F1}">
                  <asvg:svgBlip xmlns:asvg="http://schemas.microsoft.com/office/drawing/2016/SVG/main" r:embed="rId43"/>
                </a:ext>
              </a:extLst>
            </a:blip>
            <a:stretch>
              <a:fillRect/>
            </a:stretch>
          </p:blipFill>
          <p:spPr>
            <a:xfrm>
              <a:off x="2797" y="10510"/>
              <a:ext cx="198" cy="198"/>
            </a:xfrm>
            <a:prstGeom prst="rect">
              <a:avLst/>
            </a:prstGeom>
          </p:spPr>
        </p:pic>
        <p:sp>
          <p:nvSpPr>
            <p:cNvPr id="31" name="文本框 30"/>
            <p:cNvSpPr txBox="1"/>
            <p:nvPr>
              <p:custDataLst>
                <p:tags r:id="rId44"/>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32" name="文本框 31"/>
            <p:cNvSpPr txBox="1"/>
            <p:nvPr>
              <p:custDataLst>
                <p:tags r:id="rId45"/>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08</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3" name="图片 6" descr="343435383135363b333633323734363b4fe1606f"/>
            <p:cNvPicPr>
              <a:picLocks noChangeAspect="1"/>
            </p:cNvPicPr>
            <p:nvPr>
              <p:custDataLst>
                <p:tags r:id="rId46"/>
              </p:custDataLst>
            </p:nvPr>
          </p:nvPicPr>
          <p:blipFill>
            <a:blip r:embed="rId47">
              <a:extLst>
                <a:ext uri="{96DAC541-7B7A-43D3-8B79-37D633B846F1}">
                  <asvg:svgBlip xmlns:asvg="http://schemas.microsoft.com/office/drawing/2016/SVG/main" r:embed="rId48"/>
                </a:ext>
              </a:extLst>
            </a:blip>
            <a:stretch>
              <a:fillRect/>
            </a:stretch>
          </p:blipFill>
          <p:spPr>
            <a:xfrm>
              <a:off x="6195" y="10510"/>
              <a:ext cx="198" cy="198"/>
            </a:xfrm>
            <a:prstGeom prst="rect">
              <a:avLst/>
            </a:prstGeom>
          </p:spPr>
        </p:pic>
        <p:sp>
          <p:nvSpPr>
            <p:cNvPr id="34" name="文本框 33"/>
            <p:cNvSpPr txBox="1"/>
            <p:nvPr>
              <p:custDataLst>
                <p:tags r:id="rId49"/>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5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矩形 11"/>
          <p:cNvSpPr/>
          <p:nvPr/>
        </p:nvSpPr>
        <p:spPr>
          <a:xfrm>
            <a:off x="4377690" y="683260"/>
            <a:ext cx="7814310" cy="5447030"/>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
            </p:custDataLst>
          </p:nvPr>
        </p:nvSpPr>
        <p:spPr>
          <a:xfrm>
            <a:off x="4673600" y="1216660"/>
            <a:ext cx="4722495" cy="1525270"/>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sz="2400" i="1">
                <a:solidFill>
                  <a:schemeClr val="bg1"/>
                </a:solidFill>
                <a:latin typeface="HarmonyOS Sans Black" panose="00000A00000000000000" charset="0"/>
                <a:cs typeface="HarmonyOS Sans Black" panose="00000A00000000000000" charset="0"/>
              </a:rPr>
              <a:t>Auto Switching </a:t>
            </a:r>
            <a:r>
              <a:rPr lang="en-US" altLang="zh-CN" sz="2400" i="1">
                <a:solidFill>
                  <a:srgbClr val="FF0000"/>
                </a:solidFill>
                <a:latin typeface="HarmonyOS Sans Black" panose="00000A00000000000000" charset="0"/>
                <a:cs typeface="HarmonyOS Sans Black" panose="00000A00000000000000" charset="0"/>
              </a:rPr>
              <a:t>&lt; </a:t>
            </a:r>
            <a:r>
              <a:rPr lang="en-US" altLang="zh-CN" sz="2800" i="1">
                <a:solidFill>
                  <a:srgbClr val="FF0000"/>
                </a:solidFill>
                <a:latin typeface="HarmonyOS Sans Black" panose="00000A00000000000000" charset="0"/>
                <a:cs typeface="HarmonyOS Sans Black" panose="00000A00000000000000" charset="0"/>
              </a:rPr>
              <a:t>20</a:t>
            </a:r>
            <a:r>
              <a:rPr lang="en-US" altLang="zh-CN" sz="2400" i="1">
                <a:solidFill>
                  <a:srgbClr val="FF0000"/>
                </a:solidFill>
                <a:latin typeface="HarmonyOS Sans Black" panose="00000A00000000000000" charset="0"/>
                <a:cs typeface="HarmonyOS Sans Black" panose="00000A00000000000000" charset="0"/>
              </a:rPr>
              <a:t>ms</a:t>
            </a:r>
            <a:endParaRPr lang="en-US" altLang="zh-CN" sz="2400" i="1">
              <a:solidFill>
                <a:schemeClr val="bg1"/>
              </a:solidFill>
              <a:latin typeface="HarmonyOS Sans Black" panose="00000A00000000000000" charset="0"/>
              <a:cs typeface="HarmonyOS Sans Black" panose="00000A00000000000000" charset="0"/>
            </a:endParaRPr>
          </a:p>
          <a:p>
            <a:pPr>
              <a:lnSpc>
                <a:spcPct val="110000"/>
              </a:lnSpc>
            </a:pPr>
            <a:r>
              <a:rPr lang="en-US" altLang="zh-CN" sz="2400" i="1">
                <a:solidFill>
                  <a:schemeClr val="bg1"/>
                </a:solidFill>
                <a:latin typeface="HarmonyOS Sans Black" panose="00000A00000000000000" charset="0"/>
                <a:cs typeface="HarmonyOS Sans Black" panose="00000A00000000000000" charset="0"/>
              </a:rPr>
              <a:t>Uninterrupted power supply</a:t>
            </a:r>
            <a:endParaRPr lang="en-US" altLang="zh-CN" sz="2400" i="1">
              <a:solidFill>
                <a:schemeClr val="bg1"/>
              </a:solidFill>
              <a:latin typeface="HarmonyOS Sans Black" panose="00000A00000000000000" charset="0"/>
              <a:cs typeface="HarmonyOS Sans Black" panose="00000A00000000000000" charset="0"/>
            </a:endParaRPr>
          </a:p>
        </p:txBody>
      </p:sp>
      <p:sp>
        <p:nvSpPr>
          <p:cNvPr id="19" name="文本框 18"/>
          <p:cNvSpPr txBox="1"/>
          <p:nvPr>
            <p:custDataLst>
              <p:tags r:id="rId2"/>
            </p:custDataLst>
          </p:nvPr>
        </p:nvSpPr>
        <p:spPr>
          <a:xfrm>
            <a:off x="335915" y="1767205"/>
            <a:ext cx="3779520" cy="4728845"/>
          </a:xfrm>
          <a:prstGeom prst="rect">
            <a:avLst/>
          </a:prstGeom>
          <a:noFill/>
          <a:extLst>
            <a:ext uri="{909E8E84-426E-40DD-AFC4-6F175D3DCCD1}">
              <a14:hiddenFill xmlns:a14="http://schemas.microsoft.com/office/drawing/2010/main">
                <a:solidFill>
                  <a:srgbClr val="8489D3"/>
                </a:solidFill>
              </a14:hiddenFill>
            </a:ext>
          </a:extLst>
        </p:spPr>
        <p:txBody>
          <a:bodyPr wrap="square" rtlCol="0">
            <a:noAutofit/>
          </a:bodyPr>
          <a:lstStyle/>
          <a:p>
            <a:pPr lvl="0" algn="l">
              <a:lnSpc>
                <a:spcPct val="140000"/>
              </a:lnSpc>
            </a:pPr>
            <a:r>
              <a:rPr lang="en-US" altLang="zh-CN" sz="1200" dirty="0" err="1">
                <a:solidFill>
                  <a:srgbClr val="8489D3"/>
                </a:solidFill>
                <a:latin typeface="HarmonyOS Sans SC" panose="00000500000000000000" charset="-122"/>
                <a:ea typeface="HarmonyOS Sans SC" panose="00000500000000000000" charset="-122"/>
                <a:cs typeface="HarmonyOS Sans Black" panose="00000A00000000000000" charset="0"/>
              </a:rPr>
              <a:t>Solinteg</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25-50kW inverters offer multiple ways</a:t>
            </a:r>
            <a:r>
              <a:rPr lang="zh-CN" altLang="en-US" sz="1200" dirty="0">
                <a:solidFill>
                  <a:srgbClr val="8489D3"/>
                </a:solidFill>
                <a:latin typeface="HarmonyOS Sans SC" panose="00000500000000000000" charset="-122"/>
                <a:ea typeface="HarmonyOS Sans SC" panose="00000500000000000000" charset="-122"/>
                <a:cs typeface="HarmonyOS Sans Black" panose="00000A00000000000000" charset="0"/>
              </a:rPr>
              <a:t> </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of control ways, which include three digital outputs and two analog outputs.</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With these AO/DO contacts, you can remotely control the loads that are connected to our inverter on and off through our APP. For example, turn on or off the light at a certain time, preheating the room before you come to the house.</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lvl="0" algn="l">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Also, we can connect a lot of heating storage devices through the DO &amp; AO contacts such as heating pumps, towel heating racks, and boilers to efficiently use the power generated from the PV. For example, if there’s excess power in the daytime, you can use it to increase the temperature of heat pumps or boilers and enjoy a warm home when you come back.</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24" name="组合 23"/>
          <p:cNvGrpSpPr/>
          <p:nvPr/>
        </p:nvGrpSpPr>
        <p:grpSpPr>
          <a:xfrm>
            <a:off x="334645" y="551815"/>
            <a:ext cx="4325620" cy="1207770"/>
            <a:chOff x="527" y="869"/>
            <a:chExt cx="6812" cy="1902"/>
          </a:xfrm>
        </p:grpSpPr>
        <p:sp>
          <p:nvSpPr>
            <p:cNvPr id="2" name="标题 1"/>
            <p:cNvSpPr>
              <a:spLocks noGrp="1"/>
            </p:cNvSpPr>
            <p:nvPr>
              <p:custDataLst>
                <p:tags r:id="rId3"/>
              </p:custDataLst>
            </p:nvPr>
          </p:nvSpPr>
          <p:spPr>
            <a:xfrm>
              <a:off x="529" y="869"/>
              <a:ext cx="6811" cy="1307"/>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kern="1200">
                  <a:solidFill>
                    <a:srgbClr val="656CC8"/>
                  </a:solidFill>
                  <a:latin typeface="HarmonyOS Sans SC Black" panose="00000A00000000000000" charset="-122"/>
                  <a:ea typeface="HarmonyOS Sans SC Black" panose="00000A00000000000000" charset="-122"/>
                  <a:cs typeface="+mj-cs"/>
                </a:defRPr>
              </a:lvl1pPr>
            </a:lstStyle>
            <a:p>
              <a:pPr>
                <a:lnSpc>
                  <a:spcPct val="100000"/>
                </a:lnSpc>
              </a:pPr>
              <a:r>
                <a:rPr lang="en-US" sz="4000" dirty="0">
                  <a:gradFill>
                    <a:gsLst>
                      <a:gs pos="17000">
                        <a:srgbClr val="8489D3"/>
                      </a:gs>
                      <a:gs pos="75000">
                        <a:srgbClr val="7030A0"/>
                      </a:gs>
                    </a:gsLst>
                    <a:lin ang="5400000" scaled="0"/>
                    <a:tileRect/>
                  </a:gradFill>
                  <a:cs typeface="HarmonyOS Sans SC Black" panose="00000A00000000000000" charset="-122"/>
                </a:rPr>
                <a:t>FUNCTIONAL </a:t>
              </a:r>
              <a:endParaRPr lang="en-US" sz="4000" dirty="0">
                <a:gradFill>
                  <a:gsLst>
                    <a:gs pos="17000">
                      <a:srgbClr val="8489D3"/>
                    </a:gs>
                    <a:gs pos="75000">
                      <a:srgbClr val="7030A0"/>
                    </a:gs>
                  </a:gsLst>
                  <a:lin ang="5400000" scaled="0"/>
                  <a:tileRect/>
                </a:gradFill>
                <a:cs typeface="HarmonyOS Sans SC Black" panose="00000A00000000000000" charset="-122"/>
              </a:endParaRPr>
            </a:p>
          </p:txBody>
        </p:sp>
        <p:pic>
          <p:nvPicPr>
            <p:cNvPr id="3" name="图片 2" descr="bar"/>
            <p:cNvPicPr/>
            <p:nvPr>
              <p:custDataLst>
                <p:tags r:id="rId4"/>
              </p:custDataLst>
            </p:nvPr>
          </p:nvPicPr>
          <p:blipFill>
            <a:blip r:embed="rId5"/>
            <a:stretch>
              <a:fillRect/>
            </a:stretch>
          </p:blipFill>
          <p:spPr>
            <a:xfrm>
              <a:off x="528" y="1968"/>
              <a:ext cx="5953" cy="57"/>
            </a:xfrm>
            <a:prstGeom prst="rect">
              <a:avLst/>
            </a:prstGeom>
          </p:spPr>
        </p:pic>
        <p:sp>
          <p:nvSpPr>
            <p:cNvPr id="7" name="文本框 6"/>
            <p:cNvSpPr txBox="1"/>
            <p:nvPr>
              <p:custDataLst>
                <p:tags r:id="rId6"/>
              </p:custDataLst>
            </p:nvPr>
          </p:nvSpPr>
          <p:spPr>
            <a:xfrm>
              <a:off x="527" y="2037"/>
              <a:ext cx="6637" cy="734"/>
            </a:xfrm>
            <a:prstGeom prst="rect">
              <a:avLst/>
            </a:prstGeom>
            <a:noFill/>
          </p:spPr>
          <p:txBody>
            <a:bodyPr wrap="square" rtlCol="0">
              <a:noAutofit/>
            </a:bodyPr>
            <a:lstStyle/>
            <a:p>
              <a:pPr lvl="0" algn="l">
                <a:buClrTx/>
                <a:buSzTx/>
                <a:buFontTx/>
              </a:pPr>
              <a:r>
                <a:rPr lang="en-US" altLang="zh-CN" sz="2400" dirty="0">
                  <a:solidFill>
                    <a:srgbClr val="8489D3"/>
                  </a:solidFill>
                  <a:latin typeface="HarmonyOS Sans Black" panose="00000A00000000000000" charset="0"/>
                  <a:cs typeface="HarmonyOS Sans Black" panose="00000A00000000000000" charset="0"/>
                  <a:sym typeface="+mn-ea"/>
                </a:rPr>
                <a:t>Multiple Control-DO/AO</a:t>
              </a:r>
              <a:endParaRPr lang="en-US" altLang="zh-CN" sz="2400" dirty="0">
                <a:solidFill>
                  <a:srgbClr val="8489D3"/>
                </a:solidFill>
                <a:latin typeface="HarmonyOS Sans Black" panose="00000A00000000000000" charset="0"/>
                <a:cs typeface="HarmonyOS Sans Black" panose="00000A00000000000000" charset="0"/>
                <a:sym typeface="+mn-ea"/>
              </a:endParaRPr>
            </a:p>
          </p:txBody>
        </p:sp>
      </p:grpSp>
      <p:pic>
        <p:nvPicPr>
          <p:cNvPr id="8" name="http://photo-static-api.fotomore.com/creative/vcg/400/new/VCG41N853116130.jpg?uid=386&amp;timestamp=1690184853&amp;sign=55189fc55e954280cb5d2b7bc7eb0b2c" descr="templates\picture_hover\&amp;pky210_sjzg_VCG41N853116130&amp;"/>
          <p:cNvPicPr>
            <a:picLocks noChangeAspect="1"/>
          </p:cNvPicPr>
          <p:nvPr/>
        </p:nvPicPr>
        <p:blipFill>
          <a:blip r:embed="rId7"/>
          <a:stretch>
            <a:fillRect/>
          </a:stretch>
        </p:blipFill>
        <p:spPr>
          <a:xfrm>
            <a:off x="4630420" y="886460"/>
            <a:ext cx="7561867" cy="5040000"/>
          </a:xfrm>
          <a:prstGeom prst="rect">
            <a:avLst/>
          </a:prstGeom>
        </p:spPr>
      </p:pic>
      <p:sp>
        <p:nvSpPr>
          <p:cNvPr id="20" name="矩形 19"/>
          <p:cNvSpPr/>
          <p:nvPr/>
        </p:nvSpPr>
        <p:spPr>
          <a:xfrm>
            <a:off x="4630420" y="886460"/>
            <a:ext cx="7561580" cy="5039995"/>
          </a:xfrm>
          <a:prstGeom prst="rect">
            <a:avLst/>
          </a:prstGeom>
          <a:solidFill>
            <a:schemeClr val="tx1">
              <a:alpha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cxnSp>
        <p:nvCxnSpPr>
          <p:cNvPr id="9" name="直接连接符 8"/>
          <p:cNvCxnSpPr/>
          <p:nvPr/>
        </p:nvCxnSpPr>
        <p:spPr>
          <a:xfrm>
            <a:off x="7477760" y="4018915"/>
            <a:ext cx="1471295" cy="0"/>
          </a:xfrm>
          <a:prstGeom prst="line">
            <a:avLst/>
          </a:prstGeom>
          <a:ln w="38100">
            <a:solidFill>
              <a:srgbClr val="FFFFFF"/>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8949055" y="2555240"/>
            <a:ext cx="0" cy="3021330"/>
          </a:xfrm>
          <a:prstGeom prst="line">
            <a:avLst/>
          </a:prstGeom>
          <a:ln w="38100">
            <a:solidFill>
              <a:srgbClr val="FFFFFF"/>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8929370" y="2555240"/>
            <a:ext cx="673735" cy="0"/>
          </a:xfrm>
          <a:prstGeom prst="line">
            <a:avLst/>
          </a:prstGeom>
          <a:ln w="38100">
            <a:solidFill>
              <a:schemeClr val="bg1"/>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custDataLst>
              <p:tags r:id="rId8"/>
            </p:custDataLst>
          </p:nvPr>
        </p:nvCxnSpPr>
        <p:spPr>
          <a:xfrm>
            <a:off x="8929370" y="5576570"/>
            <a:ext cx="673735" cy="0"/>
          </a:xfrm>
          <a:prstGeom prst="line">
            <a:avLst/>
          </a:prstGeom>
          <a:ln w="38100">
            <a:solidFill>
              <a:schemeClr val="bg1"/>
            </a:solidFill>
          </a:ln>
        </p:spPr>
        <p:style>
          <a:lnRef idx="2">
            <a:schemeClr val="accent1"/>
          </a:lnRef>
          <a:fillRef idx="0">
            <a:srgbClr val="FFFFFF"/>
          </a:fillRef>
          <a:effectRef idx="0">
            <a:srgbClr val="FFFFFF"/>
          </a:effectRef>
          <a:fontRef idx="minor">
            <a:schemeClr val="tx1"/>
          </a:fontRef>
        </p:style>
      </p:cxnSp>
      <p:pic>
        <p:nvPicPr>
          <p:cNvPr id="25" name="图片 24" descr="3b333633363634343bb5e7d4b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62795" y="2370455"/>
            <a:ext cx="360000" cy="360000"/>
          </a:xfrm>
          <a:prstGeom prst="rect">
            <a:avLst/>
          </a:prstGeom>
        </p:spPr>
      </p:pic>
      <p:cxnSp>
        <p:nvCxnSpPr>
          <p:cNvPr id="27" name="直接连接符 26"/>
          <p:cNvCxnSpPr/>
          <p:nvPr>
            <p:custDataLst>
              <p:tags r:id="rId11"/>
            </p:custDataLst>
          </p:nvPr>
        </p:nvCxnSpPr>
        <p:spPr>
          <a:xfrm>
            <a:off x="10074275" y="2555240"/>
            <a:ext cx="673735" cy="0"/>
          </a:xfrm>
          <a:prstGeom prst="line">
            <a:avLst/>
          </a:prstGeom>
          <a:ln w="38100">
            <a:solidFill>
              <a:schemeClr val="bg1"/>
            </a:solidFill>
          </a:ln>
        </p:spPr>
        <p:style>
          <a:lnRef idx="2">
            <a:schemeClr val="accent1"/>
          </a:lnRef>
          <a:fillRef idx="0">
            <a:srgbClr val="FFFFFF"/>
          </a:fillRef>
          <a:effectRef idx="0">
            <a:srgbClr val="FFFFFF"/>
          </a:effectRef>
          <a:fontRef idx="minor">
            <a:schemeClr val="tx1"/>
          </a:fontRef>
        </p:style>
      </p:cxnSp>
      <p:pic>
        <p:nvPicPr>
          <p:cNvPr id="28" name="图片 27" descr="3b343532313234393bbfd5b5f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63250" y="5311775"/>
            <a:ext cx="540000" cy="540000"/>
          </a:xfrm>
          <a:prstGeom prst="rect">
            <a:avLst/>
          </a:prstGeom>
        </p:spPr>
      </p:pic>
      <p:cxnSp>
        <p:nvCxnSpPr>
          <p:cNvPr id="29" name="直接连接符 28"/>
          <p:cNvCxnSpPr/>
          <p:nvPr>
            <p:custDataLst>
              <p:tags r:id="rId14"/>
            </p:custDataLst>
          </p:nvPr>
        </p:nvCxnSpPr>
        <p:spPr>
          <a:xfrm>
            <a:off x="10074275" y="5581650"/>
            <a:ext cx="673735" cy="0"/>
          </a:xfrm>
          <a:prstGeom prst="line">
            <a:avLst/>
          </a:prstGeom>
          <a:ln w="38100">
            <a:solidFill>
              <a:schemeClr val="bg1"/>
            </a:solidFill>
          </a:ln>
        </p:spPr>
        <p:style>
          <a:lnRef idx="2">
            <a:schemeClr val="accent1"/>
          </a:lnRef>
          <a:fillRef idx="0">
            <a:srgbClr val="FFFFFF"/>
          </a:fillRef>
          <a:effectRef idx="0">
            <a:srgbClr val="FFFFFF"/>
          </a:effectRef>
          <a:fontRef idx="minor">
            <a:schemeClr val="tx1"/>
          </a:fontRef>
        </p:style>
      </p:cxnSp>
      <p:sp>
        <p:nvSpPr>
          <p:cNvPr id="30" name="文本框 29"/>
          <p:cNvSpPr txBox="1"/>
          <p:nvPr/>
        </p:nvSpPr>
        <p:spPr>
          <a:xfrm>
            <a:off x="9427845" y="5285105"/>
            <a:ext cx="829945" cy="582930"/>
          </a:xfrm>
          <a:prstGeom prst="rect">
            <a:avLst/>
          </a:prstGeom>
          <a:noFill/>
        </p:spPr>
        <p:txBody>
          <a:bodyPr wrap="square" rtlCol="0">
            <a:noAutofit/>
          </a:bodyPr>
          <a:lstStyle/>
          <a:p>
            <a:pPr algn="ctr">
              <a:lnSpc>
                <a:spcPct val="140000"/>
              </a:lnSpc>
            </a:pPr>
            <a:r>
              <a:rPr lang="en-US" altLang="zh-CN" sz="2000">
                <a:solidFill>
                  <a:schemeClr val="bg1"/>
                </a:solidFill>
                <a:latin typeface="华文琥珀" panose="02010800040101010101" charset="-122"/>
                <a:ea typeface="华文琥珀" panose="02010800040101010101" charset="-122"/>
                <a:cs typeface="HarmonyOS Sans Black" panose="00000A00000000000000" charset="0"/>
              </a:rPr>
              <a:t>EMS</a:t>
            </a:r>
            <a:endParaRPr lang="en-US" altLang="zh-CN" sz="2000">
              <a:solidFill>
                <a:schemeClr val="bg1"/>
              </a:solidFill>
              <a:latin typeface="华文琥珀" panose="02010800040101010101" charset="-122"/>
              <a:ea typeface="华文琥珀" panose="02010800040101010101" charset="-122"/>
              <a:cs typeface="HarmonyOS Sans Black" panose="00000A00000000000000" charset="0"/>
            </a:endParaRPr>
          </a:p>
        </p:txBody>
      </p:sp>
      <p:pic>
        <p:nvPicPr>
          <p:cNvPr id="31" name="图片 30" descr="3b32313535393939313bb5e7b5c6"/>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69600" y="2280285"/>
            <a:ext cx="540000" cy="540000"/>
          </a:xfrm>
          <a:prstGeom prst="rect">
            <a:avLst/>
          </a:prstGeom>
        </p:spPr>
      </p:pic>
      <p:sp>
        <p:nvSpPr>
          <p:cNvPr id="32" name="文本框 31"/>
          <p:cNvSpPr txBox="1"/>
          <p:nvPr/>
        </p:nvSpPr>
        <p:spPr>
          <a:xfrm>
            <a:off x="4686300" y="958850"/>
            <a:ext cx="4672965" cy="1783080"/>
          </a:xfrm>
          <a:prstGeom prst="rect">
            <a:avLst/>
          </a:prstGeom>
          <a:noFill/>
        </p:spPr>
        <p:txBody>
          <a:bodyPr wrap="square" rtlCol="0">
            <a:noAutofit/>
          </a:bodyPr>
          <a:lstStyle/>
          <a:p>
            <a:pPr>
              <a:lnSpc>
                <a:spcPct val="120000"/>
              </a:lnSpc>
            </a:pPr>
            <a:r>
              <a:rPr lang="en-US" altLang="zh-CN" sz="2400" i="1">
                <a:solidFill>
                  <a:schemeClr val="bg1"/>
                </a:solidFill>
                <a:latin typeface="HarmonyOS Sans SC Black" panose="00000A00000000000000" charset="-122"/>
                <a:ea typeface="HarmonyOS Sans SC Black" panose="00000A00000000000000" charset="-122"/>
                <a:cs typeface="HarmonyOS Sans Black" panose="00000A00000000000000" charset="0"/>
              </a:rPr>
              <a:t>Control Your Devices </a:t>
            </a:r>
            <a:r>
              <a:rPr lang="en-US" altLang="zh-CN" sz="2400" i="1">
                <a:solidFill>
                  <a:srgbClr val="FF0000"/>
                </a:solidFill>
                <a:latin typeface="HarmonyOS Sans SC Black" panose="00000A00000000000000" charset="-122"/>
                <a:ea typeface="HarmonyOS Sans SC Black" panose="00000A00000000000000" charset="-122"/>
                <a:cs typeface="HarmonyOS Sans Black" panose="00000A00000000000000" charset="0"/>
              </a:rPr>
              <a:t>Flexibly</a:t>
            </a:r>
            <a:endParaRPr lang="en-US" altLang="zh-CN" sz="2400" i="1">
              <a:solidFill>
                <a:srgbClr val="FF0000"/>
              </a:solidFill>
              <a:latin typeface="HarmonyOS Sans SC Black" panose="00000A00000000000000" charset="-122"/>
              <a:ea typeface="HarmonyOS Sans SC Black" panose="00000A00000000000000" charset="-122"/>
              <a:cs typeface="HarmonyOS Sans Black" panose="00000A00000000000000" charset="0"/>
            </a:endParaRPr>
          </a:p>
          <a:p>
            <a:pPr>
              <a:lnSpc>
                <a:spcPct val="120000"/>
              </a:lnSpc>
            </a:pPr>
            <a:endParaRPr lang="en-US" altLang="zh-CN" sz="16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a:p>
            <a:pPr>
              <a:lnSpc>
                <a:spcPct val="120000"/>
              </a:lnSpc>
            </a:pPr>
            <a:r>
              <a:rPr lang="en-US" altLang="zh-CN" sz="1600" i="1">
                <a:solidFill>
                  <a:schemeClr val="bg1"/>
                </a:solidFill>
                <a:latin typeface="HarmonyOS Sans SC Black" panose="00000A00000000000000" charset="-122"/>
                <a:ea typeface="HarmonyOS Sans SC Black" panose="00000A00000000000000" charset="-122"/>
                <a:cs typeface="HarmonyOS Sans Black" panose="00000A00000000000000" charset="0"/>
              </a:rPr>
              <a:t>Digital Output</a:t>
            </a:r>
            <a:endParaRPr lang="en-US" altLang="zh-CN" sz="16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a:p>
            <a:pPr>
              <a:lnSpc>
                <a:spcPct val="120000"/>
              </a:lnSpc>
            </a:pPr>
            <a:r>
              <a:rPr lang="en-US" altLang="zh-CN" sz="1600" i="1">
                <a:solidFill>
                  <a:schemeClr val="bg1"/>
                </a:solidFill>
                <a:latin typeface="HarmonyOS Sans SC Black" panose="00000A00000000000000" charset="-122"/>
                <a:ea typeface="HarmonyOS Sans SC Black" panose="00000A00000000000000" charset="-122"/>
                <a:cs typeface="HarmonyOS Sans Black" panose="00000A00000000000000" charset="0"/>
              </a:rPr>
              <a:t>0-10V/4-20mA Analog Quantity Output</a:t>
            </a:r>
            <a:endParaRPr lang="en-US" altLang="zh-CN" sz="1600" i="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pic>
        <p:nvPicPr>
          <p:cNvPr id="26" name="图片 25" descr="25-50KW.1"/>
          <p:cNvPicPr>
            <a:picLocks noChangeAspect="1"/>
          </p:cNvPicPr>
          <p:nvPr>
            <p:custDataLst>
              <p:tags r:id="rId17"/>
            </p:custDataLst>
          </p:nvPr>
        </p:nvPicPr>
        <p:blipFill>
          <a:blip r:embed="rId18"/>
          <a:stretch>
            <a:fillRect/>
          </a:stretch>
        </p:blipFill>
        <p:spPr>
          <a:xfrm>
            <a:off x="5713730" y="3380105"/>
            <a:ext cx="1929130" cy="1276985"/>
          </a:xfrm>
          <a:prstGeom prst="rect">
            <a:avLst/>
          </a:prstGeom>
          <a:effectLst>
            <a:outerShdw blurRad="76200" dir="18900000" sy="23000" kx="-1200000" algn="bl" rotWithShape="0">
              <a:prstClr val="black">
                <a:alpha val="20000"/>
              </a:prstClr>
            </a:outerShdw>
          </a:effectLst>
        </p:spPr>
      </p:pic>
      <p:cxnSp>
        <p:nvCxnSpPr>
          <p:cNvPr id="6" name="直接连接符 5"/>
          <p:cNvCxnSpPr/>
          <p:nvPr>
            <p:custDataLst>
              <p:tags r:id="rId19"/>
            </p:custDataLst>
          </p:nvPr>
        </p:nvCxnSpPr>
        <p:spPr>
          <a:xfrm>
            <a:off x="8929370" y="4018915"/>
            <a:ext cx="673735" cy="0"/>
          </a:xfrm>
          <a:prstGeom prst="line">
            <a:avLst/>
          </a:prstGeom>
          <a:ln w="38100">
            <a:solidFill>
              <a:schemeClr val="bg1"/>
            </a:solidFill>
          </a:ln>
        </p:spPr>
        <p:style>
          <a:lnRef idx="2">
            <a:schemeClr val="accent1"/>
          </a:lnRef>
          <a:fillRef idx="0">
            <a:srgbClr val="FFFFFF"/>
          </a:fillRef>
          <a:effectRef idx="0">
            <a:srgbClr val="FFFFFF"/>
          </a:effectRef>
          <a:fontRef idx="minor">
            <a:schemeClr val="tx1"/>
          </a:fontRef>
        </p:style>
      </p:cxnSp>
      <p:pic>
        <p:nvPicPr>
          <p:cNvPr id="11" name="图片 10" descr="3b343532343135353bb9dcc0edbfd8d6c6"/>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662795" y="3838575"/>
            <a:ext cx="360000" cy="360000"/>
          </a:xfrm>
          <a:prstGeom prst="rect">
            <a:avLst/>
          </a:prstGeom>
        </p:spPr>
      </p:pic>
      <p:cxnSp>
        <p:nvCxnSpPr>
          <p:cNvPr id="13" name="直接连接符 12"/>
          <p:cNvCxnSpPr/>
          <p:nvPr>
            <p:custDataLst>
              <p:tags r:id="rId22"/>
            </p:custDataLst>
          </p:nvPr>
        </p:nvCxnSpPr>
        <p:spPr>
          <a:xfrm>
            <a:off x="10074275" y="4018915"/>
            <a:ext cx="673735" cy="0"/>
          </a:xfrm>
          <a:prstGeom prst="line">
            <a:avLst/>
          </a:prstGeom>
          <a:ln w="38100">
            <a:solidFill>
              <a:schemeClr val="bg1"/>
            </a:solidFill>
          </a:ln>
        </p:spPr>
        <p:style>
          <a:lnRef idx="2">
            <a:schemeClr val="accent1"/>
          </a:lnRef>
          <a:fillRef idx="0">
            <a:srgbClr val="FFFFFF"/>
          </a:fillRef>
          <a:effectRef idx="0">
            <a:srgbClr val="FFFFFF"/>
          </a:effectRef>
          <a:fontRef idx="minor">
            <a:schemeClr val="tx1"/>
          </a:fontRef>
        </p:style>
      </p:cxnSp>
      <p:pic>
        <p:nvPicPr>
          <p:cNvPr id="16" name="图片 15" descr="1800640-200"/>
          <p:cNvPicPr>
            <a:picLocks noChangeAspect="1"/>
          </p:cNvPicPr>
          <p:nvPr/>
        </p:nvPicPr>
        <p:blipFill>
          <a:blip r:embed="rId23"/>
          <a:stretch>
            <a:fillRect/>
          </a:stretch>
        </p:blipFill>
        <p:spPr>
          <a:xfrm>
            <a:off x="10768330" y="3749040"/>
            <a:ext cx="540000" cy="540000"/>
          </a:xfrm>
          <a:prstGeom prst="rect">
            <a:avLst/>
          </a:prstGeom>
        </p:spPr>
      </p:pic>
      <p:sp>
        <p:nvSpPr>
          <p:cNvPr id="17" name="文本框 16"/>
          <p:cNvSpPr txBox="1"/>
          <p:nvPr/>
        </p:nvSpPr>
        <p:spPr>
          <a:xfrm>
            <a:off x="9395460" y="2730500"/>
            <a:ext cx="876300" cy="476250"/>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DO</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21" name="文本框 20"/>
          <p:cNvSpPr txBox="1"/>
          <p:nvPr>
            <p:custDataLst>
              <p:tags r:id="rId24"/>
            </p:custDataLst>
          </p:nvPr>
        </p:nvSpPr>
        <p:spPr>
          <a:xfrm>
            <a:off x="9396095" y="4198620"/>
            <a:ext cx="876300" cy="476250"/>
          </a:xfrm>
          <a:prstGeom prst="rect">
            <a:avLst/>
          </a:prstGeom>
          <a:noFill/>
        </p:spPr>
        <p:txBody>
          <a:bodyPr wrap="square" rtlCol="0">
            <a:noAutofit/>
          </a:bodyPr>
          <a:lstStyle/>
          <a:p>
            <a:pPr algn="ctr">
              <a:lnSpc>
                <a:spcPct val="140000"/>
              </a:lnSpc>
            </a:pPr>
            <a:r>
              <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rPr>
              <a:t>AO</a:t>
            </a:r>
            <a:endParaRPr lang="en-US" altLang="zh-CN" sz="12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grpSp>
        <p:nvGrpSpPr>
          <p:cNvPr id="22" name="组合 21"/>
          <p:cNvGrpSpPr/>
          <p:nvPr/>
        </p:nvGrpSpPr>
        <p:grpSpPr>
          <a:xfrm>
            <a:off x="0" y="6605270"/>
            <a:ext cx="12191365" cy="255270"/>
            <a:chOff x="0" y="10398"/>
            <a:chExt cx="19199" cy="402"/>
          </a:xfrm>
        </p:grpSpPr>
        <p:sp>
          <p:nvSpPr>
            <p:cNvPr id="23" name="任意多边形 37"/>
            <p:cNvSpPr/>
            <p:nvPr>
              <p:custDataLst>
                <p:tags r:id="rId25"/>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3" name="五边形 32"/>
            <p:cNvSpPr/>
            <p:nvPr>
              <p:custDataLst>
                <p:tags r:id="rId26"/>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custDataLst>
                <p:tags r:id="rId27"/>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35" name="图片 34" descr="C:\wohxy\pic\部门logo\3811661911493_.pic.jpg3811661911493_.pic"/>
            <p:cNvPicPr>
              <a:picLocks noChangeAspect="1"/>
            </p:cNvPicPr>
            <p:nvPr>
              <p:custDataLst>
                <p:tags r:id="rId28"/>
              </p:custDataLst>
            </p:nvPr>
          </p:nvPicPr>
          <p:blipFill>
            <a:blip r:embed="rId29"/>
            <a:srcRect/>
            <a:stretch>
              <a:fillRect/>
            </a:stretch>
          </p:blipFill>
          <p:spPr>
            <a:xfrm>
              <a:off x="527" y="10510"/>
              <a:ext cx="1293" cy="198"/>
            </a:xfrm>
            <a:prstGeom prst="rect">
              <a:avLst/>
            </a:prstGeom>
          </p:spPr>
        </p:pic>
        <p:pic>
          <p:nvPicPr>
            <p:cNvPr id="36" name="图片 41" descr="3b32313535393938333b57307403"/>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2797" y="10510"/>
              <a:ext cx="198" cy="198"/>
            </a:xfrm>
            <a:prstGeom prst="rect">
              <a:avLst/>
            </a:prstGeom>
          </p:spPr>
        </p:pic>
        <p:sp>
          <p:nvSpPr>
            <p:cNvPr id="37" name="文本框 36"/>
            <p:cNvSpPr txBox="1"/>
            <p:nvPr>
              <p:custDataLst>
                <p:tags r:id="rId3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Solinteg C&amp;I Solution</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6" name="文本框 45"/>
            <p:cNvSpPr txBox="1"/>
            <p:nvPr>
              <p:custDataLst>
                <p:tags r:id="rId34"/>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09</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47" name="图片 6" descr="343435383135363b333633323734363b4fe1606f"/>
            <p:cNvPicPr>
              <a:picLocks noChangeAspect="1"/>
            </p:cNvPicPr>
            <p:nvPr>
              <p:custDataLst>
                <p:tags r:id="rId35"/>
              </p:custDataLst>
            </p:nvPr>
          </p:nvPicPr>
          <p:blipFill>
            <a:blip r:embed="rId36">
              <a:extLst>
                <a:ext uri="{96DAC541-7B7A-43D3-8B79-37D633B846F1}">
                  <asvg:svgBlip xmlns:asvg="http://schemas.microsoft.com/office/drawing/2016/SVG/main" r:embed="rId37"/>
                </a:ext>
              </a:extLst>
            </a:blip>
            <a:stretch>
              <a:fillRect/>
            </a:stretch>
          </p:blipFill>
          <p:spPr>
            <a:xfrm>
              <a:off x="6195" y="10510"/>
              <a:ext cx="198" cy="198"/>
            </a:xfrm>
            <a:prstGeom prst="rect">
              <a:avLst/>
            </a:prstGeom>
          </p:spPr>
        </p:pic>
        <p:sp>
          <p:nvSpPr>
            <p:cNvPr id="48" name="文本框 47"/>
            <p:cNvSpPr txBox="1"/>
            <p:nvPr>
              <p:custDataLst>
                <p:tags r:id="rId38"/>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ustDataLst>
      <p:tags r:id="rId39"/>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wm#"/>
  <p:tag name="KSO_WM_TEMPLATE_CATEGORY" val="custom"/>
  <p:tag name="KSO_WM_TEMPLATE_INDEX" val="20205176"/>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COMMONDATA" val="eyJoZGlkIjoiMGUxYjBiMWM5ZWFkNTgzNGFiZDU4ZDk4ZmY5ZmEzNDcifQ=="/>
  <p:tag name="KSO_WPP_MARK_KEY" val="a8a0e3bc-7bb1-473b-83ef-dc10a629de59"/>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txDef>
      <a:spPr>
        <a:noFill/>
      </a:spPr>
      <a:bodyPr wrap="square" rtlCol="0">
        <a:noAutofit/>
      </a:bodyPr>
      <a:lstStyle>
        <a:defPPr>
          <a:lnSpc>
            <a:spcPct val="140000"/>
          </a:lnSpc>
          <a:def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15085</Words>
  <Application>WPS 演示</Application>
  <PresentationFormat>宽屏</PresentationFormat>
  <Paragraphs>842</Paragraphs>
  <Slides>25</Slides>
  <Notes>16</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Arial</vt:lpstr>
      <vt:lpstr>宋体</vt:lpstr>
      <vt:lpstr>Wingdings</vt:lpstr>
      <vt:lpstr>HarmonyOS Sans SC</vt:lpstr>
      <vt:lpstr>HarmonyOS Sans Black</vt:lpstr>
      <vt:lpstr>Wingdings</vt:lpstr>
      <vt:lpstr>HarmonyOS Sans SC Black</vt:lpstr>
      <vt:lpstr>华文琥珀</vt:lpstr>
      <vt:lpstr>微软雅黑</vt:lpstr>
      <vt:lpstr>Arial Unicode MS</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黄星宇</cp:lastModifiedBy>
  <cp:revision>392</cp:revision>
  <dcterms:created xsi:type="dcterms:W3CDTF">2019-06-19T02:08:00Z</dcterms:created>
  <dcterms:modified xsi:type="dcterms:W3CDTF">2024-05-16T10:10:47Z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FB6D7CB7202F4A919A5FDE8490A08BB1_13</vt:lpwstr>
  </property>
</Properties>
</file>