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FD3A-204D-4580-80EC-6C2A2DB1F651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98773-D84F-48DE-A739-C29FEB569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86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048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49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5090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A707D-05C3-A641-8C11-E697AF9FFD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3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1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65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2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7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97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5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9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773D8-15DD-4790-A6AD-1C1658E60C4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12CB9-43CF-4E84-A95E-2AE5771FC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9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 rot="-1425875">
            <a:off x="-1021276" y="-1318040"/>
            <a:ext cx="2987330" cy="45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0"/>
          <p:cNvPicPr preferRelativeResize="0"/>
          <p:nvPr/>
        </p:nvPicPr>
        <p:blipFill rotWithShape="1">
          <a:blip r:embed="rId4">
            <a:alphaModFix amt="15000"/>
          </a:blip>
          <a:srcRect/>
          <a:stretch/>
        </p:blipFill>
        <p:spPr>
          <a:xfrm rot="-1425875">
            <a:off x="5365553" y="3170329"/>
            <a:ext cx="2558804" cy="391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5">
            <a:alphaModFix amt="12000"/>
          </a:blip>
          <a:srcRect/>
          <a:stretch/>
        </p:blipFill>
        <p:spPr>
          <a:xfrm rot="-1425875">
            <a:off x="6273579" y="-28775"/>
            <a:ext cx="5704936" cy="872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6">
            <a:alphaModFix amt="22000"/>
          </a:blip>
          <a:srcRect/>
          <a:stretch/>
        </p:blipFill>
        <p:spPr>
          <a:xfrm rot="-1425875">
            <a:off x="-1342037" y="2579991"/>
            <a:ext cx="4133100" cy="6318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7">
            <a:alphaModFix amt="15000"/>
          </a:blip>
          <a:srcRect/>
          <a:stretch/>
        </p:blipFill>
        <p:spPr>
          <a:xfrm rot="-1425875">
            <a:off x="3370921" y="-1447540"/>
            <a:ext cx="3156759" cy="482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2111462"/>
            <a:ext cx="12192000" cy="263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127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</a:pPr>
            <a:r>
              <a:rPr lang="ru-RU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 FOG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subTitle" idx="1"/>
          </p:nvPr>
        </p:nvSpPr>
        <p:spPr>
          <a:xfrm>
            <a:off x="4758266" y="3335682"/>
            <a:ext cx="6536564" cy="51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STOP WATCHING THE WORLD THROUGH FOG</a:t>
            </a:r>
            <a:endParaRPr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25875">
            <a:off x="651368" y="-526023"/>
            <a:ext cx="5704936" cy="872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 amt="15000"/>
          </a:blip>
          <a:srcRect/>
          <a:stretch/>
        </p:blipFill>
        <p:spPr>
          <a:xfrm rot="-1425875">
            <a:off x="8574928" y="-1123240"/>
            <a:ext cx="2987330" cy="456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881203" y="682208"/>
            <a:ext cx="3129663" cy="1638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>
            <a:spLocks noGrp="1"/>
          </p:cNvSpPr>
          <p:nvPr>
            <p:ph type="title"/>
          </p:nvPr>
        </p:nvSpPr>
        <p:spPr>
          <a:xfrm>
            <a:off x="3278038" y="552091"/>
            <a:ext cx="8557404" cy="113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</a:pPr>
            <a:r>
              <a:rPr lang="en-US" sz="32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Lets meet</a:t>
            </a:r>
            <a:r>
              <a:rPr lang="ru-RU" sz="3200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3200" b="1" dirty="0">
              <a:solidFill>
                <a:srgbClr val="7030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1"/>
          </p:nvPr>
        </p:nvSpPr>
        <p:spPr>
          <a:xfrm>
            <a:off x="5037826" y="1535502"/>
            <a:ext cx="6797616" cy="53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My name is Serhii </a:t>
            </a:r>
            <a:r>
              <a:rPr lang="en" b="1" dirty="0" err="1">
                <a:latin typeface="Montserrat Medium"/>
                <a:ea typeface="Montserrat Medium"/>
                <a:cs typeface="Montserrat Medium"/>
                <a:sym typeface="Montserrat Medium"/>
              </a:rPr>
              <a:t>Budyak</a:t>
            </a: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!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I am the director of manufacturing company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LLC Scientifically-Technical Union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Since 1997, we have been producing professional chemical products for various purposes in Ukraine.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We have our own research center and patents and certificates for the developed solutions.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We are pleased to introduce our new anti-fogging product to your attention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ALANA NOFOG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for use by professionals and ordinary users in everyday life during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b="1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itchFamily="2" charset="2"/>
              <a:buChar char="ü"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Swimming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itchFamily="2" charset="2"/>
              <a:buChar char="ü"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Engaged in sports with glasses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Wingdings" pitchFamily="2" charset="2"/>
              <a:buChar char="ü"/>
            </a:pPr>
            <a:r>
              <a:rPr lang="en" b="1" dirty="0">
                <a:latin typeface="Montserrat Medium"/>
                <a:ea typeface="Montserrat Medium"/>
                <a:cs typeface="Montserrat Medium"/>
                <a:sym typeface="Montserrat Medium"/>
              </a:rPr>
              <a:t>Professionals wearing protective masks, shields or anti-fog goggles when working</a:t>
            </a:r>
            <a:endParaRPr b="1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53435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8412" y="338707"/>
            <a:ext cx="1327030" cy="42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2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838201" y="552091"/>
            <a:ext cx="10997241" cy="113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</a:pP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Advantages of the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NOFOG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solution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against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fogging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from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ALANA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for the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Customer</a:t>
            </a:r>
            <a:endParaRPr sz="3200" b="1" dirty="0">
              <a:solidFill>
                <a:srgbClr val="7030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12"/>
          <p:cNvSpPr txBox="1">
            <a:spLocks noGrp="1"/>
          </p:cNvSpPr>
          <p:nvPr>
            <p:ph type="body" idx="1"/>
          </p:nvPr>
        </p:nvSpPr>
        <p:spPr>
          <a:xfrm>
            <a:off x="2950234" y="2829463"/>
            <a:ext cx="8403566" cy="33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Lasting effect for up to 36 hours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Convenient </a:t>
            </a:r>
            <a:r>
              <a:rPr lang="en" dirty="0" smtClean="0">
                <a:latin typeface="Montserrat Medium"/>
                <a:ea typeface="Montserrat Medium"/>
                <a:cs typeface="Montserrat Medium"/>
                <a:sym typeface="Montserrat Medium"/>
              </a:rPr>
              <a:t>200ml, 50ml or 30ml </a:t>
            </a: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bottle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Economical spending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Has no smell, does not contain alcohol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Shelf life 36 months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" dirty="0">
                <a:solidFill>
                  <a:srgbClr val="0070C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 in 1 – antifog, cleaning, antistatic effect</a:t>
            </a:r>
            <a:endParaRPr dirty="0">
              <a:solidFill>
                <a:srgbClr val="0070C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" name="Google Shape;2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15" y="1825625"/>
            <a:ext cx="2877859" cy="43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52" y="3543526"/>
            <a:ext cx="1666275" cy="254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8412" y="338707"/>
            <a:ext cx="1327030" cy="42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7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838201" y="552091"/>
            <a:ext cx="10997241" cy="113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</a:pP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Advantages of the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NOFOG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solution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against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fogging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from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ALANA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for the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Partner</a:t>
            </a:r>
            <a:endParaRPr sz="3200" b="1" dirty="0">
              <a:solidFill>
                <a:srgbClr val="7030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Google Shape;213;p13"/>
          <p:cNvSpPr txBox="1">
            <a:spLocks noGrp="1"/>
          </p:cNvSpPr>
          <p:nvPr>
            <p:ph type="body" idx="1"/>
          </p:nvPr>
        </p:nvSpPr>
        <p:spPr>
          <a:xfrm>
            <a:off x="2950234" y="2001327"/>
            <a:ext cx="8885208" cy="438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High margin over 100%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Can be used as a premium souvenir for partners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Convenient packaging of 6, 12, 24, 48 bottles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Always in stock - Ukrainian production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High quality and safety - confirmed by tests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A reliable partner - a manufacturer with 20+ years of experience!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Shelf life 36 months</a:t>
            </a: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15" y="1825625"/>
            <a:ext cx="2877859" cy="43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52" y="3543526"/>
            <a:ext cx="1666275" cy="254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8412" y="338707"/>
            <a:ext cx="1327030" cy="426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55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838201" y="552091"/>
            <a:ext cx="10997241" cy="113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Medium"/>
              <a:buNone/>
            </a:pP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Advantages of the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NOFOG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solution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against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fogging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from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ALANA </a:t>
            </a:r>
            <a:r>
              <a:rPr lang="en-US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for the</a:t>
            </a:r>
            <a:r>
              <a:rPr lang="ru-RU" sz="3200" dirty="0"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Partner</a:t>
            </a:r>
            <a:endParaRPr sz="3200" b="1" dirty="0">
              <a:solidFill>
                <a:srgbClr val="7030A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4629158" y="2001327"/>
            <a:ext cx="6981825" cy="438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The possibility of ordering branding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Logo with text on main label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A completely individual label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endParaRPr lang="en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Possibility of delivery of the product without a label for further marking at your production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endParaRPr lang="en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Other sizes of bottles and packaging as needed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endParaRPr lang="en"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" dirty="0">
                <a:latin typeface="Montserrat Medium"/>
                <a:ea typeface="Montserrat Medium"/>
                <a:cs typeface="Montserrat Medium"/>
                <a:sym typeface="Montserrat Medium"/>
              </a:rPr>
              <a:t>Contact us, we will find a convenient option for you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15" y="1825625"/>
            <a:ext cx="2877859" cy="439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52" y="3543526"/>
            <a:ext cx="1666275" cy="254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8412" y="338707"/>
            <a:ext cx="1327030" cy="42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14139" y="1788718"/>
            <a:ext cx="2926144" cy="4473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0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26F74-4B5E-A946-B8E4-023C5624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from cooperation with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5EFE1F-DA3A-B04D-9423-BB270DEA9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024" y="1690688"/>
            <a:ext cx="10018776" cy="4486275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400" b="1" dirty="0"/>
              <a:t>Quality, Quality, Quality</a:t>
            </a:r>
            <a:r>
              <a:rPr lang="ru-RU" sz="2400" b="1" dirty="0"/>
              <a:t>!</a:t>
            </a:r>
          </a:p>
          <a:p>
            <a:pPr marL="914400" lvl="2" indent="0">
              <a:buNone/>
            </a:pPr>
            <a:r>
              <a:rPr lang="en-US" sz="2400" dirty="0"/>
              <a:t>We always check quality starting from raw materials selection and controlling their quality and finishing with consulting of end user with methods and the best way of wood impregnation.</a:t>
            </a:r>
            <a:endParaRPr lang="ru-RU" sz="2400" dirty="0"/>
          </a:p>
          <a:p>
            <a:pPr lvl="2">
              <a:spcBef>
                <a:spcPts val="1100"/>
              </a:spcBef>
            </a:pPr>
            <a:r>
              <a:rPr lang="en-US" sz="2400" b="1" dirty="0"/>
              <a:t>Focused on result</a:t>
            </a:r>
            <a:endParaRPr lang="ru-RU" sz="2400" b="1" dirty="0"/>
          </a:p>
          <a:p>
            <a:pPr marL="914400" lvl="2" indent="0">
              <a:buNone/>
            </a:pPr>
            <a:r>
              <a:rPr lang="en-US" sz="2400" dirty="0"/>
              <a:t>We consult and train you, and your managers to achieve best results in bio and fire protection of wooden constructions which will turn back your customers with new orders</a:t>
            </a:r>
            <a:endParaRPr lang="ru-RU" sz="2400" dirty="0"/>
          </a:p>
          <a:p>
            <a:pPr lvl="2">
              <a:spcBef>
                <a:spcPts val="1100"/>
              </a:spcBef>
            </a:pPr>
            <a:r>
              <a:rPr lang="en-US" sz="2400" b="1" dirty="0"/>
              <a:t>Cost effective</a:t>
            </a:r>
            <a:endParaRPr lang="ru-RU" sz="2400" b="1" dirty="0"/>
          </a:p>
          <a:p>
            <a:pPr marL="914400" lvl="2" indent="0">
              <a:buNone/>
            </a:pPr>
            <a:r>
              <a:rPr lang="en-US" sz="2400" dirty="0"/>
              <a:t>Effective pricing for your supplies which is flexibly depends on amount, quotes and with retro bonus program</a:t>
            </a:r>
            <a:r>
              <a:rPr lang="ru-RU" sz="2400" dirty="0"/>
              <a:t>.</a:t>
            </a:r>
            <a:r>
              <a:rPr lang="en-US" sz="2400" dirty="0"/>
              <a:t> Games for dealers to have even more.</a:t>
            </a:r>
            <a:endParaRPr lang="ru-R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2C552E-2C1D-3641-8858-930B62451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00" y="473197"/>
            <a:ext cx="1745200" cy="554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5A750E-BDE4-EA4E-9F9F-92EFB8476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64" y="4578795"/>
            <a:ext cx="1310997" cy="1598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F7D662-6561-EE4E-95ED-58B7D5915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90" y="2999978"/>
            <a:ext cx="1847213" cy="1385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1980F08-B7DD-EF41-97F8-55CA1D66BB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90" y="1768071"/>
            <a:ext cx="1786302" cy="9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5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77EADA-DA52-2C49-B4E3-A95E872583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12"/>
          <a:stretch/>
        </p:blipFill>
        <p:spPr>
          <a:xfrm>
            <a:off x="3566399" y="4285822"/>
            <a:ext cx="2748643" cy="2248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5518" y="1485055"/>
            <a:ext cx="726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Contact us today, </a:t>
            </a:r>
          </a:p>
          <a:p>
            <a:r>
              <a:rPr lang="en-US" sz="4400" dirty="0">
                <a:solidFill>
                  <a:srgbClr val="C00000"/>
                </a:solidFill>
              </a:rPr>
              <a:t>and receive your special offer!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7891" y="4503175"/>
            <a:ext cx="3722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Serhii</a:t>
            </a:r>
            <a:r>
              <a:rPr lang="en-US" b="1" dirty="0"/>
              <a:t> BUDIAK</a:t>
            </a:r>
            <a:endParaRPr lang="ru-RU" b="1" dirty="0"/>
          </a:p>
          <a:p>
            <a:r>
              <a:rPr lang="en-US" dirty="0"/>
              <a:t>LLC</a:t>
            </a:r>
            <a:r>
              <a:rPr lang="uk-UA" dirty="0"/>
              <a:t> «</a:t>
            </a:r>
            <a:r>
              <a:rPr lang="en-US" dirty="0"/>
              <a:t>Scientifically-Technical Union</a:t>
            </a:r>
            <a:r>
              <a:rPr lang="uk-UA" dirty="0"/>
              <a:t>»</a:t>
            </a:r>
            <a:endParaRPr lang="en-US" dirty="0"/>
          </a:p>
          <a:p>
            <a:r>
              <a:rPr lang="en-US" dirty="0"/>
              <a:t>ALANA TM</a:t>
            </a:r>
            <a:endParaRPr lang="uk-UA" dirty="0"/>
          </a:p>
          <a:p>
            <a:r>
              <a:rPr lang="en-US" dirty="0"/>
              <a:t>https://</a:t>
            </a:r>
            <a:r>
              <a:rPr lang="en-US" dirty="0" err="1"/>
              <a:t>biozahyst.com.ua</a:t>
            </a:r>
            <a:endParaRPr lang="en-US" dirty="0"/>
          </a:p>
          <a:p>
            <a:r>
              <a:rPr lang="en-US" dirty="0"/>
              <a:t>email: biozahyst@gmail.com</a:t>
            </a:r>
          </a:p>
          <a:p>
            <a:pPr fontAlgn="ctr"/>
            <a:r>
              <a:rPr lang="en-US" dirty="0"/>
              <a:t>tel.: </a:t>
            </a:r>
            <a:r>
              <a:rPr lang="ru-RU" dirty="0"/>
              <a:t>+380679</a:t>
            </a:r>
            <a:r>
              <a:rPr lang="en-US" dirty="0"/>
              <a:t>087319</a:t>
            </a:r>
          </a:p>
          <a:p>
            <a:endParaRPr lang="en-US" dirty="0"/>
          </a:p>
          <a:p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A747A0-2D3D-0D43-93D7-5C56BF333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00" y="473197"/>
            <a:ext cx="1745200" cy="554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719D692-6CC9-2A46-A020-DA1F8412FA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5" y="1485055"/>
            <a:ext cx="3153969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Широкоэкранный</PresentationFormat>
  <Paragraphs>60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 Medium</vt:lpstr>
      <vt:lpstr>Noto Sans Symbols</vt:lpstr>
      <vt:lpstr>Wingdings</vt:lpstr>
      <vt:lpstr>Тема Office</vt:lpstr>
      <vt:lpstr>NO FOG</vt:lpstr>
      <vt:lpstr>Lets meet?</vt:lpstr>
      <vt:lpstr>Advantages of the NOFOG solution against fogging from ALANA for the Customer</vt:lpstr>
      <vt:lpstr>Advantages of the NOFOG solution against fogging from ALANA for the Partner</vt:lpstr>
      <vt:lpstr>Advantages of the NOFOG solution against fogging from ALANA for the Partner</vt:lpstr>
      <vt:lpstr>Benefits from cooperation with Us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FOG</dc:title>
  <dc:creator>Учетная запись Майкрософт</dc:creator>
  <cp:lastModifiedBy>Учетная запись Майкрософт</cp:lastModifiedBy>
  <cp:revision>1</cp:revision>
  <dcterms:created xsi:type="dcterms:W3CDTF">2024-11-18T09:20:12Z</dcterms:created>
  <dcterms:modified xsi:type="dcterms:W3CDTF">2024-11-18T09:20:53Z</dcterms:modified>
</cp:coreProperties>
</file>