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Times New Roman Bold" panose="02030802070405020303" pitchFamily="18" charset="0"/>
      <p:regular r:id="rId11"/>
    </p:embeddedFont>
    <p:embeddedFont>
      <p:font typeface="Times New Roman Bold Italics" panose="02030802070405090303" pitchFamily="18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font" Target="fonts/font2.fntdata" /><Relationship Id="rId2" Type="http://schemas.openxmlformats.org/officeDocument/2006/relationships/slide" Target="slides/slide1.xml" /><Relationship Id="rId16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font" Target="fonts/font1.fntdata" /><Relationship Id="rId5" Type="http://schemas.openxmlformats.org/officeDocument/2006/relationships/slide" Target="slides/slide4.xml" /><Relationship Id="rId15" Type="http://schemas.openxmlformats.org/officeDocument/2006/relationships/theme" Target="theme/theme1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 /><Relationship Id="rId3" Type="http://schemas.openxmlformats.org/officeDocument/2006/relationships/image" Target="../media/image4.png" /><Relationship Id="rId7" Type="http://schemas.openxmlformats.org/officeDocument/2006/relationships/image" Target="../media/image9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.png" /><Relationship Id="rId5" Type="http://schemas.openxmlformats.org/officeDocument/2006/relationships/image" Target="../media/image7.png" /><Relationship Id="rId4" Type="http://schemas.openxmlformats.org/officeDocument/2006/relationships/image" Target="../media/image6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 /><Relationship Id="rId3" Type="http://schemas.openxmlformats.org/officeDocument/2006/relationships/image" Target="../media/image4.png" /><Relationship Id="rId7" Type="http://schemas.openxmlformats.org/officeDocument/2006/relationships/image" Target="../media/image14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3.png" /><Relationship Id="rId5" Type="http://schemas.openxmlformats.org/officeDocument/2006/relationships/image" Target="../media/image12.png" /><Relationship Id="rId4" Type="http://schemas.openxmlformats.org/officeDocument/2006/relationships/image" Target="../media/image11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 /><Relationship Id="rId3" Type="http://schemas.openxmlformats.org/officeDocument/2006/relationships/image" Target="../media/image16.png" /><Relationship Id="rId7" Type="http://schemas.openxmlformats.org/officeDocument/2006/relationships/image" Target="../media/image20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9.png" /><Relationship Id="rId5" Type="http://schemas.openxmlformats.org/officeDocument/2006/relationships/image" Target="../media/image18.png" /><Relationship Id="rId4" Type="http://schemas.openxmlformats.org/officeDocument/2006/relationships/image" Target="../media/image17.png" /><Relationship Id="rId9" Type="http://schemas.openxmlformats.org/officeDocument/2006/relationships/image" Target="../media/image22.jpe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 /><Relationship Id="rId3" Type="http://schemas.openxmlformats.org/officeDocument/2006/relationships/image" Target="../media/image16.png" /><Relationship Id="rId7" Type="http://schemas.openxmlformats.org/officeDocument/2006/relationships/image" Target="../media/image26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5.png" /><Relationship Id="rId11" Type="http://schemas.openxmlformats.org/officeDocument/2006/relationships/image" Target="../media/image30.png" /><Relationship Id="rId5" Type="http://schemas.openxmlformats.org/officeDocument/2006/relationships/image" Target="../media/image24.png" /><Relationship Id="rId10" Type="http://schemas.openxmlformats.org/officeDocument/2006/relationships/image" Target="../media/image29.png" /><Relationship Id="rId4" Type="http://schemas.openxmlformats.org/officeDocument/2006/relationships/image" Target="../media/image23.png" /><Relationship Id="rId9" Type="http://schemas.openxmlformats.org/officeDocument/2006/relationships/image" Target="../media/image28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 /><Relationship Id="rId13" Type="http://schemas.openxmlformats.org/officeDocument/2006/relationships/image" Target="../media/image41.png" /><Relationship Id="rId3" Type="http://schemas.openxmlformats.org/officeDocument/2006/relationships/image" Target="../media/image31.png" /><Relationship Id="rId7" Type="http://schemas.openxmlformats.org/officeDocument/2006/relationships/image" Target="../media/image35.png" /><Relationship Id="rId12" Type="http://schemas.openxmlformats.org/officeDocument/2006/relationships/image" Target="../media/image40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4.png" /><Relationship Id="rId11" Type="http://schemas.openxmlformats.org/officeDocument/2006/relationships/image" Target="../media/image39.png" /><Relationship Id="rId5" Type="http://schemas.openxmlformats.org/officeDocument/2006/relationships/image" Target="../media/image33.png" /><Relationship Id="rId10" Type="http://schemas.openxmlformats.org/officeDocument/2006/relationships/image" Target="../media/image38.png" /><Relationship Id="rId4" Type="http://schemas.openxmlformats.org/officeDocument/2006/relationships/image" Target="../media/image32.png" /><Relationship Id="rId9" Type="http://schemas.openxmlformats.org/officeDocument/2006/relationships/image" Target="../media/image37.png" /><Relationship Id="rId14" Type="http://schemas.openxmlformats.org/officeDocument/2006/relationships/image" Target="../media/image42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 /><Relationship Id="rId3" Type="http://schemas.openxmlformats.org/officeDocument/2006/relationships/image" Target="../media/image16.png" /><Relationship Id="rId7" Type="http://schemas.openxmlformats.org/officeDocument/2006/relationships/image" Target="../media/image46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5.png" /><Relationship Id="rId5" Type="http://schemas.openxmlformats.org/officeDocument/2006/relationships/image" Target="../media/image44.png" /><Relationship Id="rId4" Type="http://schemas.openxmlformats.org/officeDocument/2006/relationships/image" Target="../media/image43.png" /><Relationship Id="rId9" Type="http://schemas.openxmlformats.org/officeDocument/2006/relationships/image" Target="../media/image48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2.png" /><Relationship Id="rId5" Type="http://schemas.openxmlformats.org/officeDocument/2006/relationships/image" Target="../media/image51.png" /><Relationship Id="rId4" Type="http://schemas.openxmlformats.org/officeDocument/2006/relationships/image" Target="../media/image50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5.png" /><Relationship Id="rId5" Type="http://schemas.openxmlformats.org/officeDocument/2006/relationships/image" Target="../media/image5.png" /><Relationship Id="rId4" Type="http://schemas.openxmlformats.org/officeDocument/2006/relationships/image" Target="../media/image5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8287998" y="0"/>
            <a:ext cx="68578" cy="10287000"/>
            <a:chOff x="0" y="0"/>
            <a:chExt cx="91438" cy="13716000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91440" cy="13716000"/>
            </a:xfrm>
            <a:custGeom>
              <a:avLst/>
              <a:gdLst/>
              <a:ahLst/>
              <a:cxnLst/>
              <a:rect l="l" t="t" r="r" b="b"/>
              <a:pathLst>
                <a:path w="91440" h="13716000">
                  <a:moveTo>
                    <a:pt x="9144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91440" y="13716000"/>
                  </a:lnTo>
                  <a:lnTo>
                    <a:pt x="91440" y="0"/>
                  </a:lnTo>
                  <a:close/>
                </a:path>
              </a:pathLst>
            </a:custGeom>
            <a:blipFill>
              <a:blip r:embed="rId3"/>
              <a:stretch>
                <a:fillRect l="-7450001" r="-7449999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473449" y="5189367"/>
            <a:ext cx="7575419" cy="4418922"/>
            <a:chOff x="0" y="0"/>
            <a:chExt cx="10468540" cy="61065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468483" cy="6106541"/>
            </a:xfrm>
            <a:custGeom>
              <a:avLst/>
              <a:gdLst/>
              <a:ahLst/>
              <a:cxnLst/>
              <a:rect l="l" t="t" r="r" b="b"/>
              <a:pathLst>
                <a:path w="10468483" h="6106541">
                  <a:moveTo>
                    <a:pt x="0" y="0"/>
                  </a:moveTo>
                  <a:lnTo>
                    <a:pt x="10468483" y="0"/>
                  </a:lnTo>
                  <a:lnTo>
                    <a:pt x="10468483" y="6106541"/>
                  </a:lnTo>
                  <a:lnTo>
                    <a:pt x="0" y="6106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24" r="-625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261159" y="1752715"/>
            <a:ext cx="3609174" cy="3390785"/>
            <a:chOff x="0" y="0"/>
            <a:chExt cx="4812232" cy="45210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2284" cy="4521073"/>
            </a:xfrm>
            <a:custGeom>
              <a:avLst/>
              <a:gdLst/>
              <a:ahLst/>
              <a:cxnLst/>
              <a:rect l="l" t="t" r="r" b="b"/>
              <a:pathLst>
                <a:path w="4812284" h="4521073">
                  <a:moveTo>
                    <a:pt x="0" y="0"/>
                  </a:moveTo>
                  <a:lnTo>
                    <a:pt x="4812284" y="0"/>
                  </a:lnTo>
                  <a:lnTo>
                    <a:pt x="4812284" y="4521073"/>
                  </a:lnTo>
                  <a:lnTo>
                    <a:pt x="0" y="4521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5387556" y="3070468"/>
            <a:ext cx="8544749" cy="1600030"/>
            <a:chOff x="0" y="0"/>
            <a:chExt cx="13117489" cy="2456290"/>
          </a:xfrm>
        </p:grpSpPr>
        <p:sp>
          <p:nvSpPr>
            <p:cNvPr id="10" name="Freeform 10"/>
            <p:cNvSpPr/>
            <p:nvPr/>
          </p:nvSpPr>
          <p:spPr>
            <a:xfrm>
              <a:off x="42540" y="36174"/>
              <a:ext cx="13032326" cy="2383968"/>
            </a:xfrm>
            <a:custGeom>
              <a:avLst/>
              <a:gdLst/>
              <a:ahLst/>
              <a:cxnLst/>
              <a:rect l="l" t="t" r="r" b="b"/>
              <a:pathLst>
                <a:path w="13032326" h="2383968">
                  <a:moveTo>
                    <a:pt x="0" y="397308"/>
                  </a:moveTo>
                  <a:cubicBezTo>
                    <a:pt x="0" y="177854"/>
                    <a:pt x="214116" y="0"/>
                    <a:pt x="478288" y="0"/>
                  </a:cubicBezTo>
                  <a:lnTo>
                    <a:pt x="12554038" y="0"/>
                  </a:lnTo>
                  <a:cubicBezTo>
                    <a:pt x="12818209" y="0"/>
                    <a:pt x="13032325" y="177854"/>
                    <a:pt x="13032325" y="397308"/>
                  </a:cubicBezTo>
                  <a:lnTo>
                    <a:pt x="13032325" y="1986539"/>
                  </a:lnTo>
                  <a:cubicBezTo>
                    <a:pt x="13032325" y="2205993"/>
                    <a:pt x="12818209" y="2383847"/>
                    <a:pt x="12554038" y="2383847"/>
                  </a:cubicBezTo>
                  <a:lnTo>
                    <a:pt x="478288" y="2383847"/>
                  </a:lnTo>
                  <a:cubicBezTo>
                    <a:pt x="214116" y="2383968"/>
                    <a:pt x="0" y="2205993"/>
                    <a:pt x="0" y="1986660"/>
                  </a:cubicBezTo>
                  <a:close/>
                </a:path>
              </a:pathLst>
            </a:custGeom>
            <a:solidFill>
              <a:srgbClr val="99C1F7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3117406" cy="2456317"/>
            </a:xfrm>
            <a:custGeom>
              <a:avLst/>
              <a:gdLst/>
              <a:ahLst/>
              <a:cxnLst/>
              <a:rect l="l" t="t" r="r" b="b"/>
              <a:pathLst>
                <a:path w="13117406" h="2456317">
                  <a:moveTo>
                    <a:pt x="0" y="433482"/>
                  </a:moveTo>
                  <a:cubicBezTo>
                    <a:pt x="0" y="193288"/>
                    <a:pt x="234110" y="0"/>
                    <a:pt x="520828" y="0"/>
                  </a:cubicBezTo>
                  <a:lnTo>
                    <a:pt x="12596578" y="0"/>
                  </a:lnTo>
                  <a:lnTo>
                    <a:pt x="12596578" y="36174"/>
                  </a:lnTo>
                  <a:lnTo>
                    <a:pt x="12596578" y="0"/>
                  </a:lnTo>
                  <a:cubicBezTo>
                    <a:pt x="12883295" y="0"/>
                    <a:pt x="13117406" y="193288"/>
                    <a:pt x="13117406" y="433482"/>
                  </a:cubicBezTo>
                  <a:lnTo>
                    <a:pt x="13074865" y="433482"/>
                  </a:lnTo>
                  <a:lnTo>
                    <a:pt x="13117406" y="433482"/>
                  </a:lnTo>
                  <a:lnTo>
                    <a:pt x="13117406" y="2022713"/>
                  </a:lnTo>
                  <a:lnTo>
                    <a:pt x="13074865" y="2022713"/>
                  </a:lnTo>
                  <a:lnTo>
                    <a:pt x="13117406" y="2022713"/>
                  </a:lnTo>
                  <a:cubicBezTo>
                    <a:pt x="13117406" y="2262907"/>
                    <a:pt x="12883295" y="2456195"/>
                    <a:pt x="12596578" y="2456195"/>
                  </a:cubicBezTo>
                  <a:lnTo>
                    <a:pt x="12596578" y="2420021"/>
                  </a:lnTo>
                  <a:lnTo>
                    <a:pt x="12596578" y="2456195"/>
                  </a:lnTo>
                  <a:lnTo>
                    <a:pt x="520828" y="2456195"/>
                  </a:lnTo>
                  <a:lnTo>
                    <a:pt x="520828" y="2420021"/>
                  </a:lnTo>
                  <a:lnTo>
                    <a:pt x="520828" y="2456195"/>
                  </a:lnTo>
                  <a:cubicBezTo>
                    <a:pt x="234110" y="2456317"/>
                    <a:pt x="0" y="2263027"/>
                    <a:pt x="0" y="2022834"/>
                  </a:cubicBezTo>
                  <a:lnTo>
                    <a:pt x="0" y="433482"/>
                  </a:lnTo>
                  <a:lnTo>
                    <a:pt x="42540" y="433482"/>
                  </a:lnTo>
                  <a:lnTo>
                    <a:pt x="0" y="433482"/>
                  </a:lnTo>
                  <a:moveTo>
                    <a:pt x="85079" y="433482"/>
                  </a:moveTo>
                  <a:lnTo>
                    <a:pt x="85079" y="2022713"/>
                  </a:lnTo>
                  <a:lnTo>
                    <a:pt x="42540" y="2022713"/>
                  </a:lnTo>
                  <a:lnTo>
                    <a:pt x="85079" y="2022713"/>
                  </a:lnTo>
                  <a:cubicBezTo>
                    <a:pt x="85079" y="2221428"/>
                    <a:pt x="279202" y="2383848"/>
                    <a:pt x="520828" y="2383848"/>
                  </a:cubicBezTo>
                  <a:lnTo>
                    <a:pt x="12596578" y="2383848"/>
                  </a:lnTo>
                  <a:cubicBezTo>
                    <a:pt x="12838203" y="2383848"/>
                    <a:pt x="13032325" y="2221307"/>
                    <a:pt x="13032325" y="2022713"/>
                  </a:cubicBezTo>
                  <a:lnTo>
                    <a:pt x="13032325" y="433482"/>
                  </a:lnTo>
                  <a:cubicBezTo>
                    <a:pt x="13032468" y="234888"/>
                    <a:pt x="12838203" y="72347"/>
                    <a:pt x="12596578" y="72347"/>
                  </a:cubicBezTo>
                  <a:lnTo>
                    <a:pt x="520828" y="72347"/>
                  </a:lnTo>
                  <a:lnTo>
                    <a:pt x="520828" y="36174"/>
                  </a:lnTo>
                  <a:lnTo>
                    <a:pt x="520828" y="72347"/>
                  </a:lnTo>
                  <a:cubicBezTo>
                    <a:pt x="279202" y="72347"/>
                    <a:pt x="85079" y="234888"/>
                    <a:pt x="85079" y="433482"/>
                  </a:cubicBezTo>
                  <a:close/>
                </a:path>
              </a:pathLst>
            </a:custGeom>
            <a:solidFill>
              <a:srgbClr val="93DDE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13117489" cy="2522965"/>
            </a:xfrm>
            <a:prstGeom prst="rect">
              <a:avLst/>
            </a:prstGeom>
          </p:spPr>
          <p:txBody>
            <a:bodyPr lIns="44122" tIns="44122" rIns="44122" bIns="44122" rtlCol="0" anchor="ctr"/>
            <a:lstStyle/>
            <a:p>
              <a:pPr algn="ctr">
                <a:lnSpc>
                  <a:spcPts val="3647"/>
                </a:lnSpc>
              </a:pPr>
              <a:r>
                <a:rPr lang="en-US" sz="3039" b="1" i="1">
                  <a:solidFill>
                    <a:srgbClr val="0A050A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Директор: Колісник Олена  Вікторівна</a:t>
              </a:r>
            </a:p>
            <a:p>
              <a:pPr algn="ctr">
                <a:lnSpc>
                  <a:spcPts val="3647"/>
                </a:lnSpc>
              </a:pPr>
              <a:r>
                <a:rPr lang="en-US" sz="3039" b="1" i="1">
                  <a:solidFill>
                    <a:srgbClr val="0A050A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Стаж на посаді директора: 10 місяців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95031" y="5073986"/>
            <a:ext cx="8527526" cy="1419796"/>
            <a:chOff x="0" y="0"/>
            <a:chExt cx="11370034" cy="1893062"/>
          </a:xfrm>
        </p:grpSpPr>
        <p:sp>
          <p:nvSpPr>
            <p:cNvPr id="14" name="Freeform 14"/>
            <p:cNvSpPr/>
            <p:nvPr/>
          </p:nvSpPr>
          <p:spPr>
            <a:xfrm>
              <a:off x="28575" y="50715"/>
              <a:ext cx="11312906" cy="1791691"/>
            </a:xfrm>
            <a:custGeom>
              <a:avLst/>
              <a:gdLst/>
              <a:ahLst/>
              <a:cxnLst/>
              <a:rect l="l" t="t" r="r" b="b"/>
              <a:pathLst>
                <a:path w="11312906" h="1791691">
                  <a:moveTo>
                    <a:pt x="0" y="298652"/>
                  </a:moveTo>
                  <a:cubicBezTo>
                    <a:pt x="0" y="133661"/>
                    <a:pt x="79248" y="0"/>
                    <a:pt x="176911" y="0"/>
                  </a:cubicBezTo>
                  <a:lnTo>
                    <a:pt x="11135995" y="0"/>
                  </a:lnTo>
                  <a:cubicBezTo>
                    <a:pt x="11233658" y="0"/>
                    <a:pt x="11312906" y="133661"/>
                    <a:pt x="11312906" y="298652"/>
                  </a:cubicBezTo>
                  <a:lnTo>
                    <a:pt x="11312906" y="1493038"/>
                  </a:lnTo>
                  <a:cubicBezTo>
                    <a:pt x="11312906" y="1658030"/>
                    <a:pt x="11233658" y="1791691"/>
                    <a:pt x="11135995" y="1791691"/>
                  </a:cubicBezTo>
                  <a:lnTo>
                    <a:pt x="176911" y="1791691"/>
                  </a:lnTo>
                  <a:cubicBezTo>
                    <a:pt x="79248" y="1791691"/>
                    <a:pt x="0" y="1658030"/>
                    <a:pt x="0" y="1493038"/>
                  </a:cubicBezTo>
                  <a:close/>
                </a:path>
              </a:pathLst>
            </a:custGeom>
            <a:solidFill>
              <a:srgbClr val="CCFF8B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1370056" cy="1893095"/>
            </a:xfrm>
            <a:custGeom>
              <a:avLst/>
              <a:gdLst/>
              <a:ahLst/>
              <a:cxnLst/>
              <a:rect l="l" t="t" r="r" b="b"/>
              <a:pathLst>
                <a:path w="11370056" h="1893095">
                  <a:moveTo>
                    <a:pt x="0" y="349367"/>
                  </a:moveTo>
                  <a:cubicBezTo>
                    <a:pt x="0" y="153947"/>
                    <a:pt x="93345" y="0"/>
                    <a:pt x="205486" y="0"/>
                  </a:cubicBezTo>
                  <a:lnTo>
                    <a:pt x="11164570" y="0"/>
                  </a:lnTo>
                  <a:lnTo>
                    <a:pt x="11164570" y="50715"/>
                  </a:lnTo>
                  <a:lnTo>
                    <a:pt x="11164570" y="0"/>
                  </a:lnTo>
                  <a:cubicBezTo>
                    <a:pt x="11276711" y="0"/>
                    <a:pt x="11370056" y="153947"/>
                    <a:pt x="11370056" y="349367"/>
                  </a:cubicBezTo>
                  <a:lnTo>
                    <a:pt x="11341481" y="349367"/>
                  </a:lnTo>
                  <a:lnTo>
                    <a:pt x="11370056" y="349367"/>
                  </a:lnTo>
                  <a:lnTo>
                    <a:pt x="11370056" y="1543753"/>
                  </a:lnTo>
                  <a:lnTo>
                    <a:pt x="11341481" y="1543753"/>
                  </a:lnTo>
                  <a:lnTo>
                    <a:pt x="11370056" y="1543753"/>
                  </a:lnTo>
                  <a:cubicBezTo>
                    <a:pt x="11370056" y="1738948"/>
                    <a:pt x="11276711" y="1893095"/>
                    <a:pt x="11164570" y="1893095"/>
                  </a:cubicBezTo>
                  <a:lnTo>
                    <a:pt x="11164570" y="1842406"/>
                  </a:lnTo>
                  <a:lnTo>
                    <a:pt x="11164570" y="1893095"/>
                  </a:lnTo>
                  <a:lnTo>
                    <a:pt x="205486" y="1893095"/>
                  </a:lnTo>
                  <a:lnTo>
                    <a:pt x="205486" y="1842406"/>
                  </a:lnTo>
                  <a:lnTo>
                    <a:pt x="205486" y="1893095"/>
                  </a:lnTo>
                  <a:cubicBezTo>
                    <a:pt x="93345" y="1893095"/>
                    <a:pt x="0" y="1738948"/>
                    <a:pt x="0" y="1543753"/>
                  </a:cubicBezTo>
                  <a:lnTo>
                    <a:pt x="0" y="349367"/>
                  </a:lnTo>
                  <a:lnTo>
                    <a:pt x="28575" y="349367"/>
                  </a:lnTo>
                  <a:lnTo>
                    <a:pt x="0" y="349367"/>
                  </a:lnTo>
                  <a:moveTo>
                    <a:pt x="57150" y="349367"/>
                  </a:moveTo>
                  <a:lnTo>
                    <a:pt x="57150" y="1543753"/>
                  </a:lnTo>
                  <a:lnTo>
                    <a:pt x="28575" y="1543753"/>
                  </a:lnTo>
                  <a:lnTo>
                    <a:pt x="57150" y="1543753"/>
                  </a:lnTo>
                  <a:cubicBezTo>
                    <a:pt x="57150" y="1678316"/>
                    <a:pt x="122174" y="1791691"/>
                    <a:pt x="205486" y="1791691"/>
                  </a:cubicBezTo>
                  <a:lnTo>
                    <a:pt x="11164570" y="1791691"/>
                  </a:lnTo>
                  <a:cubicBezTo>
                    <a:pt x="11247882" y="1791691"/>
                    <a:pt x="11312906" y="1678316"/>
                    <a:pt x="11312906" y="1543753"/>
                  </a:cubicBezTo>
                  <a:lnTo>
                    <a:pt x="11312906" y="349367"/>
                  </a:lnTo>
                  <a:cubicBezTo>
                    <a:pt x="11312906" y="214805"/>
                    <a:pt x="11247882" y="101429"/>
                    <a:pt x="11164570" y="101429"/>
                  </a:cubicBezTo>
                  <a:lnTo>
                    <a:pt x="205486" y="101429"/>
                  </a:lnTo>
                  <a:lnTo>
                    <a:pt x="205486" y="50715"/>
                  </a:lnTo>
                  <a:lnTo>
                    <a:pt x="205486" y="101429"/>
                  </a:lnTo>
                  <a:cubicBezTo>
                    <a:pt x="122174" y="101429"/>
                    <a:pt x="57150" y="214805"/>
                    <a:pt x="57150" y="349367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1370034" cy="1950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88632" lvl="1" indent="-244316" algn="ctr">
                <a:lnSpc>
                  <a:spcPts val="3240"/>
                </a:lnSpc>
                <a:buFont typeface="Arial"/>
                <a:buChar char="•"/>
              </a:pPr>
              <a:r>
                <a:rPr lang="en-US" sz="2700" b="1" i="1">
                  <a:solidFill>
                    <a:srgbClr val="0A050A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Юридична адреса закладу: 69118, м. Запоріжжя , </a:t>
              </a:r>
            </a:p>
            <a:p>
              <a:pPr marL="488632" lvl="1" indent="-244316" algn="ctr">
                <a:lnSpc>
                  <a:spcPts val="3240"/>
                </a:lnSpc>
              </a:pPr>
              <a:r>
                <a:rPr lang="en-US" sz="2700" b="1" i="1">
                  <a:solidFill>
                    <a:srgbClr val="0A050A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вулиця Володимира Українця 19 А </a:t>
              </a:r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533677" y="7500258"/>
            <a:ext cx="8116452" cy="620967"/>
            <a:chOff x="0" y="0"/>
            <a:chExt cx="10821936" cy="82795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821924" cy="827913"/>
            </a:xfrm>
            <a:custGeom>
              <a:avLst/>
              <a:gdLst/>
              <a:ahLst/>
              <a:cxnLst/>
              <a:rect l="l" t="t" r="r" b="b"/>
              <a:pathLst>
                <a:path w="10821924" h="827913">
                  <a:moveTo>
                    <a:pt x="0" y="0"/>
                  </a:moveTo>
                  <a:lnTo>
                    <a:pt x="10821924" y="0"/>
                  </a:lnTo>
                  <a:lnTo>
                    <a:pt x="10821924" y="827913"/>
                  </a:lnTo>
                  <a:lnTo>
                    <a:pt x="0" y="8279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8B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495031" y="9083964"/>
            <a:ext cx="9934016" cy="578766"/>
            <a:chOff x="0" y="0"/>
            <a:chExt cx="13245354" cy="77168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245337" cy="771652"/>
            </a:xfrm>
            <a:custGeom>
              <a:avLst/>
              <a:gdLst/>
              <a:ahLst/>
              <a:cxnLst/>
              <a:rect l="l" t="t" r="r" b="b"/>
              <a:pathLst>
                <a:path w="13245337" h="771652">
                  <a:moveTo>
                    <a:pt x="0" y="0"/>
                  </a:moveTo>
                  <a:lnTo>
                    <a:pt x="13245337" y="0"/>
                  </a:lnTo>
                  <a:lnTo>
                    <a:pt x="13245337" y="771652"/>
                  </a:lnTo>
                  <a:lnTo>
                    <a:pt x="0" y="7716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8B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646550" y="7588714"/>
            <a:ext cx="7753684" cy="588716"/>
            <a:chOff x="0" y="0"/>
            <a:chExt cx="11169396" cy="848062"/>
          </a:xfrm>
        </p:grpSpPr>
        <p:sp>
          <p:nvSpPr>
            <p:cNvPr id="22" name="Freeform 22"/>
            <p:cNvSpPr/>
            <p:nvPr/>
          </p:nvSpPr>
          <p:spPr>
            <a:xfrm>
              <a:off x="-1524" y="-1524"/>
              <a:ext cx="11172444" cy="851078"/>
            </a:xfrm>
            <a:custGeom>
              <a:avLst/>
              <a:gdLst/>
              <a:ahLst/>
              <a:cxnLst/>
              <a:rect l="l" t="t" r="r" b="b"/>
              <a:pathLst>
                <a:path w="11172444" h="851078">
                  <a:moveTo>
                    <a:pt x="1524" y="0"/>
                  </a:moveTo>
                  <a:lnTo>
                    <a:pt x="11170920" y="0"/>
                  </a:lnTo>
                  <a:cubicBezTo>
                    <a:pt x="11171809" y="0"/>
                    <a:pt x="11172444" y="762"/>
                    <a:pt x="11172444" y="1524"/>
                  </a:cubicBezTo>
                  <a:lnTo>
                    <a:pt x="11172444" y="849549"/>
                  </a:lnTo>
                  <a:cubicBezTo>
                    <a:pt x="11172444" y="850443"/>
                    <a:pt x="11171682" y="851078"/>
                    <a:pt x="11170920" y="851078"/>
                  </a:cubicBezTo>
                  <a:lnTo>
                    <a:pt x="1524" y="851078"/>
                  </a:lnTo>
                  <a:cubicBezTo>
                    <a:pt x="635" y="851078"/>
                    <a:pt x="0" y="850316"/>
                    <a:pt x="0" y="849549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274"/>
                  </a:moveTo>
                  <a:lnTo>
                    <a:pt x="1524" y="1524"/>
                  </a:lnTo>
                  <a:lnTo>
                    <a:pt x="3048" y="1524"/>
                  </a:lnTo>
                  <a:lnTo>
                    <a:pt x="3048" y="849549"/>
                  </a:lnTo>
                  <a:lnTo>
                    <a:pt x="1524" y="849549"/>
                  </a:lnTo>
                  <a:lnTo>
                    <a:pt x="1524" y="847800"/>
                  </a:lnTo>
                  <a:lnTo>
                    <a:pt x="11170920" y="847800"/>
                  </a:lnTo>
                  <a:lnTo>
                    <a:pt x="11170920" y="849549"/>
                  </a:lnTo>
                  <a:lnTo>
                    <a:pt x="11169396" y="849549"/>
                  </a:lnTo>
                  <a:lnTo>
                    <a:pt x="11169396" y="1524"/>
                  </a:lnTo>
                  <a:lnTo>
                    <a:pt x="11170920" y="1524"/>
                  </a:lnTo>
                  <a:lnTo>
                    <a:pt x="11170920" y="3274"/>
                  </a:lnTo>
                  <a:lnTo>
                    <a:pt x="1524" y="3274"/>
                  </a:lnTo>
                  <a:close/>
                </a:path>
              </a:pathLst>
            </a:custGeom>
            <a:solidFill>
              <a:srgbClr val="C1FF7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1169396" cy="895687"/>
            </a:xfrm>
            <a:prstGeom prst="rect">
              <a:avLst/>
            </a:prstGeom>
          </p:spPr>
          <p:txBody>
            <a:bodyPr lIns="47020" tIns="47020" rIns="47020" bIns="47020" rtlCol="0" anchor="t"/>
            <a:lstStyle/>
            <a:p>
              <a:pPr marL="452271" lvl="1" indent="-226136" algn="l">
                <a:lnSpc>
                  <a:spcPts val="2998"/>
                </a:lnSpc>
                <a:buFont typeface="Arial"/>
                <a:buChar char="•"/>
              </a:pPr>
              <a:r>
                <a:rPr lang="en-US" sz="2499" b="1" i="1">
                  <a:solidFill>
                    <a:srgbClr val="0A050A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Електронна пошта: 290nadezhda@gmail .com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33677" y="6753232"/>
            <a:ext cx="5086653" cy="557212"/>
            <a:chOff x="0" y="0"/>
            <a:chExt cx="6782204" cy="742950"/>
          </a:xfrm>
        </p:grpSpPr>
        <p:sp>
          <p:nvSpPr>
            <p:cNvPr id="25" name="Freeform 25"/>
            <p:cNvSpPr/>
            <p:nvPr/>
          </p:nvSpPr>
          <p:spPr>
            <a:xfrm>
              <a:off x="28575" y="28575"/>
              <a:ext cx="6725158" cy="685800"/>
            </a:xfrm>
            <a:custGeom>
              <a:avLst/>
              <a:gdLst/>
              <a:ahLst/>
              <a:cxnLst/>
              <a:rect l="l" t="t" r="r" b="b"/>
              <a:pathLst>
                <a:path w="6725158" h="685800">
                  <a:moveTo>
                    <a:pt x="0" y="114300"/>
                  </a:moveTo>
                  <a:cubicBezTo>
                    <a:pt x="0" y="51181"/>
                    <a:pt x="54991" y="0"/>
                    <a:pt x="122809" y="0"/>
                  </a:cubicBezTo>
                  <a:lnTo>
                    <a:pt x="6602349" y="0"/>
                  </a:lnTo>
                  <a:cubicBezTo>
                    <a:pt x="6670167" y="0"/>
                    <a:pt x="6725158" y="51181"/>
                    <a:pt x="6725158" y="114300"/>
                  </a:cubicBezTo>
                  <a:lnTo>
                    <a:pt x="6725158" y="571500"/>
                  </a:lnTo>
                  <a:cubicBezTo>
                    <a:pt x="6725158" y="634619"/>
                    <a:pt x="6670167" y="685800"/>
                    <a:pt x="6602349" y="685800"/>
                  </a:cubicBezTo>
                  <a:lnTo>
                    <a:pt x="122809" y="685800"/>
                  </a:lnTo>
                  <a:cubicBezTo>
                    <a:pt x="54991" y="685800"/>
                    <a:pt x="0" y="634619"/>
                    <a:pt x="0" y="571500"/>
                  </a:cubicBezTo>
                  <a:close/>
                </a:path>
              </a:pathLst>
            </a:custGeom>
            <a:gradFill rotWithShape="1">
              <a:gsLst>
                <a:gs pos="0">
                  <a:srgbClr val="92DFF9">
                    <a:alpha val="100000"/>
                  </a:srgbClr>
                </a:gs>
                <a:gs pos="50000">
                  <a:srgbClr val="BDE9FA">
                    <a:alpha val="100000"/>
                  </a:srgbClr>
                </a:gs>
                <a:gs pos="100000">
                  <a:srgbClr val="DFF4FC">
                    <a:alpha val="100000"/>
                  </a:srgbClr>
                </a:gs>
              </a:gsLst>
              <a:lin ang="5024911"/>
            </a:grad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6782308" cy="742950"/>
            </a:xfrm>
            <a:custGeom>
              <a:avLst/>
              <a:gdLst/>
              <a:ahLst/>
              <a:cxnLst/>
              <a:rect l="l" t="t" r="r" b="b"/>
              <a:pathLst>
                <a:path w="6782308" h="742950">
                  <a:moveTo>
                    <a:pt x="0" y="142875"/>
                  </a:moveTo>
                  <a:cubicBezTo>
                    <a:pt x="0" y="62103"/>
                    <a:pt x="69723" y="0"/>
                    <a:pt x="151384" y="0"/>
                  </a:cubicBezTo>
                  <a:lnTo>
                    <a:pt x="6630924" y="0"/>
                  </a:lnTo>
                  <a:lnTo>
                    <a:pt x="6630924" y="28575"/>
                  </a:lnTo>
                  <a:lnTo>
                    <a:pt x="6630924" y="0"/>
                  </a:lnTo>
                  <a:cubicBezTo>
                    <a:pt x="6712585" y="0"/>
                    <a:pt x="6782308" y="62103"/>
                    <a:pt x="6782308" y="142875"/>
                  </a:cubicBezTo>
                  <a:lnTo>
                    <a:pt x="6753733" y="142875"/>
                  </a:lnTo>
                  <a:lnTo>
                    <a:pt x="6782308" y="142875"/>
                  </a:lnTo>
                  <a:lnTo>
                    <a:pt x="6782308" y="600075"/>
                  </a:lnTo>
                  <a:lnTo>
                    <a:pt x="6753733" y="600075"/>
                  </a:lnTo>
                  <a:lnTo>
                    <a:pt x="6782308" y="600075"/>
                  </a:lnTo>
                  <a:cubicBezTo>
                    <a:pt x="6782308" y="680847"/>
                    <a:pt x="6712585" y="742950"/>
                    <a:pt x="6630924" y="742950"/>
                  </a:cubicBezTo>
                  <a:lnTo>
                    <a:pt x="6630924" y="714375"/>
                  </a:lnTo>
                  <a:lnTo>
                    <a:pt x="6630924" y="742950"/>
                  </a:lnTo>
                  <a:lnTo>
                    <a:pt x="151384" y="742950"/>
                  </a:lnTo>
                  <a:lnTo>
                    <a:pt x="151384" y="714375"/>
                  </a:lnTo>
                  <a:lnTo>
                    <a:pt x="151384" y="742950"/>
                  </a:lnTo>
                  <a:cubicBezTo>
                    <a:pt x="69723" y="742950"/>
                    <a:pt x="0" y="680847"/>
                    <a:pt x="0" y="600075"/>
                  </a:cubicBezTo>
                  <a:lnTo>
                    <a:pt x="0" y="142875"/>
                  </a:lnTo>
                  <a:lnTo>
                    <a:pt x="28575" y="142875"/>
                  </a:lnTo>
                  <a:lnTo>
                    <a:pt x="0" y="142875"/>
                  </a:lnTo>
                  <a:moveTo>
                    <a:pt x="57150" y="142875"/>
                  </a:moveTo>
                  <a:lnTo>
                    <a:pt x="57150" y="600075"/>
                  </a:lnTo>
                  <a:lnTo>
                    <a:pt x="28575" y="600075"/>
                  </a:lnTo>
                  <a:lnTo>
                    <a:pt x="57150" y="600075"/>
                  </a:lnTo>
                  <a:cubicBezTo>
                    <a:pt x="57150" y="645541"/>
                    <a:pt x="97409" y="685800"/>
                    <a:pt x="151384" y="685800"/>
                  </a:cubicBezTo>
                  <a:lnTo>
                    <a:pt x="6630924" y="685800"/>
                  </a:lnTo>
                  <a:cubicBezTo>
                    <a:pt x="6684899" y="685800"/>
                    <a:pt x="6725158" y="645541"/>
                    <a:pt x="6725158" y="600075"/>
                  </a:cubicBezTo>
                  <a:lnTo>
                    <a:pt x="6725158" y="142875"/>
                  </a:lnTo>
                  <a:cubicBezTo>
                    <a:pt x="6725158" y="97409"/>
                    <a:pt x="6684899" y="57150"/>
                    <a:pt x="6630924" y="57150"/>
                  </a:cubicBezTo>
                  <a:lnTo>
                    <a:pt x="151384" y="57150"/>
                  </a:lnTo>
                  <a:lnTo>
                    <a:pt x="151384" y="28575"/>
                  </a:lnTo>
                  <a:lnTo>
                    <a:pt x="151384" y="57150"/>
                  </a:lnTo>
                  <a:cubicBezTo>
                    <a:pt x="97409" y="57150"/>
                    <a:pt x="57150" y="97409"/>
                    <a:pt x="57150" y="142875"/>
                  </a:cubicBezTo>
                  <a:close/>
                </a:path>
              </a:pathLst>
            </a:custGeom>
            <a:solidFill>
              <a:srgbClr val="F1CCF0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6782204" cy="800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88632" lvl="1" indent="-244316" algn="ctr">
                <a:lnSpc>
                  <a:spcPts val="3240"/>
                </a:lnSpc>
                <a:buFont typeface="Arial"/>
                <a:buChar char="•"/>
              </a:pPr>
              <a:r>
                <a:rPr lang="en-US" sz="2700" b="1" i="1">
                  <a:solidFill>
                    <a:srgbClr val="0A050A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Телефон:+38061 279-89-29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33677" y="8367930"/>
            <a:ext cx="6242885" cy="488632"/>
            <a:chOff x="0" y="0"/>
            <a:chExt cx="8323846" cy="651510"/>
          </a:xfrm>
        </p:grpSpPr>
        <p:sp>
          <p:nvSpPr>
            <p:cNvPr id="29" name="Freeform 29"/>
            <p:cNvSpPr/>
            <p:nvPr/>
          </p:nvSpPr>
          <p:spPr>
            <a:xfrm>
              <a:off x="28575" y="28575"/>
              <a:ext cx="8266684" cy="594360"/>
            </a:xfrm>
            <a:custGeom>
              <a:avLst/>
              <a:gdLst/>
              <a:ahLst/>
              <a:cxnLst/>
              <a:rect l="l" t="t" r="r" b="b"/>
              <a:pathLst>
                <a:path w="8266684" h="594360">
                  <a:moveTo>
                    <a:pt x="0" y="99060"/>
                  </a:moveTo>
                  <a:cubicBezTo>
                    <a:pt x="0" y="44323"/>
                    <a:pt x="48260" y="0"/>
                    <a:pt x="107823" y="0"/>
                  </a:cubicBezTo>
                  <a:lnTo>
                    <a:pt x="8158861" y="0"/>
                  </a:lnTo>
                  <a:cubicBezTo>
                    <a:pt x="8218424" y="0"/>
                    <a:pt x="8266684" y="44323"/>
                    <a:pt x="8266684" y="99060"/>
                  </a:cubicBezTo>
                  <a:lnTo>
                    <a:pt x="8266684" y="495300"/>
                  </a:lnTo>
                  <a:cubicBezTo>
                    <a:pt x="8266684" y="550037"/>
                    <a:pt x="8218424" y="594360"/>
                    <a:pt x="8158861" y="594360"/>
                  </a:cubicBezTo>
                  <a:lnTo>
                    <a:pt x="107823" y="594360"/>
                  </a:lnTo>
                  <a:cubicBezTo>
                    <a:pt x="48260" y="594360"/>
                    <a:pt x="0" y="550037"/>
                    <a:pt x="0" y="495300"/>
                  </a:cubicBezTo>
                  <a:close/>
                </a:path>
              </a:pathLst>
            </a:custGeom>
            <a:gradFill rotWithShape="1">
              <a:gsLst>
                <a:gs pos="0">
                  <a:srgbClr val="92DFF9">
                    <a:alpha val="100000"/>
                  </a:srgbClr>
                </a:gs>
                <a:gs pos="50000">
                  <a:srgbClr val="BDE9FA">
                    <a:alpha val="100000"/>
                  </a:srgbClr>
                </a:gs>
                <a:gs pos="100000">
                  <a:srgbClr val="DFF4FC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8323834" cy="651510"/>
            </a:xfrm>
            <a:custGeom>
              <a:avLst/>
              <a:gdLst/>
              <a:ahLst/>
              <a:cxnLst/>
              <a:rect l="l" t="t" r="r" b="b"/>
              <a:pathLst>
                <a:path w="8323834" h="651510">
                  <a:moveTo>
                    <a:pt x="0" y="127635"/>
                  </a:moveTo>
                  <a:cubicBezTo>
                    <a:pt x="0" y="54864"/>
                    <a:pt x="63373" y="0"/>
                    <a:pt x="136398" y="0"/>
                  </a:cubicBezTo>
                  <a:lnTo>
                    <a:pt x="8187436" y="0"/>
                  </a:lnTo>
                  <a:lnTo>
                    <a:pt x="8187436" y="28575"/>
                  </a:lnTo>
                  <a:lnTo>
                    <a:pt x="8187436" y="0"/>
                  </a:lnTo>
                  <a:cubicBezTo>
                    <a:pt x="8260461" y="0"/>
                    <a:pt x="8323834" y="54864"/>
                    <a:pt x="8323834" y="127635"/>
                  </a:cubicBezTo>
                  <a:lnTo>
                    <a:pt x="8295259" y="127635"/>
                  </a:lnTo>
                  <a:lnTo>
                    <a:pt x="8323834" y="127635"/>
                  </a:lnTo>
                  <a:lnTo>
                    <a:pt x="8323834" y="523875"/>
                  </a:lnTo>
                  <a:lnTo>
                    <a:pt x="8295259" y="523875"/>
                  </a:lnTo>
                  <a:lnTo>
                    <a:pt x="8323834" y="523875"/>
                  </a:lnTo>
                  <a:cubicBezTo>
                    <a:pt x="8323834" y="596646"/>
                    <a:pt x="8260461" y="651510"/>
                    <a:pt x="8187436" y="651510"/>
                  </a:cubicBezTo>
                  <a:lnTo>
                    <a:pt x="8187436" y="622935"/>
                  </a:lnTo>
                  <a:lnTo>
                    <a:pt x="8187436" y="651510"/>
                  </a:lnTo>
                  <a:lnTo>
                    <a:pt x="136398" y="651510"/>
                  </a:lnTo>
                  <a:lnTo>
                    <a:pt x="136398" y="622935"/>
                  </a:lnTo>
                  <a:lnTo>
                    <a:pt x="136398" y="651510"/>
                  </a:lnTo>
                  <a:cubicBezTo>
                    <a:pt x="63373" y="651510"/>
                    <a:pt x="0" y="596646"/>
                    <a:pt x="0" y="523875"/>
                  </a:cubicBezTo>
                  <a:lnTo>
                    <a:pt x="0" y="127635"/>
                  </a:lnTo>
                  <a:lnTo>
                    <a:pt x="28575" y="127635"/>
                  </a:lnTo>
                  <a:lnTo>
                    <a:pt x="0" y="127635"/>
                  </a:lnTo>
                  <a:moveTo>
                    <a:pt x="57150" y="127635"/>
                  </a:moveTo>
                  <a:lnTo>
                    <a:pt x="57150" y="523875"/>
                  </a:lnTo>
                  <a:lnTo>
                    <a:pt x="28575" y="523875"/>
                  </a:lnTo>
                  <a:lnTo>
                    <a:pt x="57150" y="523875"/>
                  </a:lnTo>
                  <a:cubicBezTo>
                    <a:pt x="57150" y="560578"/>
                    <a:pt x="90297" y="594360"/>
                    <a:pt x="136398" y="594360"/>
                  </a:cubicBezTo>
                  <a:lnTo>
                    <a:pt x="8187436" y="594360"/>
                  </a:lnTo>
                  <a:cubicBezTo>
                    <a:pt x="8233537" y="594360"/>
                    <a:pt x="8266684" y="560578"/>
                    <a:pt x="8266684" y="523875"/>
                  </a:cubicBezTo>
                  <a:lnTo>
                    <a:pt x="8266684" y="127635"/>
                  </a:lnTo>
                  <a:cubicBezTo>
                    <a:pt x="8266684" y="90932"/>
                    <a:pt x="8233537" y="57150"/>
                    <a:pt x="8187436" y="57150"/>
                  </a:cubicBezTo>
                  <a:lnTo>
                    <a:pt x="136398" y="57150"/>
                  </a:lnTo>
                  <a:lnTo>
                    <a:pt x="136398" y="28575"/>
                  </a:lnTo>
                  <a:lnTo>
                    <a:pt x="136398" y="57150"/>
                  </a:lnTo>
                  <a:cubicBezTo>
                    <a:pt x="90297" y="57150"/>
                    <a:pt x="57150" y="90932"/>
                    <a:pt x="57150" y="127635"/>
                  </a:cubicBezTo>
                  <a:close/>
                </a:path>
              </a:pathLst>
            </a:custGeom>
            <a:solidFill>
              <a:srgbClr val="F1CCF0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8323846" cy="7086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88632" lvl="1" indent="-244316" algn="l">
                <a:lnSpc>
                  <a:spcPts val="3240"/>
                </a:lnSpc>
                <a:buFont typeface="Arial"/>
                <a:buChar char="•"/>
              </a:pPr>
              <a:r>
                <a:rPr lang="en-US" sz="2700" b="1" i="1">
                  <a:solidFill>
                    <a:srgbClr val="181717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Сайт: http://zdo290.zp.ua/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293519" y="441484"/>
            <a:ext cx="11461432" cy="1414462"/>
            <a:chOff x="0" y="0"/>
            <a:chExt cx="15281910" cy="1885950"/>
          </a:xfrm>
        </p:grpSpPr>
        <p:sp>
          <p:nvSpPr>
            <p:cNvPr id="33" name="Freeform 33"/>
            <p:cNvSpPr/>
            <p:nvPr/>
          </p:nvSpPr>
          <p:spPr>
            <a:xfrm>
              <a:off x="28575" y="28575"/>
              <a:ext cx="15224761" cy="1828800"/>
            </a:xfrm>
            <a:custGeom>
              <a:avLst/>
              <a:gdLst/>
              <a:ahLst/>
              <a:cxnLst/>
              <a:rect l="l" t="t" r="r" b="b"/>
              <a:pathLst>
                <a:path w="15224761" h="1828800">
                  <a:moveTo>
                    <a:pt x="0" y="304800"/>
                  </a:moveTo>
                  <a:cubicBezTo>
                    <a:pt x="0" y="136398"/>
                    <a:pt x="140208" y="0"/>
                    <a:pt x="313182" y="0"/>
                  </a:cubicBezTo>
                  <a:lnTo>
                    <a:pt x="14911578" y="0"/>
                  </a:lnTo>
                  <a:cubicBezTo>
                    <a:pt x="15084552" y="0"/>
                    <a:pt x="15224761" y="136525"/>
                    <a:pt x="15224761" y="304800"/>
                  </a:cubicBezTo>
                  <a:lnTo>
                    <a:pt x="15224761" y="1524000"/>
                  </a:lnTo>
                  <a:cubicBezTo>
                    <a:pt x="15224761" y="1692402"/>
                    <a:pt x="15084552" y="1828800"/>
                    <a:pt x="14911578" y="1828800"/>
                  </a:cubicBezTo>
                  <a:lnTo>
                    <a:pt x="313182" y="1828800"/>
                  </a:lnTo>
                  <a:cubicBezTo>
                    <a:pt x="140208" y="1828800"/>
                    <a:pt x="0" y="1692275"/>
                    <a:pt x="0" y="1524000"/>
                  </a:cubicBezTo>
                  <a:close/>
                </a:path>
              </a:pathLst>
            </a:custGeom>
            <a:gradFill rotWithShape="1">
              <a:gsLst>
                <a:gs pos="0">
                  <a:srgbClr val="B3EEFE">
                    <a:alpha val="100000"/>
                  </a:srgbClr>
                </a:gs>
                <a:gs pos="50000">
                  <a:srgbClr val="CFF4FE">
                    <a:alpha val="100000"/>
                  </a:srgbClr>
                </a:gs>
                <a:gs pos="100000">
                  <a:srgbClr val="E7F9FE">
                    <a:alpha val="100000"/>
                  </a:srgbClr>
                </a:gs>
              </a:gsLst>
              <a:lin ang="10800000"/>
            </a:gradFill>
          </p:spPr>
        </p:sp>
        <p:sp>
          <p:nvSpPr>
            <p:cNvPr id="34" name="Freeform 34"/>
            <p:cNvSpPr/>
            <p:nvPr/>
          </p:nvSpPr>
          <p:spPr>
            <a:xfrm>
              <a:off x="0" y="0"/>
              <a:ext cx="15281911" cy="1885950"/>
            </a:xfrm>
            <a:custGeom>
              <a:avLst/>
              <a:gdLst/>
              <a:ahLst/>
              <a:cxnLst/>
              <a:rect l="l" t="t" r="r" b="b"/>
              <a:pathLst>
                <a:path w="15281911" h="1885950">
                  <a:moveTo>
                    <a:pt x="0" y="333375"/>
                  </a:moveTo>
                  <a:cubicBezTo>
                    <a:pt x="0" y="148590"/>
                    <a:pt x="153670" y="0"/>
                    <a:pt x="341757" y="0"/>
                  </a:cubicBezTo>
                  <a:lnTo>
                    <a:pt x="14940153" y="0"/>
                  </a:lnTo>
                  <a:lnTo>
                    <a:pt x="14940153" y="28575"/>
                  </a:lnTo>
                  <a:lnTo>
                    <a:pt x="14940153" y="0"/>
                  </a:lnTo>
                  <a:cubicBezTo>
                    <a:pt x="15128114" y="0"/>
                    <a:pt x="15281911" y="148590"/>
                    <a:pt x="15281911" y="333375"/>
                  </a:cubicBezTo>
                  <a:lnTo>
                    <a:pt x="15253336" y="333375"/>
                  </a:lnTo>
                  <a:lnTo>
                    <a:pt x="15281911" y="333375"/>
                  </a:lnTo>
                  <a:lnTo>
                    <a:pt x="15281911" y="1552575"/>
                  </a:lnTo>
                  <a:lnTo>
                    <a:pt x="15253336" y="1552575"/>
                  </a:lnTo>
                  <a:lnTo>
                    <a:pt x="15281911" y="1552575"/>
                  </a:lnTo>
                  <a:cubicBezTo>
                    <a:pt x="15281911" y="1737360"/>
                    <a:pt x="15128241" y="1885950"/>
                    <a:pt x="14940153" y="1885950"/>
                  </a:cubicBezTo>
                  <a:lnTo>
                    <a:pt x="14940153" y="1857375"/>
                  </a:lnTo>
                  <a:lnTo>
                    <a:pt x="14940153" y="1885950"/>
                  </a:lnTo>
                  <a:lnTo>
                    <a:pt x="341757" y="1885950"/>
                  </a:lnTo>
                  <a:lnTo>
                    <a:pt x="341757" y="1857375"/>
                  </a:lnTo>
                  <a:lnTo>
                    <a:pt x="341757" y="1885950"/>
                  </a:lnTo>
                  <a:cubicBezTo>
                    <a:pt x="153670" y="1885950"/>
                    <a:pt x="0" y="1737360"/>
                    <a:pt x="0" y="1552575"/>
                  </a:cubicBezTo>
                  <a:lnTo>
                    <a:pt x="0" y="333375"/>
                  </a:lnTo>
                  <a:lnTo>
                    <a:pt x="28575" y="333375"/>
                  </a:lnTo>
                  <a:lnTo>
                    <a:pt x="0" y="333375"/>
                  </a:lnTo>
                  <a:moveTo>
                    <a:pt x="57150" y="333375"/>
                  </a:moveTo>
                  <a:lnTo>
                    <a:pt x="57150" y="1552575"/>
                  </a:lnTo>
                  <a:lnTo>
                    <a:pt x="28575" y="1552575"/>
                  </a:lnTo>
                  <a:lnTo>
                    <a:pt x="57150" y="1552575"/>
                  </a:lnTo>
                  <a:cubicBezTo>
                    <a:pt x="57150" y="1704467"/>
                    <a:pt x="183769" y="1828800"/>
                    <a:pt x="341757" y="1828800"/>
                  </a:cubicBezTo>
                  <a:lnTo>
                    <a:pt x="14940153" y="1828800"/>
                  </a:lnTo>
                  <a:cubicBezTo>
                    <a:pt x="15098015" y="1828800"/>
                    <a:pt x="15224761" y="1704467"/>
                    <a:pt x="15224761" y="1552575"/>
                  </a:cubicBezTo>
                  <a:lnTo>
                    <a:pt x="15224761" y="333375"/>
                  </a:lnTo>
                  <a:cubicBezTo>
                    <a:pt x="15224761" y="181483"/>
                    <a:pt x="15098142" y="57150"/>
                    <a:pt x="14940153" y="57150"/>
                  </a:cubicBezTo>
                  <a:lnTo>
                    <a:pt x="341757" y="57150"/>
                  </a:lnTo>
                  <a:lnTo>
                    <a:pt x="341757" y="28575"/>
                  </a:lnTo>
                  <a:lnTo>
                    <a:pt x="341757" y="57150"/>
                  </a:lnTo>
                  <a:cubicBezTo>
                    <a:pt x="183769" y="57150"/>
                    <a:pt x="57150" y="181483"/>
                    <a:pt x="57150" y="333375"/>
                  </a:cubicBezTo>
                  <a:close/>
                </a:path>
              </a:pathLst>
            </a:custGeom>
            <a:solidFill>
              <a:srgbClr val="2E0EB6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85725"/>
              <a:ext cx="15281910" cy="1971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r>
                <a:rPr lang="en-US" sz="4200" b="1" i="1">
                  <a:solidFill>
                    <a:srgbClr val="002060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Заклад дошкільної освіти(ясла-садок) № 290 «Зайчатка» Запорізької міської ради</a:t>
              </a: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5006327" y="2175059"/>
            <a:ext cx="8796983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599" b="1" i="1">
                <a:solidFill>
                  <a:srgbClr val="0A050A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ЗВІТ ПРО РЕЗУЛЬТАТИ РОБОТИ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33677" y="9198714"/>
            <a:ext cx="10490558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4340" lvl="1" indent="-217170" algn="l">
              <a:lnSpc>
                <a:spcPts val="2879"/>
              </a:lnSpc>
              <a:buFont typeface="Arial"/>
              <a:buChar char="•"/>
            </a:pPr>
            <a:r>
              <a:rPr lang="en-US" sz="2400" b="1" i="1">
                <a:solidFill>
                  <a:srgbClr val="0A050A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ФБ:https://www.facebook.com/groups/540613218409076?locale=uk_UA </a:t>
            </a:r>
          </a:p>
        </p:txBody>
      </p:sp>
      <p:grpSp>
        <p:nvGrpSpPr>
          <p:cNvPr id="38" name="Group 38"/>
          <p:cNvGrpSpPr>
            <a:grpSpLocks noChangeAspect="1"/>
          </p:cNvGrpSpPr>
          <p:nvPr/>
        </p:nvGrpSpPr>
        <p:grpSpPr>
          <a:xfrm>
            <a:off x="-78428" y="169379"/>
            <a:ext cx="5371947" cy="4163758"/>
            <a:chOff x="0" y="0"/>
            <a:chExt cx="7162596" cy="555167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7162546" cy="5551678"/>
            </a:xfrm>
            <a:custGeom>
              <a:avLst/>
              <a:gdLst/>
              <a:ahLst/>
              <a:cxnLst/>
              <a:rect l="l" t="t" r="r" b="b"/>
              <a:pathLst>
                <a:path w="7162546" h="5551678">
                  <a:moveTo>
                    <a:pt x="0" y="0"/>
                  </a:moveTo>
                  <a:lnTo>
                    <a:pt x="7162546" y="0"/>
                  </a:lnTo>
                  <a:lnTo>
                    <a:pt x="7162546" y="5551678"/>
                  </a:lnTo>
                  <a:lnTo>
                    <a:pt x="0" y="5551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94760" y="148891"/>
            <a:ext cx="12710160" cy="1425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 i="1">
                <a:solidFill>
                  <a:srgbClr val="FFFFFF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Сприятливе освітнє середовище: ключ до безпеки, затишку та зростання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93110" y="488907"/>
            <a:ext cx="2533072" cy="2379798"/>
            <a:chOff x="0" y="0"/>
            <a:chExt cx="3377430" cy="31730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77438" cy="3173095"/>
            </a:xfrm>
            <a:custGeom>
              <a:avLst/>
              <a:gdLst/>
              <a:ahLst/>
              <a:cxnLst/>
              <a:rect l="l" t="t" r="r" b="b"/>
              <a:pathLst>
                <a:path w="3377438" h="3173095">
                  <a:moveTo>
                    <a:pt x="0" y="0"/>
                  </a:moveTo>
                  <a:lnTo>
                    <a:pt x="3377438" y="0"/>
                  </a:lnTo>
                  <a:lnTo>
                    <a:pt x="3377438" y="3173095"/>
                  </a:lnTo>
                  <a:lnTo>
                    <a:pt x="0" y="3173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3487577" y="1574337"/>
            <a:ext cx="10245590" cy="1466305"/>
            <a:chOff x="0" y="0"/>
            <a:chExt cx="13660787" cy="1955073"/>
          </a:xfrm>
        </p:grpSpPr>
        <p:sp>
          <p:nvSpPr>
            <p:cNvPr id="7" name="Freeform 7"/>
            <p:cNvSpPr/>
            <p:nvPr/>
          </p:nvSpPr>
          <p:spPr>
            <a:xfrm>
              <a:off x="26628" y="28674"/>
              <a:ext cx="13607498" cy="1897737"/>
            </a:xfrm>
            <a:custGeom>
              <a:avLst/>
              <a:gdLst/>
              <a:ahLst/>
              <a:cxnLst/>
              <a:rect l="l" t="t" r="r" b="b"/>
              <a:pathLst>
                <a:path w="13607498" h="1897737">
                  <a:moveTo>
                    <a:pt x="0" y="316311"/>
                  </a:moveTo>
                  <a:cubicBezTo>
                    <a:pt x="0" y="141588"/>
                    <a:pt x="134914" y="0"/>
                    <a:pt x="301426" y="0"/>
                  </a:cubicBezTo>
                  <a:lnTo>
                    <a:pt x="13306071" y="0"/>
                  </a:lnTo>
                  <a:cubicBezTo>
                    <a:pt x="13472584" y="0"/>
                    <a:pt x="13607498" y="141588"/>
                    <a:pt x="13607498" y="316311"/>
                  </a:cubicBezTo>
                  <a:lnTo>
                    <a:pt x="13607498" y="1581427"/>
                  </a:lnTo>
                  <a:cubicBezTo>
                    <a:pt x="13607498" y="1756150"/>
                    <a:pt x="13472584" y="1897738"/>
                    <a:pt x="13306071" y="1897738"/>
                  </a:cubicBezTo>
                  <a:lnTo>
                    <a:pt x="301426" y="1897738"/>
                  </a:lnTo>
                  <a:cubicBezTo>
                    <a:pt x="134914" y="1897738"/>
                    <a:pt x="0" y="1756150"/>
                    <a:pt x="0" y="1581427"/>
                  </a:cubicBezTo>
                  <a:close/>
                </a:path>
              </a:pathLst>
            </a:custGeom>
            <a:solidFill>
              <a:srgbClr val="CCFF8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3660754" cy="1955086"/>
            </a:xfrm>
            <a:custGeom>
              <a:avLst/>
              <a:gdLst/>
              <a:ahLst/>
              <a:cxnLst/>
              <a:rect l="l" t="t" r="r" b="b"/>
              <a:pathLst>
                <a:path w="13660754" h="1955086">
                  <a:moveTo>
                    <a:pt x="0" y="344985"/>
                  </a:moveTo>
                  <a:cubicBezTo>
                    <a:pt x="0" y="153695"/>
                    <a:pt x="147577" y="0"/>
                    <a:pt x="328054" y="0"/>
                  </a:cubicBezTo>
                  <a:lnTo>
                    <a:pt x="13332699" y="0"/>
                  </a:lnTo>
                  <a:lnTo>
                    <a:pt x="13332699" y="28674"/>
                  </a:lnTo>
                  <a:lnTo>
                    <a:pt x="13332699" y="0"/>
                  </a:lnTo>
                  <a:cubicBezTo>
                    <a:pt x="13513177" y="0"/>
                    <a:pt x="13660754" y="153695"/>
                    <a:pt x="13660754" y="344985"/>
                  </a:cubicBezTo>
                  <a:lnTo>
                    <a:pt x="13634126" y="344985"/>
                  </a:lnTo>
                  <a:lnTo>
                    <a:pt x="13660754" y="344985"/>
                  </a:lnTo>
                  <a:lnTo>
                    <a:pt x="13660754" y="1610101"/>
                  </a:lnTo>
                  <a:lnTo>
                    <a:pt x="13634126" y="1610101"/>
                  </a:lnTo>
                  <a:lnTo>
                    <a:pt x="13660754" y="1610101"/>
                  </a:lnTo>
                  <a:cubicBezTo>
                    <a:pt x="13660754" y="1801264"/>
                    <a:pt x="13513177" y="1955086"/>
                    <a:pt x="13332699" y="1955086"/>
                  </a:cubicBezTo>
                  <a:lnTo>
                    <a:pt x="13332699" y="1926412"/>
                  </a:lnTo>
                  <a:lnTo>
                    <a:pt x="13332699" y="1955086"/>
                  </a:lnTo>
                  <a:lnTo>
                    <a:pt x="328054" y="1955086"/>
                  </a:lnTo>
                  <a:lnTo>
                    <a:pt x="328054" y="1926412"/>
                  </a:lnTo>
                  <a:lnTo>
                    <a:pt x="328054" y="1955086"/>
                  </a:lnTo>
                  <a:cubicBezTo>
                    <a:pt x="147577" y="1955086"/>
                    <a:pt x="0" y="1801264"/>
                    <a:pt x="0" y="1610101"/>
                  </a:cubicBezTo>
                  <a:lnTo>
                    <a:pt x="0" y="344985"/>
                  </a:lnTo>
                  <a:lnTo>
                    <a:pt x="26628" y="344985"/>
                  </a:lnTo>
                  <a:lnTo>
                    <a:pt x="0" y="344985"/>
                  </a:lnTo>
                  <a:moveTo>
                    <a:pt x="53256" y="344985"/>
                  </a:moveTo>
                  <a:lnTo>
                    <a:pt x="53256" y="1610101"/>
                  </a:lnTo>
                  <a:lnTo>
                    <a:pt x="26628" y="1610101"/>
                  </a:lnTo>
                  <a:lnTo>
                    <a:pt x="53256" y="1610101"/>
                  </a:lnTo>
                  <a:cubicBezTo>
                    <a:pt x="53256" y="1768256"/>
                    <a:pt x="175625" y="1897737"/>
                    <a:pt x="328054" y="1897737"/>
                  </a:cubicBezTo>
                  <a:lnTo>
                    <a:pt x="13332699" y="1897737"/>
                  </a:lnTo>
                  <a:cubicBezTo>
                    <a:pt x="13485129" y="1897737"/>
                    <a:pt x="13607498" y="1768256"/>
                    <a:pt x="13607498" y="1610101"/>
                  </a:cubicBezTo>
                  <a:lnTo>
                    <a:pt x="13607498" y="344985"/>
                  </a:lnTo>
                  <a:cubicBezTo>
                    <a:pt x="13607498" y="186830"/>
                    <a:pt x="13485129" y="57349"/>
                    <a:pt x="13332699" y="57349"/>
                  </a:cubicBezTo>
                  <a:lnTo>
                    <a:pt x="328054" y="57349"/>
                  </a:lnTo>
                  <a:lnTo>
                    <a:pt x="328054" y="28674"/>
                  </a:lnTo>
                  <a:lnTo>
                    <a:pt x="328054" y="57349"/>
                  </a:lnTo>
                  <a:cubicBezTo>
                    <a:pt x="175625" y="57349"/>
                    <a:pt x="53256" y="186830"/>
                    <a:pt x="53256" y="344985"/>
                  </a:cubicBezTo>
                  <a:close/>
                </a:path>
              </a:pathLst>
            </a:custGeom>
            <a:solidFill>
              <a:srgbClr val="66006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3794760" y="1673939"/>
            <a:ext cx="9991947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 i="1">
                <a:solidFill>
                  <a:srgbClr val="0A050A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В закладі з  12 вересня 2024р запровадженно освітній процес за очною формою зі змішаним режимом навчання зі здобувачами освіти старшого дошкільного віку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8009" y="3093164"/>
            <a:ext cx="8028710" cy="3609341"/>
            <a:chOff x="0" y="0"/>
            <a:chExt cx="11637374" cy="5231631"/>
          </a:xfrm>
        </p:grpSpPr>
        <p:sp>
          <p:nvSpPr>
            <p:cNvPr id="11" name="Freeform 11"/>
            <p:cNvSpPr/>
            <p:nvPr/>
          </p:nvSpPr>
          <p:spPr>
            <a:xfrm>
              <a:off x="30454" y="30600"/>
              <a:ext cx="11576430" cy="5170520"/>
            </a:xfrm>
            <a:custGeom>
              <a:avLst/>
              <a:gdLst/>
              <a:ahLst/>
              <a:cxnLst/>
              <a:rect l="l" t="t" r="r" b="b"/>
              <a:pathLst>
                <a:path w="11576430" h="5170520">
                  <a:moveTo>
                    <a:pt x="0" y="861821"/>
                  </a:moveTo>
                  <a:cubicBezTo>
                    <a:pt x="0" y="385827"/>
                    <a:pt x="386562" y="0"/>
                    <a:pt x="863268" y="0"/>
                  </a:cubicBezTo>
                  <a:lnTo>
                    <a:pt x="10713161" y="0"/>
                  </a:lnTo>
                  <a:cubicBezTo>
                    <a:pt x="11189867" y="0"/>
                    <a:pt x="11576430" y="385827"/>
                    <a:pt x="11576430" y="861821"/>
                  </a:cubicBezTo>
                  <a:lnTo>
                    <a:pt x="11576430" y="4308699"/>
                  </a:lnTo>
                  <a:cubicBezTo>
                    <a:pt x="11576430" y="4784693"/>
                    <a:pt x="11189867" y="5170520"/>
                    <a:pt x="10713161" y="5170520"/>
                  </a:cubicBezTo>
                  <a:lnTo>
                    <a:pt x="863268" y="5170520"/>
                  </a:lnTo>
                  <a:cubicBezTo>
                    <a:pt x="386562" y="5170520"/>
                    <a:pt x="0" y="4784693"/>
                    <a:pt x="0" y="4308699"/>
                  </a:cubicBezTo>
                  <a:close/>
                </a:path>
              </a:pathLst>
            </a:custGeom>
            <a:gradFill rotWithShape="1">
              <a:gsLst>
                <a:gs pos="0">
                  <a:srgbClr val="92DFF9">
                    <a:alpha val="100000"/>
                  </a:srgbClr>
                </a:gs>
                <a:gs pos="50000">
                  <a:srgbClr val="BDE9FA">
                    <a:alpha val="100000"/>
                  </a:srgbClr>
                </a:gs>
                <a:gs pos="100000">
                  <a:srgbClr val="DFF4FC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1637338" cy="5231714"/>
            </a:xfrm>
            <a:custGeom>
              <a:avLst/>
              <a:gdLst/>
              <a:ahLst/>
              <a:cxnLst/>
              <a:rect l="l" t="t" r="r" b="b"/>
              <a:pathLst>
                <a:path w="11637338" h="5231714">
                  <a:moveTo>
                    <a:pt x="0" y="892421"/>
                  </a:moveTo>
                  <a:cubicBezTo>
                    <a:pt x="0" y="399291"/>
                    <a:pt x="400368" y="0"/>
                    <a:pt x="893722" y="0"/>
                  </a:cubicBezTo>
                  <a:lnTo>
                    <a:pt x="10743615" y="0"/>
                  </a:lnTo>
                  <a:lnTo>
                    <a:pt x="10743615" y="30600"/>
                  </a:lnTo>
                  <a:lnTo>
                    <a:pt x="10743615" y="0"/>
                  </a:lnTo>
                  <a:cubicBezTo>
                    <a:pt x="11236969" y="0"/>
                    <a:pt x="11637338" y="399291"/>
                    <a:pt x="11637338" y="892421"/>
                  </a:cubicBezTo>
                  <a:lnTo>
                    <a:pt x="11606884" y="892421"/>
                  </a:lnTo>
                  <a:lnTo>
                    <a:pt x="11637338" y="892421"/>
                  </a:lnTo>
                  <a:lnTo>
                    <a:pt x="11637338" y="4339299"/>
                  </a:lnTo>
                  <a:lnTo>
                    <a:pt x="11606884" y="4339299"/>
                  </a:lnTo>
                  <a:lnTo>
                    <a:pt x="11637338" y="4339299"/>
                  </a:lnTo>
                  <a:cubicBezTo>
                    <a:pt x="11637338" y="4832293"/>
                    <a:pt x="11236969" y="5231714"/>
                    <a:pt x="10743615" y="5231714"/>
                  </a:cubicBezTo>
                  <a:lnTo>
                    <a:pt x="10743615" y="5201120"/>
                  </a:lnTo>
                  <a:lnTo>
                    <a:pt x="10743615" y="5231714"/>
                  </a:lnTo>
                  <a:lnTo>
                    <a:pt x="893722" y="5231714"/>
                  </a:lnTo>
                  <a:lnTo>
                    <a:pt x="893722" y="5201120"/>
                  </a:lnTo>
                  <a:lnTo>
                    <a:pt x="893722" y="5231714"/>
                  </a:lnTo>
                  <a:cubicBezTo>
                    <a:pt x="400368" y="5231584"/>
                    <a:pt x="0" y="4832293"/>
                    <a:pt x="0" y="4339299"/>
                  </a:cubicBezTo>
                  <a:lnTo>
                    <a:pt x="0" y="892421"/>
                  </a:lnTo>
                  <a:lnTo>
                    <a:pt x="30454" y="892421"/>
                  </a:lnTo>
                  <a:lnTo>
                    <a:pt x="0" y="892421"/>
                  </a:lnTo>
                  <a:moveTo>
                    <a:pt x="60908" y="892421"/>
                  </a:moveTo>
                  <a:lnTo>
                    <a:pt x="60908" y="4339299"/>
                  </a:lnTo>
                  <a:lnTo>
                    <a:pt x="30454" y="4339299"/>
                  </a:lnTo>
                  <a:lnTo>
                    <a:pt x="60908" y="4339299"/>
                  </a:lnTo>
                  <a:cubicBezTo>
                    <a:pt x="60908" y="4798157"/>
                    <a:pt x="433529" y="5170521"/>
                    <a:pt x="893722" y="5170521"/>
                  </a:cubicBezTo>
                  <a:lnTo>
                    <a:pt x="10743615" y="5170521"/>
                  </a:lnTo>
                  <a:cubicBezTo>
                    <a:pt x="11203808" y="5170521"/>
                    <a:pt x="11576430" y="4798157"/>
                    <a:pt x="11576430" y="4339299"/>
                  </a:cubicBezTo>
                  <a:lnTo>
                    <a:pt x="11576430" y="892421"/>
                  </a:lnTo>
                  <a:cubicBezTo>
                    <a:pt x="11576430" y="433563"/>
                    <a:pt x="11203808" y="61199"/>
                    <a:pt x="10743615" y="61199"/>
                  </a:cubicBezTo>
                  <a:lnTo>
                    <a:pt x="893722" y="61199"/>
                  </a:lnTo>
                  <a:lnTo>
                    <a:pt x="893722" y="30600"/>
                  </a:lnTo>
                  <a:lnTo>
                    <a:pt x="893722" y="61199"/>
                  </a:lnTo>
                  <a:cubicBezTo>
                    <a:pt x="433529" y="61199"/>
                    <a:pt x="60908" y="433563"/>
                    <a:pt x="60908" y="892421"/>
                  </a:cubicBezTo>
                  <a:close/>
                </a:path>
              </a:pathLst>
            </a:custGeom>
            <a:solidFill>
              <a:srgbClr val="00206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637374" cy="5279256"/>
            </a:xfrm>
            <a:prstGeom prst="rect">
              <a:avLst/>
            </a:prstGeom>
          </p:spPr>
          <p:txBody>
            <a:bodyPr lIns="46730" tIns="46730" rIns="46730" bIns="46730" rtlCol="0" anchor="ctr"/>
            <a:lstStyle/>
            <a:p>
              <a:pPr algn="ctr">
                <a:lnSpc>
                  <a:spcPts val="2870"/>
                </a:lnSpc>
              </a:pPr>
              <a:r>
                <a:rPr lang="en-US" sz="2391" b="1" i="1">
                  <a:solidFill>
                    <a:srgbClr val="2E0EB6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У закладі дошкільної освіти обладнано низку спеціалізованих приміщень, серед яких: </a:t>
              </a:r>
            </a:p>
            <a:p>
              <a:pPr marL="382892" lvl="1" indent="-191446" algn="l">
                <a:lnSpc>
                  <a:spcPts val="2538"/>
                </a:lnSpc>
                <a:buFont typeface="Arial"/>
                <a:buChar char="•"/>
              </a:pPr>
              <a:r>
                <a:rPr lang="en-US" sz="2115" b="1" i="1">
                  <a:solidFill>
                    <a:srgbClr val="7E6583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Українська світлиця, </a:t>
              </a:r>
            </a:p>
            <a:p>
              <a:pPr marL="382892" lvl="1" indent="-191446" algn="l">
                <a:lnSpc>
                  <a:spcPts val="2538"/>
                </a:lnSpc>
                <a:buFont typeface="Arial"/>
                <a:buChar char="•"/>
              </a:pPr>
              <a:r>
                <a:rPr lang="en-US" sz="2115" b="1" i="1">
                  <a:solidFill>
                    <a:srgbClr val="7E6583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медичний кабінет, </a:t>
              </a:r>
            </a:p>
            <a:p>
              <a:pPr marL="382892" lvl="1" indent="-191446" algn="l">
                <a:lnSpc>
                  <a:spcPts val="2538"/>
                </a:lnSpc>
                <a:buFont typeface="Arial"/>
                <a:buChar char="•"/>
              </a:pPr>
              <a:r>
                <a:rPr lang="en-US" sz="2115" b="1" i="1">
                  <a:solidFill>
                    <a:srgbClr val="7E6583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методичний кабінет, </a:t>
              </a:r>
            </a:p>
            <a:p>
              <a:pPr marL="382892" lvl="1" indent="-191446" algn="l">
                <a:lnSpc>
                  <a:spcPts val="2538"/>
                </a:lnSpc>
                <a:buFont typeface="Arial"/>
                <a:buChar char="•"/>
              </a:pPr>
              <a:r>
                <a:rPr lang="en-US" sz="2115" b="1" i="1">
                  <a:solidFill>
                    <a:srgbClr val="7E6583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кабінет практичного психолога, </a:t>
              </a:r>
            </a:p>
            <a:p>
              <a:pPr marL="382892" lvl="1" indent="-191446" algn="l">
                <a:lnSpc>
                  <a:spcPts val="2538"/>
                </a:lnSpc>
                <a:buFont typeface="Arial"/>
                <a:buChar char="•"/>
              </a:pPr>
              <a:r>
                <a:rPr lang="en-US" sz="2115" b="1" i="1">
                  <a:solidFill>
                    <a:srgbClr val="7E6583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спортивна та музична зали, </a:t>
              </a:r>
            </a:p>
            <a:p>
              <a:pPr marL="382892" lvl="1" indent="-191446" algn="l">
                <a:lnSpc>
                  <a:spcPts val="2538"/>
                </a:lnSpc>
                <a:buFont typeface="Arial"/>
                <a:buChar char="•"/>
              </a:pPr>
              <a:r>
                <a:rPr lang="en-US" sz="2115" b="1" i="1">
                  <a:solidFill>
                    <a:srgbClr val="7E6583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а також найпростіше укриття для забезпечення безпеки учасників освітнього процесу.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749169" y="3342025"/>
            <a:ext cx="4815567" cy="2712599"/>
            <a:chOff x="0" y="0"/>
            <a:chExt cx="6762806" cy="3809474"/>
          </a:xfrm>
        </p:grpSpPr>
        <p:sp>
          <p:nvSpPr>
            <p:cNvPr id="15" name="Freeform 15"/>
            <p:cNvSpPr/>
            <p:nvPr/>
          </p:nvSpPr>
          <p:spPr>
            <a:xfrm>
              <a:off x="28575" y="28575"/>
              <a:ext cx="6705600" cy="3752215"/>
            </a:xfrm>
            <a:custGeom>
              <a:avLst/>
              <a:gdLst/>
              <a:ahLst/>
              <a:cxnLst/>
              <a:rect l="l" t="t" r="r" b="b"/>
              <a:pathLst>
                <a:path w="6705600" h="3752215">
                  <a:moveTo>
                    <a:pt x="0" y="625348"/>
                  </a:moveTo>
                  <a:cubicBezTo>
                    <a:pt x="0" y="279908"/>
                    <a:pt x="281813" y="0"/>
                    <a:pt x="629539" y="0"/>
                  </a:cubicBezTo>
                  <a:lnTo>
                    <a:pt x="6076061" y="0"/>
                  </a:lnTo>
                  <a:cubicBezTo>
                    <a:pt x="6423787" y="0"/>
                    <a:pt x="6705600" y="280035"/>
                    <a:pt x="6705600" y="625348"/>
                  </a:cubicBezTo>
                  <a:lnTo>
                    <a:pt x="6705600" y="3126867"/>
                  </a:lnTo>
                  <a:cubicBezTo>
                    <a:pt x="6705600" y="3472307"/>
                    <a:pt x="6423787" y="3752215"/>
                    <a:pt x="6076061" y="3752215"/>
                  </a:cubicBezTo>
                  <a:lnTo>
                    <a:pt x="629539" y="3752215"/>
                  </a:lnTo>
                  <a:cubicBezTo>
                    <a:pt x="281813" y="3752215"/>
                    <a:pt x="0" y="3472180"/>
                    <a:pt x="0" y="3126867"/>
                  </a:cubicBezTo>
                  <a:close/>
                </a:path>
              </a:pathLst>
            </a:custGeom>
            <a:gradFill rotWithShape="1">
              <a:gsLst>
                <a:gs pos="0">
                  <a:srgbClr val="92DFF9">
                    <a:alpha val="100000"/>
                  </a:srgbClr>
                </a:gs>
                <a:gs pos="50000">
                  <a:srgbClr val="BDE9FA">
                    <a:alpha val="100000"/>
                  </a:srgbClr>
                </a:gs>
                <a:gs pos="100000">
                  <a:srgbClr val="DFF4FC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6762750" cy="3809492"/>
            </a:xfrm>
            <a:custGeom>
              <a:avLst/>
              <a:gdLst/>
              <a:ahLst/>
              <a:cxnLst/>
              <a:rect l="l" t="t" r="r" b="b"/>
              <a:pathLst>
                <a:path w="6762750" h="3809492">
                  <a:moveTo>
                    <a:pt x="0" y="653923"/>
                  </a:moveTo>
                  <a:cubicBezTo>
                    <a:pt x="0" y="292608"/>
                    <a:pt x="294894" y="0"/>
                    <a:pt x="658114" y="0"/>
                  </a:cubicBezTo>
                  <a:lnTo>
                    <a:pt x="6104636" y="0"/>
                  </a:lnTo>
                  <a:lnTo>
                    <a:pt x="6104636" y="28575"/>
                  </a:lnTo>
                  <a:lnTo>
                    <a:pt x="6104636" y="0"/>
                  </a:lnTo>
                  <a:cubicBezTo>
                    <a:pt x="6467983" y="0"/>
                    <a:pt x="6762750" y="292608"/>
                    <a:pt x="6762750" y="653923"/>
                  </a:cubicBezTo>
                  <a:lnTo>
                    <a:pt x="6734175" y="653923"/>
                  </a:lnTo>
                  <a:lnTo>
                    <a:pt x="6762750" y="653923"/>
                  </a:lnTo>
                  <a:lnTo>
                    <a:pt x="6762750" y="3155442"/>
                  </a:lnTo>
                  <a:lnTo>
                    <a:pt x="6734175" y="3155442"/>
                  </a:lnTo>
                  <a:lnTo>
                    <a:pt x="6762750" y="3155442"/>
                  </a:lnTo>
                  <a:cubicBezTo>
                    <a:pt x="6762750" y="3516757"/>
                    <a:pt x="6467856" y="3809365"/>
                    <a:pt x="6104636" y="3809365"/>
                  </a:cubicBezTo>
                  <a:lnTo>
                    <a:pt x="6104636" y="3780790"/>
                  </a:lnTo>
                  <a:lnTo>
                    <a:pt x="6104636" y="3809365"/>
                  </a:lnTo>
                  <a:lnTo>
                    <a:pt x="658114" y="3809365"/>
                  </a:lnTo>
                  <a:lnTo>
                    <a:pt x="658114" y="3780790"/>
                  </a:lnTo>
                  <a:lnTo>
                    <a:pt x="658114" y="3809365"/>
                  </a:lnTo>
                  <a:cubicBezTo>
                    <a:pt x="294894" y="3809492"/>
                    <a:pt x="0" y="3516884"/>
                    <a:pt x="0" y="3155442"/>
                  </a:cubicBezTo>
                  <a:lnTo>
                    <a:pt x="0" y="653923"/>
                  </a:lnTo>
                  <a:lnTo>
                    <a:pt x="28575" y="653923"/>
                  </a:lnTo>
                  <a:lnTo>
                    <a:pt x="0" y="653923"/>
                  </a:lnTo>
                  <a:moveTo>
                    <a:pt x="57150" y="653923"/>
                  </a:moveTo>
                  <a:lnTo>
                    <a:pt x="57150" y="3155442"/>
                  </a:lnTo>
                  <a:lnTo>
                    <a:pt x="28575" y="3155442"/>
                  </a:lnTo>
                  <a:lnTo>
                    <a:pt x="57150" y="3155442"/>
                  </a:lnTo>
                  <a:cubicBezTo>
                    <a:pt x="57150" y="3484880"/>
                    <a:pt x="326009" y="3752215"/>
                    <a:pt x="658114" y="3752215"/>
                  </a:cubicBezTo>
                  <a:lnTo>
                    <a:pt x="6104636" y="3752215"/>
                  </a:lnTo>
                  <a:cubicBezTo>
                    <a:pt x="6436741" y="3752215"/>
                    <a:pt x="6705600" y="3484880"/>
                    <a:pt x="6705600" y="3155442"/>
                  </a:cubicBezTo>
                  <a:lnTo>
                    <a:pt x="6705600" y="653923"/>
                  </a:lnTo>
                  <a:cubicBezTo>
                    <a:pt x="6705600" y="324485"/>
                    <a:pt x="6436741" y="57150"/>
                    <a:pt x="6104636" y="57150"/>
                  </a:cubicBezTo>
                  <a:lnTo>
                    <a:pt x="658114" y="57150"/>
                  </a:lnTo>
                  <a:lnTo>
                    <a:pt x="658114" y="28575"/>
                  </a:lnTo>
                  <a:lnTo>
                    <a:pt x="658114" y="57150"/>
                  </a:lnTo>
                  <a:cubicBezTo>
                    <a:pt x="326009" y="57150"/>
                    <a:pt x="57150" y="324485"/>
                    <a:pt x="57150" y="653923"/>
                  </a:cubicBezTo>
                  <a:close/>
                </a:path>
              </a:pathLst>
            </a:custGeom>
            <a:solidFill>
              <a:srgbClr val="00206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6762806" cy="3866624"/>
            </a:xfrm>
            <a:prstGeom prst="rect">
              <a:avLst/>
            </a:prstGeom>
          </p:spPr>
          <p:txBody>
            <a:bodyPr lIns="48231" tIns="48231" rIns="48231" bIns="48231" rtlCol="0" anchor="ctr"/>
            <a:lstStyle/>
            <a:p>
              <a:pPr algn="ctr">
                <a:lnSpc>
                  <a:spcPts val="2962"/>
                </a:lnSpc>
              </a:pPr>
              <a:r>
                <a:rPr lang="en-US" sz="2468" b="1" i="1">
                  <a:solidFill>
                    <a:srgbClr val="002060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Станом на сьогодні у закладі функціонує 11 груп, з яких </a:t>
              </a:r>
            </a:p>
            <a:p>
              <a:pPr algn="ctr">
                <a:lnSpc>
                  <a:spcPts val="2962"/>
                </a:lnSpc>
              </a:pPr>
              <a:r>
                <a:rPr lang="en-US" sz="2468" b="1" i="1">
                  <a:solidFill>
                    <a:srgbClr val="7E6583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2 — для дітей раннього віку</a:t>
              </a:r>
            </a:p>
            <a:p>
              <a:pPr algn="ctr">
                <a:lnSpc>
                  <a:spcPts val="2962"/>
                </a:lnSpc>
              </a:pPr>
              <a:r>
                <a:rPr lang="en-US" sz="2468" b="1" i="1">
                  <a:solidFill>
                    <a:srgbClr val="7E6583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 ( до 3 років),</a:t>
              </a:r>
            </a:p>
            <a:p>
              <a:pPr algn="ctr">
                <a:lnSpc>
                  <a:spcPts val="2962"/>
                </a:lnSpc>
              </a:pPr>
              <a:r>
                <a:rPr lang="en-US" sz="2468" b="1" i="1">
                  <a:solidFill>
                    <a:srgbClr val="7E6583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 та 9 — дошкільних (від 3 до 6(7) років).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444962" y="8777470"/>
            <a:ext cx="12215812" cy="1397317"/>
            <a:chOff x="0" y="0"/>
            <a:chExt cx="16287750" cy="1863090"/>
          </a:xfrm>
        </p:grpSpPr>
        <p:sp>
          <p:nvSpPr>
            <p:cNvPr id="19" name="Freeform 19"/>
            <p:cNvSpPr/>
            <p:nvPr/>
          </p:nvSpPr>
          <p:spPr>
            <a:xfrm>
              <a:off x="28575" y="28575"/>
              <a:ext cx="16230600" cy="1805940"/>
            </a:xfrm>
            <a:custGeom>
              <a:avLst/>
              <a:gdLst/>
              <a:ahLst/>
              <a:cxnLst/>
              <a:rect l="l" t="t" r="r" b="b"/>
              <a:pathLst>
                <a:path w="16230600" h="1805940">
                  <a:moveTo>
                    <a:pt x="0" y="300990"/>
                  </a:moveTo>
                  <a:cubicBezTo>
                    <a:pt x="0" y="134747"/>
                    <a:pt x="138557" y="0"/>
                    <a:pt x="309372" y="0"/>
                  </a:cubicBezTo>
                  <a:lnTo>
                    <a:pt x="15921228" y="0"/>
                  </a:lnTo>
                  <a:cubicBezTo>
                    <a:pt x="16092170" y="0"/>
                    <a:pt x="16230600" y="134747"/>
                    <a:pt x="16230600" y="300990"/>
                  </a:cubicBezTo>
                  <a:lnTo>
                    <a:pt x="16230600" y="1504950"/>
                  </a:lnTo>
                  <a:cubicBezTo>
                    <a:pt x="16230600" y="1671193"/>
                    <a:pt x="16092043" y="1805940"/>
                    <a:pt x="15921228" y="1805940"/>
                  </a:cubicBezTo>
                  <a:lnTo>
                    <a:pt x="309372" y="1805940"/>
                  </a:lnTo>
                  <a:cubicBezTo>
                    <a:pt x="138430" y="1805940"/>
                    <a:pt x="0" y="1671193"/>
                    <a:pt x="0" y="1504950"/>
                  </a:cubicBezTo>
                  <a:close/>
                </a:path>
              </a:pathLst>
            </a:custGeom>
            <a:solidFill>
              <a:srgbClr val="CCFF8B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16287750" cy="1863090"/>
            </a:xfrm>
            <a:custGeom>
              <a:avLst/>
              <a:gdLst/>
              <a:ahLst/>
              <a:cxnLst/>
              <a:rect l="l" t="t" r="r" b="b"/>
              <a:pathLst>
                <a:path w="16287750" h="1863090">
                  <a:moveTo>
                    <a:pt x="0" y="329565"/>
                  </a:moveTo>
                  <a:cubicBezTo>
                    <a:pt x="0" y="146812"/>
                    <a:pt x="152019" y="0"/>
                    <a:pt x="337947" y="0"/>
                  </a:cubicBezTo>
                  <a:lnTo>
                    <a:pt x="15949803" y="0"/>
                  </a:lnTo>
                  <a:lnTo>
                    <a:pt x="15949803" y="28575"/>
                  </a:lnTo>
                  <a:lnTo>
                    <a:pt x="15949803" y="0"/>
                  </a:lnTo>
                  <a:cubicBezTo>
                    <a:pt x="16135731" y="0"/>
                    <a:pt x="16287750" y="146812"/>
                    <a:pt x="16287750" y="329565"/>
                  </a:cubicBezTo>
                  <a:lnTo>
                    <a:pt x="16259175" y="329565"/>
                  </a:lnTo>
                  <a:lnTo>
                    <a:pt x="16287750" y="329565"/>
                  </a:lnTo>
                  <a:lnTo>
                    <a:pt x="16287750" y="1533525"/>
                  </a:lnTo>
                  <a:lnTo>
                    <a:pt x="16259175" y="1533525"/>
                  </a:lnTo>
                  <a:lnTo>
                    <a:pt x="16287750" y="1533525"/>
                  </a:lnTo>
                  <a:cubicBezTo>
                    <a:pt x="16287750" y="1716278"/>
                    <a:pt x="16135731" y="1863090"/>
                    <a:pt x="15949803" y="1863090"/>
                  </a:cubicBezTo>
                  <a:lnTo>
                    <a:pt x="15949803" y="1834515"/>
                  </a:lnTo>
                  <a:lnTo>
                    <a:pt x="15949803" y="1863090"/>
                  </a:lnTo>
                  <a:lnTo>
                    <a:pt x="337947" y="1863090"/>
                  </a:lnTo>
                  <a:lnTo>
                    <a:pt x="337947" y="1834515"/>
                  </a:lnTo>
                  <a:lnTo>
                    <a:pt x="337947" y="1863090"/>
                  </a:lnTo>
                  <a:cubicBezTo>
                    <a:pt x="152019" y="1863090"/>
                    <a:pt x="0" y="1716278"/>
                    <a:pt x="0" y="1533525"/>
                  </a:cubicBezTo>
                  <a:lnTo>
                    <a:pt x="0" y="329565"/>
                  </a:lnTo>
                  <a:lnTo>
                    <a:pt x="28575" y="329565"/>
                  </a:lnTo>
                  <a:lnTo>
                    <a:pt x="0" y="329565"/>
                  </a:lnTo>
                  <a:moveTo>
                    <a:pt x="57150" y="329565"/>
                  </a:moveTo>
                  <a:lnTo>
                    <a:pt x="57150" y="1533525"/>
                  </a:lnTo>
                  <a:lnTo>
                    <a:pt x="28575" y="1533525"/>
                  </a:lnTo>
                  <a:lnTo>
                    <a:pt x="57150" y="1533525"/>
                  </a:lnTo>
                  <a:cubicBezTo>
                    <a:pt x="57150" y="1683258"/>
                    <a:pt x="182118" y="1805940"/>
                    <a:pt x="337947" y="1805940"/>
                  </a:cubicBezTo>
                  <a:lnTo>
                    <a:pt x="15949803" y="1805940"/>
                  </a:lnTo>
                  <a:cubicBezTo>
                    <a:pt x="16105632" y="1805940"/>
                    <a:pt x="16230600" y="1683258"/>
                    <a:pt x="16230600" y="1533525"/>
                  </a:cubicBezTo>
                  <a:lnTo>
                    <a:pt x="16230600" y="329565"/>
                  </a:lnTo>
                  <a:cubicBezTo>
                    <a:pt x="16230600" y="179832"/>
                    <a:pt x="16105632" y="57150"/>
                    <a:pt x="15949803" y="57150"/>
                  </a:cubicBezTo>
                  <a:lnTo>
                    <a:pt x="337947" y="57150"/>
                  </a:lnTo>
                  <a:lnTo>
                    <a:pt x="337947" y="28575"/>
                  </a:lnTo>
                  <a:lnTo>
                    <a:pt x="337947" y="57150"/>
                  </a:lnTo>
                  <a:cubicBezTo>
                    <a:pt x="182118" y="57150"/>
                    <a:pt x="57150" y="179832"/>
                    <a:pt x="57150" y="329565"/>
                  </a:cubicBezTo>
                  <a:close/>
                </a:path>
              </a:pathLst>
            </a:custGeom>
            <a:solidFill>
              <a:srgbClr val="660066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6287750" cy="1910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 b="1" i="1">
                  <a:solidFill>
                    <a:srgbClr val="0A050A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Групові приміщення оснащені сучасними меблями та розвивальним ігровим обладнанням, що сприяє комфортному перебуванню дітей і їхньому всебічному розвитку.</a:t>
              </a:r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9666478" y="6141225"/>
            <a:ext cx="3257143" cy="2487415"/>
            <a:chOff x="0" y="0"/>
            <a:chExt cx="4281936" cy="327002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281932" cy="3269996"/>
            </a:xfrm>
            <a:custGeom>
              <a:avLst/>
              <a:gdLst/>
              <a:ahLst/>
              <a:cxnLst/>
              <a:rect l="l" t="t" r="r" b="b"/>
              <a:pathLst>
                <a:path w="4281932" h="3269996">
                  <a:moveTo>
                    <a:pt x="0" y="0"/>
                  </a:moveTo>
                  <a:lnTo>
                    <a:pt x="4281932" y="0"/>
                  </a:lnTo>
                  <a:lnTo>
                    <a:pt x="4281932" y="3269996"/>
                  </a:lnTo>
                  <a:lnTo>
                    <a:pt x="0" y="3269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79" r="-679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393110" y="6702505"/>
            <a:ext cx="4501163" cy="3422883"/>
            <a:chOff x="0" y="0"/>
            <a:chExt cx="5681256" cy="432027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681218" cy="4320286"/>
            </a:xfrm>
            <a:custGeom>
              <a:avLst/>
              <a:gdLst/>
              <a:ahLst/>
              <a:cxnLst/>
              <a:rect l="l" t="t" r="r" b="b"/>
              <a:pathLst>
                <a:path w="5681218" h="4320286">
                  <a:moveTo>
                    <a:pt x="0" y="0"/>
                  </a:moveTo>
                  <a:lnTo>
                    <a:pt x="5681218" y="0"/>
                  </a:lnTo>
                  <a:lnTo>
                    <a:pt x="5681218" y="4320286"/>
                  </a:lnTo>
                  <a:lnTo>
                    <a:pt x="0" y="4320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14" r="-514"/>
              </a:stretch>
            </a:blip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5670390" y="6815105"/>
            <a:ext cx="3120343" cy="1813535"/>
            <a:chOff x="0" y="0"/>
            <a:chExt cx="4160458" cy="241804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160520" cy="2418080"/>
            </a:xfrm>
            <a:custGeom>
              <a:avLst/>
              <a:gdLst/>
              <a:ahLst/>
              <a:cxnLst/>
              <a:rect l="l" t="t" r="r" b="b"/>
              <a:pathLst>
                <a:path w="4160520" h="2418080">
                  <a:moveTo>
                    <a:pt x="0" y="0"/>
                  </a:moveTo>
                  <a:lnTo>
                    <a:pt x="4160520" y="0"/>
                  </a:lnTo>
                  <a:lnTo>
                    <a:pt x="4160520" y="2418080"/>
                  </a:lnTo>
                  <a:lnTo>
                    <a:pt x="0" y="2418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661" r="-1660" b="1"/>
              </a:stretch>
            </a:blip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13667975" y="5143500"/>
            <a:ext cx="4413162" cy="3343210"/>
            <a:chOff x="0" y="0"/>
            <a:chExt cx="5884216" cy="445761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884164" cy="4457573"/>
            </a:xfrm>
            <a:custGeom>
              <a:avLst/>
              <a:gdLst/>
              <a:ahLst/>
              <a:cxnLst/>
              <a:rect l="l" t="t" r="r" b="b"/>
              <a:pathLst>
                <a:path w="5884164" h="4457573">
                  <a:moveTo>
                    <a:pt x="0" y="0"/>
                  </a:moveTo>
                  <a:lnTo>
                    <a:pt x="5884164" y="0"/>
                  </a:lnTo>
                  <a:lnTo>
                    <a:pt x="5884164" y="4457573"/>
                  </a:lnTo>
                  <a:lnTo>
                    <a:pt x="0" y="4457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03" r="-504"/>
              </a:stretch>
            </a:blip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4062043" y="1377393"/>
            <a:ext cx="4019094" cy="3520442"/>
            <a:chOff x="0" y="0"/>
            <a:chExt cx="4798308" cy="420297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798314" cy="4202938"/>
            </a:xfrm>
            <a:custGeom>
              <a:avLst/>
              <a:gdLst/>
              <a:ahLst/>
              <a:cxnLst/>
              <a:rect l="l" t="t" r="r" b="b"/>
              <a:pathLst>
                <a:path w="4798314" h="4202938">
                  <a:moveTo>
                    <a:pt x="0" y="0"/>
                  </a:moveTo>
                  <a:lnTo>
                    <a:pt x="4798314" y="0"/>
                  </a:lnTo>
                  <a:lnTo>
                    <a:pt x="4798314" y="4202938"/>
                  </a:lnTo>
                  <a:lnTo>
                    <a:pt x="0" y="4202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38048" r="-1485" b="-16433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46522" y="281955"/>
            <a:ext cx="11690194" cy="125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1"/>
              </a:lnSpc>
            </a:pPr>
            <a:r>
              <a:rPr lang="en-US" sz="3893" b="1" i="1">
                <a:solidFill>
                  <a:srgbClr val="FFFFFF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Разом ми — команда однодумців, </a:t>
            </a:r>
          </a:p>
          <a:p>
            <a:pPr algn="ctr">
              <a:lnSpc>
                <a:spcPts val="4671"/>
              </a:lnSpc>
            </a:pPr>
            <a:r>
              <a:rPr lang="en-US" sz="3893" b="1" i="1">
                <a:solidFill>
                  <a:srgbClr val="FFFFFF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наша суперсила у єдності та спільній меті.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65262" y="88443"/>
            <a:ext cx="2481260" cy="2331120"/>
            <a:chOff x="0" y="0"/>
            <a:chExt cx="3308346" cy="31081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08350" cy="3108198"/>
            </a:xfrm>
            <a:custGeom>
              <a:avLst/>
              <a:gdLst/>
              <a:ahLst/>
              <a:cxnLst/>
              <a:rect l="l" t="t" r="r" b="b"/>
              <a:pathLst>
                <a:path w="3308350" h="3108198">
                  <a:moveTo>
                    <a:pt x="0" y="0"/>
                  </a:moveTo>
                  <a:lnTo>
                    <a:pt x="3308350" y="0"/>
                  </a:lnTo>
                  <a:lnTo>
                    <a:pt x="3308350" y="3108198"/>
                  </a:lnTo>
                  <a:lnTo>
                    <a:pt x="0" y="310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65263" y="5869584"/>
            <a:ext cx="3855242" cy="1419796"/>
            <a:chOff x="0" y="0"/>
            <a:chExt cx="5140322" cy="1893062"/>
          </a:xfrm>
        </p:grpSpPr>
        <p:sp>
          <p:nvSpPr>
            <p:cNvPr id="7" name="Freeform 7"/>
            <p:cNvSpPr/>
            <p:nvPr/>
          </p:nvSpPr>
          <p:spPr>
            <a:xfrm>
              <a:off x="28575" y="32172"/>
              <a:ext cx="5083175" cy="1828810"/>
            </a:xfrm>
            <a:custGeom>
              <a:avLst/>
              <a:gdLst/>
              <a:ahLst/>
              <a:cxnLst/>
              <a:rect l="l" t="t" r="r" b="b"/>
              <a:pathLst>
                <a:path w="5083175" h="1828810">
                  <a:moveTo>
                    <a:pt x="0" y="304850"/>
                  </a:moveTo>
                  <a:cubicBezTo>
                    <a:pt x="0" y="136553"/>
                    <a:pt x="124079" y="0"/>
                    <a:pt x="277114" y="0"/>
                  </a:cubicBezTo>
                  <a:lnTo>
                    <a:pt x="4806061" y="0"/>
                  </a:lnTo>
                  <a:cubicBezTo>
                    <a:pt x="4959096" y="0"/>
                    <a:pt x="5083175" y="136410"/>
                    <a:pt x="5083175" y="304850"/>
                  </a:cubicBezTo>
                  <a:lnTo>
                    <a:pt x="5083175" y="1523961"/>
                  </a:lnTo>
                  <a:cubicBezTo>
                    <a:pt x="5083175" y="1692257"/>
                    <a:pt x="4959096" y="1828810"/>
                    <a:pt x="4806061" y="1828810"/>
                  </a:cubicBezTo>
                  <a:lnTo>
                    <a:pt x="277114" y="1828810"/>
                  </a:lnTo>
                  <a:cubicBezTo>
                    <a:pt x="124079" y="1828810"/>
                    <a:pt x="0" y="1692400"/>
                    <a:pt x="0" y="1523961"/>
                  </a:cubicBezTo>
                  <a:close/>
                </a:path>
              </a:pathLst>
            </a:custGeom>
            <a:gradFill rotWithShape="1">
              <a:gsLst>
                <a:gs pos="0">
                  <a:srgbClr val="92DFF9">
                    <a:alpha val="100000"/>
                  </a:srgbClr>
                </a:gs>
                <a:gs pos="50000">
                  <a:srgbClr val="BDE9FA">
                    <a:alpha val="100000"/>
                  </a:srgbClr>
                </a:gs>
                <a:gs pos="100000">
                  <a:srgbClr val="DFF4FC">
                    <a:alpha val="100000"/>
                  </a:srgbClr>
                </a:gs>
              </a:gsLst>
              <a:lin ang="4313226"/>
            </a:gra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140325" cy="1893144"/>
            </a:xfrm>
            <a:custGeom>
              <a:avLst/>
              <a:gdLst/>
              <a:ahLst/>
              <a:cxnLst/>
              <a:rect l="l" t="t" r="r" b="b"/>
              <a:pathLst>
                <a:path w="5140325" h="1893144">
                  <a:moveTo>
                    <a:pt x="0" y="337022"/>
                  </a:moveTo>
                  <a:cubicBezTo>
                    <a:pt x="0" y="150137"/>
                    <a:pt x="137541" y="0"/>
                    <a:pt x="305689" y="0"/>
                  </a:cubicBezTo>
                  <a:lnTo>
                    <a:pt x="4834636" y="0"/>
                  </a:lnTo>
                  <a:lnTo>
                    <a:pt x="4834636" y="32172"/>
                  </a:lnTo>
                  <a:lnTo>
                    <a:pt x="4834636" y="0"/>
                  </a:lnTo>
                  <a:cubicBezTo>
                    <a:pt x="5002784" y="0"/>
                    <a:pt x="5140325" y="150137"/>
                    <a:pt x="5140325" y="337022"/>
                  </a:cubicBezTo>
                  <a:lnTo>
                    <a:pt x="5111750" y="337022"/>
                  </a:lnTo>
                  <a:lnTo>
                    <a:pt x="5140325" y="337022"/>
                  </a:lnTo>
                  <a:lnTo>
                    <a:pt x="5140325" y="1556133"/>
                  </a:lnTo>
                  <a:lnTo>
                    <a:pt x="5111750" y="1556133"/>
                  </a:lnTo>
                  <a:lnTo>
                    <a:pt x="5140325" y="1556133"/>
                  </a:lnTo>
                  <a:cubicBezTo>
                    <a:pt x="5140325" y="1742874"/>
                    <a:pt x="5002784" y="1893144"/>
                    <a:pt x="4834636" y="1893144"/>
                  </a:cubicBezTo>
                  <a:lnTo>
                    <a:pt x="4834636" y="1860982"/>
                  </a:lnTo>
                  <a:lnTo>
                    <a:pt x="4834636" y="1893144"/>
                  </a:lnTo>
                  <a:lnTo>
                    <a:pt x="305689" y="1893144"/>
                  </a:lnTo>
                  <a:lnTo>
                    <a:pt x="305689" y="1860982"/>
                  </a:lnTo>
                  <a:lnTo>
                    <a:pt x="305689" y="1893144"/>
                  </a:lnTo>
                  <a:cubicBezTo>
                    <a:pt x="137541" y="1893011"/>
                    <a:pt x="0" y="1742874"/>
                    <a:pt x="0" y="1556133"/>
                  </a:cubicBezTo>
                  <a:lnTo>
                    <a:pt x="0" y="337022"/>
                  </a:lnTo>
                  <a:lnTo>
                    <a:pt x="28575" y="337022"/>
                  </a:lnTo>
                  <a:lnTo>
                    <a:pt x="0" y="337022"/>
                  </a:lnTo>
                  <a:moveTo>
                    <a:pt x="57150" y="337022"/>
                  </a:moveTo>
                  <a:lnTo>
                    <a:pt x="57150" y="1556133"/>
                  </a:lnTo>
                  <a:lnTo>
                    <a:pt x="28575" y="1556133"/>
                  </a:lnTo>
                  <a:lnTo>
                    <a:pt x="57150" y="1556133"/>
                  </a:lnTo>
                  <a:cubicBezTo>
                    <a:pt x="57150" y="1705984"/>
                    <a:pt x="167767" y="1828810"/>
                    <a:pt x="305689" y="1828810"/>
                  </a:cubicBezTo>
                  <a:lnTo>
                    <a:pt x="4834636" y="1828810"/>
                  </a:lnTo>
                  <a:cubicBezTo>
                    <a:pt x="4972558" y="1828810"/>
                    <a:pt x="5083175" y="1705984"/>
                    <a:pt x="5083175" y="1556133"/>
                  </a:cubicBezTo>
                  <a:lnTo>
                    <a:pt x="5083175" y="337022"/>
                  </a:lnTo>
                  <a:cubicBezTo>
                    <a:pt x="5083175" y="187171"/>
                    <a:pt x="4972558" y="64344"/>
                    <a:pt x="4834636" y="64344"/>
                  </a:cubicBezTo>
                  <a:lnTo>
                    <a:pt x="305689" y="64344"/>
                  </a:lnTo>
                  <a:lnTo>
                    <a:pt x="305689" y="32172"/>
                  </a:lnTo>
                  <a:lnTo>
                    <a:pt x="305689" y="64344"/>
                  </a:lnTo>
                  <a:cubicBezTo>
                    <a:pt x="167767" y="64344"/>
                    <a:pt x="57150" y="187171"/>
                    <a:pt x="57150" y="337022"/>
                  </a:cubicBezTo>
                  <a:close/>
                </a:path>
              </a:pathLst>
            </a:custGeom>
            <a:solidFill>
              <a:srgbClr val="00206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5140322" cy="1950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 b="1" i="1">
                  <a:solidFill>
                    <a:srgbClr val="002060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В закладі освітній процес забезпечують: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51034" y="7745470"/>
            <a:ext cx="3409855" cy="2424082"/>
            <a:chOff x="0" y="0"/>
            <a:chExt cx="4546474" cy="3232110"/>
          </a:xfrm>
        </p:grpSpPr>
        <p:sp>
          <p:nvSpPr>
            <p:cNvPr id="11" name="Freeform 11"/>
            <p:cNvSpPr/>
            <p:nvPr/>
          </p:nvSpPr>
          <p:spPr>
            <a:xfrm>
              <a:off x="28575" y="28575"/>
              <a:ext cx="4489323" cy="3175000"/>
            </a:xfrm>
            <a:custGeom>
              <a:avLst/>
              <a:gdLst/>
              <a:ahLst/>
              <a:cxnLst/>
              <a:rect l="l" t="t" r="r" b="b"/>
              <a:pathLst>
                <a:path w="4489323" h="3175000">
                  <a:moveTo>
                    <a:pt x="0" y="529209"/>
                  </a:moveTo>
                  <a:cubicBezTo>
                    <a:pt x="0" y="236855"/>
                    <a:pt x="238125" y="0"/>
                    <a:pt x="531876" y="0"/>
                  </a:cubicBezTo>
                  <a:lnTo>
                    <a:pt x="3957447" y="0"/>
                  </a:lnTo>
                  <a:cubicBezTo>
                    <a:pt x="4251198" y="0"/>
                    <a:pt x="4489323" y="236855"/>
                    <a:pt x="4489323" y="529209"/>
                  </a:cubicBezTo>
                  <a:lnTo>
                    <a:pt x="4489323" y="2645791"/>
                  </a:lnTo>
                  <a:cubicBezTo>
                    <a:pt x="4489323" y="2938018"/>
                    <a:pt x="4251198" y="3175000"/>
                    <a:pt x="3957447" y="3175000"/>
                  </a:cubicBezTo>
                  <a:lnTo>
                    <a:pt x="531876" y="3175000"/>
                  </a:lnTo>
                  <a:cubicBezTo>
                    <a:pt x="238125" y="3175000"/>
                    <a:pt x="0" y="2938145"/>
                    <a:pt x="0" y="2645791"/>
                  </a:cubicBezTo>
                  <a:close/>
                </a:path>
              </a:pathLst>
            </a:custGeom>
            <a:gradFill rotWithShape="1">
              <a:gsLst>
                <a:gs pos="0">
                  <a:srgbClr val="92DFF9">
                    <a:alpha val="100000"/>
                  </a:srgbClr>
                </a:gs>
                <a:gs pos="50000">
                  <a:srgbClr val="BDE9FA">
                    <a:alpha val="100000"/>
                  </a:srgbClr>
                </a:gs>
                <a:gs pos="100000">
                  <a:srgbClr val="DFF4FC">
                    <a:alpha val="100000"/>
                  </a:srgbClr>
                </a:gs>
              </a:gsLst>
              <a:lin ang="3275448"/>
            </a:gra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4546473" cy="3232150"/>
            </a:xfrm>
            <a:custGeom>
              <a:avLst/>
              <a:gdLst/>
              <a:ahLst/>
              <a:cxnLst/>
              <a:rect l="l" t="t" r="r" b="b"/>
              <a:pathLst>
                <a:path w="4546473" h="3232150">
                  <a:moveTo>
                    <a:pt x="0" y="557784"/>
                  </a:moveTo>
                  <a:cubicBezTo>
                    <a:pt x="0" y="249555"/>
                    <a:pt x="251079" y="0"/>
                    <a:pt x="560451" y="0"/>
                  </a:cubicBezTo>
                  <a:lnTo>
                    <a:pt x="3986022" y="0"/>
                  </a:lnTo>
                  <a:lnTo>
                    <a:pt x="3986022" y="28575"/>
                  </a:lnTo>
                  <a:lnTo>
                    <a:pt x="3986022" y="0"/>
                  </a:lnTo>
                  <a:cubicBezTo>
                    <a:pt x="4295394" y="0"/>
                    <a:pt x="4546473" y="249555"/>
                    <a:pt x="4546473" y="557784"/>
                  </a:cubicBezTo>
                  <a:lnTo>
                    <a:pt x="4517898" y="557784"/>
                  </a:lnTo>
                  <a:lnTo>
                    <a:pt x="4546473" y="557784"/>
                  </a:lnTo>
                  <a:lnTo>
                    <a:pt x="4546473" y="2674366"/>
                  </a:lnTo>
                  <a:lnTo>
                    <a:pt x="4517898" y="2674366"/>
                  </a:lnTo>
                  <a:lnTo>
                    <a:pt x="4546473" y="2674366"/>
                  </a:lnTo>
                  <a:cubicBezTo>
                    <a:pt x="4546473" y="2982595"/>
                    <a:pt x="4295394" y="3232150"/>
                    <a:pt x="3986022" y="3232150"/>
                  </a:cubicBezTo>
                  <a:lnTo>
                    <a:pt x="3986022" y="3203575"/>
                  </a:lnTo>
                  <a:lnTo>
                    <a:pt x="3986022" y="3232150"/>
                  </a:lnTo>
                  <a:lnTo>
                    <a:pt x="560451" y="3232150"/>
                  </a:lnTo>
                  <a:lnTo>
                    <a:pt x="560451" y="3203575"/>
                  </a:lnTo>
                  <a:lnTo>
                    <a:pt x="560451" y="3232150"/>
                  </a:lnTo>
                  <a:cubicBezTo>
                    <a:pt x="251079" y="3232150"/>
                    <a:pt x="0" y="2982595"/>
                    <a:pt x="0" y="2674366"/>
                  </a:cubicBezTo>
                  <a:lnTo>
                    <a:pt x="0" y="557784"/>
                  </a:lnTo>
                  <a:lnTo>
                    <a:pt x="28575" y="557784"/>
                  </a:lnTo>
                  <a:lnTo>
                    <a:pt x="0" y="557784"/>
                  </a:lnTo>
                  <a:moveTo>
                    <a:pt x="57150" y="557784"/>
                  </a:moveTo>
                  <a:lnTo>
                    <a:pt x="57150" y="2674366"/>
                  </a:lnTo>
                  <a:lnTo>
                    <a:pt x="28575" y="2674366"/>
                  </a:lnTo>
                  <a:lnTo>
                    <a:pt x="57150" y="2674366"/>
                  </a:lnTo>
                  <a:cubicBezTo>
                    <a:pt x="57150" y="2950718"/>
                    <a:pt x="282321" y="3175000"/>
                    <a:pt x="560451" y="3175000"/>
                  </a:cubicBezTo>
                  <a:lnTo>
                    <a:pt x="3986022" y="3175000"/>
                  </a:lnTo>
                  <a:cubicBezTo>
                    <a:pt x="4264152" y="3175000"/>
                    <a:pt x="4489323" y="2950718"/>
                    <a:pt x="4489323" y="2674366"/>
                  </a:cubicBezTo>
                  <a:lnTo>
                    <a:pt x="4489323" y="557784"/>
                  </a:lnTo>
                  <a:cubicBezTo>
                    <a:pt x="4489323" y="281432"/>
                    <a:pt x="4264152" y="57150"/>
                    <a:pt x="3986022" y="57150"/>
                  </a:cubicBezTo>
                  <a:lnTo>
                    <a:pt x="560451" y="57150"/>
                  </a:lnTo>
                  <a:lnTo>
                    <a:pt x="560451" y="28575"/>
                  </a:lnTo>
                  <a:lnTo>
                    <a:pt x="560451" y="57150"/>
                  </a:lnTo>
                  <a:cubicBezTo>
                    <a:pt x="282321" y="57150"/>
                    <a:pt x="57150" y="281432"/>
                    <a:pt x="57150" y="557784"/>
                  </a:cubicBezTo>
                  <a:close/>
                </a:path>
              </a:pathLst>
            </a:custGeom>
            <a:solidFill>
              <a:srgbClr val="00206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4546474" cy="3289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88632" lvl="1" indent="-244316" algn="l">
                <a:lnSpc>
                  <a:spcPts val="3240"/>
                </a:lnSpc>
                <a:buFont typeface="Arial"/>
                <a:buChar char="•"/>
              </a:pPr>
              <a:r>
                <a:rPr lang="en-US" sz="2700" b="1" i="1">
                  <a:solidFill>
                    <a:srgbClr val="002060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15 педагогів</a:t>
              </a:r>
            </a:p>
            <a:p>
              <a:pPr marL="488632" lvl="1" indent="-244316" algn="l">
                <a:lnSpc>
                  <a:spcPts val="3240"/>
                </a:lnSpc>
                <a:buFont typeface="Arial"/>
                <a:buChar char="•"/>
              </a:pPr>
              <a:r>
                <a:rPr lang="en-US" sz="2700" b="1" i="1">
                  <a:solidFill>
                    <a:srgbClr val="002060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 2 медичні  сестри</a:t>
              </a:r>
            </a:p>
            <a:p>
              <a:pPr marL="488632" lvl="1" indent="-244316" algn="l">
                <a:lnSpc>
                  <a:spcPts val="3240"/>
                </a:lnSpc>
                <a:buFont typeface="Arial"/>
                <a:buChar char="•"/>
              </a:pPr>
              <a:r>
                <a:rPr lang="en-US" sz="2700" b="1" i="1">
                  <a:solidFill>
                    <a:srgbClr val="002060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19 технічних працівників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78716" y="7289380"/>
            <a:ext cx="499939" cy="526950"/>
            <a:chOff x="0" y="0"/>
            <a:chExt cx="666586" cy="702600"/>
          </a:xfrm>
        </p:grpSpPr>
        <p:sp>
          <p:nvSpPr>
            <p:cNvPr id="15" name="Freeform 15"/>
            <p:cNvSpPr/>
            <p:nvPr/>
          </p:nvSpPr>
          <p:spPr>
            <a:xfrm>
              <a:off x="15875" y="15875"/>
              <a:ext cx="634873" cy="670814"/>
            </a:xfrm>
            <a:custGeom>
              <a:avLst/>
              <a:gdLst/>
              <a:ahLst/>
              <a:cxnLst/>
              <a:rect l="l" t="t" r="r" b="b"/>
              <a:pathLst>
                <a:path w="634873" h="670814">
                  <a:moveTo>
                    <a:pt x="634873" y="352679"/>
                  </a:moveTo>
                  <a:lnTo>
                    <a:pt x="476123" y="352679"/>
                  </a:lnTo>
                  <a:lnTo>
                    <a:pt x="476123" y="0"/>
                  </a:lnTo>
                  <a:lnTo>
                    <a:pt x="158750" y="0"/>
                  </a:lnTo>
                  <a:lnTo>
                    <a:pt x="158750" y="352679"/>
                  </a:lnTo>
                  <a:lnTo>
                    <a:pt x="0" y="352679"/>
                  </a:lnTo>
                  <a:lnTo>
                    <a:pt x="317373" y="670814"/>
                  </a:lnTo>
                  <a:close/>
                </a:path>
              </a:pathLst>
            </a:custGeom>
            <a:solidFill>
              <a:srgbClr val="92278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-1270" y="0"/>
              <a:ext cx="669036" cy="702691"/>
            </a:xfrm>
            <a:custGeom>
              <a:avLst/>
              <a:gdLst/>
              <a:ahLst/>
              <a:cxnLst/>
              <a:rect l="l" t="t" r="r" b="b"/>
              <a:pathLst>
                <a:path w="669036" h="702691">
                  <a:moveTo>
                    <a:pt x="652018" y="384429"/>
                  </a:moveTo>
                  <a:lnTo>
                    <a:pt x="493268" y="384429"/>
                  </a:lnTo>
                  <a:cubicBezTo>
                    <a:pt x="484505" y="384429"/>
                    <a:pt x="477393" y="377317"/>
                    <a:pt x="477393" y="368554"/>
                  </a:cubicBezTo>
                  <a:lnTo>
                    <a:pt x="477393" y="15875"/>
                  </a:lnTo>
                  <a:lnTo>
                    <a:pt x="493268" y="15875"/>
                  </a:lnTo>
                  <a:lnTo>
                    <a:pt x="493268" y="31750"/>
                  </a:lnTo>
                  <a:lnTo>
                    <a:pt x="175895" y="31750"/>
                  </a:lnTo>
                  <a:lnTo>
                    <a:pt x="175895" y="15875"/>
                  </a:lnTo>
                  <a:lnTo>
                    <a:pt x="191770" y="15875"/>
                  </a:lnTo>
                  <a:lnTo>
                    <a:pt x="191770" y="368554"/>
                  </a:lnTo>
                  <a:cubicBezTo>
                    <a:pt x="191770" y="377317"/>
                    <a:pt x="184658" y="384429"/>
                    <a:pt x="175895" y="384429"/>
                  </a:cubicBezTo>
                  <a:lnTo>
                    <a:pt x="17145" y="384429"/>
                  </a:lnTo>
                  <a:lnTo>
                    <a:pt x="17145" y="368554"/>
                  </a:lnTo>
                  <a:lnTo>
                    <a:pt x="28448" y="357378"/>
                  </a:lnTo>
                  <a:lnTo>
                    <a:pt x="345821" y="675513"/>
                  </a:lnTo>
                  <a:lnTo>
                    <a:pt x="334518" y="686689"/>
                  </a:lnTo>
                  <a:lnTo>
                    <a:pt x="323215" y="675513"/>
                  </a:lnTo>
                  <a:lnTo>
                    <a:pt x="640715" y="357251"/>
                  </a:lnTo>
                  <a:lnTo>
                    <a:pt x="652018" y="368427"/>
                  </a:lnTo>
                  <a:lnTo>
                    <a:pt x="652018" y="384302"/>
                  </a:lnTo>
                  <a:moveTo>
                    <a:pt x="652018" y="352552"/>
                  </a:moveTo>
                  <a:cubicBezTo>
                    <a:pt x="658495" y="352552"/>
                    <a:pt x="664210" y="356362"/>
                    <a:pt x="666623" y="362331"/>
                  </a:cubicBezTo>
                  <a:cubicBezTo>
                    <a:pt x="669036" y="368300"/>
                    <a:pt x="667766" y="375031"/>
                    <a:pt x="663194" y="379603"/>
                  </a:cubicBezTo>
                  <a:lnTo>
                    <a:pt x="345821" y="697992"/>
                  </a:lnTo>
                  <a:cubicBezTo>
                    <a:pt x="342900" y="701040"/>
                    <a:pt x="338836" y="702691"/>
                    <a:pt x="334518" y="702691"/>
                  </a:cubicBezTo>
                  <a:cubicBezTo>
                    <a:pt x="330200" y="702691"/>
                    <a:pt x="326263" y="701040"/>
                    <a:pt x="323215" y="697992"/>
                  </a:cubicBezTo>
                  <a:lnTo>
                    <a:pt x="5842" y="379730"/>
                  </a:lnTo>
                  <a:cubicBezTo>
                    <a:pt x="1397" y="375158"/>
                    <a:pt x="0" y="368300"/>
                    <a:pt x="2540" y="362458"/>
                  </a:cubicBezTo>
                  <a:cubicBezTo>
                    <a:pt x="5080" y="356616"/>
                    <a:pt x="10795" y="352679"/>
                    <a:pt x="17145" y="352679"/>
                  </a:cubicBezTo>
                  <a:lnTo>
                    <a:pt x="175895" y="352679"/>
                  </a:lnTo>
                  <a:lnTo>
                    <a:pt x="175895" y="368554"/>
                  </a:lnTo>
                  <a:lnTo>
                    <a:pt x="160020" y="368554"/>
                  </a:lnTo>
                  <a:lnTo>
                    <a:pt x="160020" y="15875"/>
                  </a:lnTo>
                  <a:cubicBezTo>
                    <a:pt x="160020" y="7112"/>
                    <a:pt x="167132" y="0"/>
                    <a:pt x="175895" y="0"/>
                  </a:cubicBezTo>
                  <a:lnTo>
                    <a:pt x="493268" y="0"/>
                  </a:lnTo>
                  <a:cubicBezTo>
                    <a:pt x="502031" y="0"/>
                    <a:pt x="509143" y="7112"/>
                    <a:pt x="509143" y="15875"/>
                  </a:cubicBezTo>
                  <a:lnTo>
                    <a:pt x="509143" y="368554"/>
                  </a:lnTo>
                  <a:lnTo>
                    <a:pt x="493268" y="368554"/>
                  </a:lnTo>
                  <a:lnTo>
                    <a:pt x="493268" y="352679"/>
                  </a:lnTo>
                  <a:lnTo>
                    <a:pt x="652018" y="352679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4543633" y="1950836"/>
            <a:ext cx="3471861" cy="1419796"/>
            <a:chOff x="0" y="0"/>
            <a:chExt cx="4629148" cy="1893062"/>
          </a:xfrm>
        </p:grpSpPr>
        <p:sp>
          <p:nvSpPr>
            <p:cNvPr id="18" name="Freeform 18"/>
            <p:cNvSpPr/>
            <p:nvPr/>
          </p:nvSpPr>
          <p:spPr>
            <a:xfrm>
              <a:off x="28575" y="32172"/>
              <a:ext cx="4572000" cy="1828810"/>
            </a:xfrm>
            <a:custGeom>
              <a:avLst/>
              <a:gdLst/>
              <a:ahLst/>
              <a:cxnLst/>
              <a:rect l="l" t="t" r="r" b="b"/>
              <a:pathLst>
                <a:path w="4572000" h="1828810">
                  <a:moveTo>
                    <a:pt x="0" y="304850"/>
                  </a:moveTo>
                  <a:cubicBezTo>
                    <a:pt x="0" y="136553"/>
                    <a:pt x="123952" y="0"/>
                    <a:pt x="276733" y="0"/>
                  </a:cubicBezTo>
                  <a:lnTo>
                    <a:pt x="4295267" y="0"/>
                  </a:lnTo>
                  <a:cubicBezTo>
                    <a:pt x="4448175" y="0"/>
                    <a:pt x="4572000" y="136410"/>
                    <a:pt x="4572000" y="304850"/>
                  </a:cubicBezTo>
                  <a:lnTo>
                    <a:pt x="4572000" y="1523961"/>
                  </a:lnTo>
                  <a:cubicBezTo>
                    <a:pt x="4572000" y="1692257"/>
                    <a:pt x="4448048" y="1828810"/>
                    <a:pt x="4295267" y="1828810"/>
                  </a:cubicBezTo>
                  <a:lnTo>
                    <a:pt x="276733" y="1828810"/>
                  </a:lnTo>
                  <a:cubicBezTo>
                    <a:pt x="123825" y="1828810"/>
                    <a:pt x="0" y="1692400"/>
                    <a:pt x="0" y="1523961"/>
                  </a:cubicBezTo>
                  <a:close/>
                </a:path>
              </a:pathLst>
            </a:custGeom>
            <a:gradFill rotWithShape="1">
              <a:gsLst>
                <a:gs pos="0">
                  <a:srgbClr val="92DFF9">
                    <a:alpha val="100000"/>
                  </a:srgbClr>
                </a:gs>
                <a:gs pos="50000">
                  <a:srgbClr val="BDE9FA">
                    <a:alpha val="100000"/>
                  </a:srgbClr>
                </a:gs>
                <a:gs pos="100000">
                  <a:srgbClr val="DFF4FC">
                    <a:alpha val="100000"/>
                  </a:srgbClr>
                </a:gs>
              </a:gsLst>
              <a:lin ang="4313226"/>
            </a:gra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4629150" cy="1893144"/>
            </a:xfrm>
            <a:custGeom>
              <a:avLst/>
              <a:gdLst/>
              <a:ahLst/>
              <a:cxnLst/>
              <a:rect l="l" t="t" r="r" b="b"/>
              <a:pathLst>
                <a:path w="4629150" h="1893144">
                  <a:moveTo>
                    <a:pt x="0" y="337022"/>
                  </a:moveTo>
                  <a:cubicBezTo>
                    <a:pt x="0" y="150137"/>
                    <a:pt x="137287" y="0"/>
                    <a:pt x="305308" y="0"/>
                  </a:cubicBezTo>
                  <a:lnTo>
                    <a:pt x="4323842" y="0"/>
                  </a:lnTo>
                  <a:lnTo>
                    <a:pt x="4323842" y="32172"/>
                  </a:lnTo>
                  <a:lnTo>
                    <a:pt x="4323842" y="0"/>
                  </a:lnTo>
                  <a:cubicBezTo>
                    <a:pt x="4491863" y="0"/>
                    <a:pt x="4629150" y="150137"/>
                    <a:pt x="4629150" y="337022"/>
                  </a:cubicBezTo>
                  <a:lnTo>
                    <a:pt x="4600575" y="337022"/>
                  </a:lnTo>
                  <a:lnTo>
                    <a:pt x="4629150" y="337022"/>
                  </a:lnTo>
                  <a:lnTo>
                    <a:pt x="4629150" y="1556133"/>
                  </a:lnTo>
                  <a:lnTo>
                    <a:pt x="4600575" y="1556133"/>
                  </a:lnTo>
                  <a:lnTo>
                    <a:pt x="4629150" y="1556133"/>
                  </a:lnTo>
                  <a:cubicBezTo>
                    <a:pt x="4629150" y="1742874"/>
                    <a:pt x="4491863" y="1893144"/>
                    <a:pt x="4323842" y="1893144"/>
                  </a:cubicBezTo>
                  <a:lnTo>
                    <a:pt x="4323842" y="1860982"/>
                  </a:lnTo>
                  <a:lnTo>
                    <a:pt x="4323842" y="1893144"/>
                  </a:lnTo>
                  <a:lnTo>
                    <a:pt x="305308" y="1893144"/>
                  </a:lnTo>
                  <a:lnTo>
                    <a:pt x="305308" y="1860982"/>
                  </a:lnTo>
                  <a:lnTo>
                    <a:pt x="305308" y="1893144"/>
                  </a:lnTo>
                  <a:cubicBezTo>
                    <a:pt x="137287" y="1893011"/>
                    <a:pt x="0" y="1742874"/>
                    <a:pt x="0" y="1556133"/>
                  </a:cubicBezTo>
                  <a:lnTo>
                    <a:pt x="0" y="337022"/>
                  </a:lnTo>
                  <a:lnTo>
                    <a:pt x="28575" y="337022"/>
                  </a:lnTo>
                  <a:lnTo>
                    <a:pt x="0" y="337022"/>
                  </a:lnTo>
                  <a:moveTo>
                    <a:pt x="57150" y="337022"/>
                  </a:moveTo>
                  <a:lnTo>
                    <a:pt x="57150" y="1556133"/>
                  </a:lnTo>
                  <a:lnTo>
                    <a:pt x="28575" y="1556133"/>
                  </a:lnTo>
                  <a:lnTo>
                    <a:pt x="57150" y="1556133"/>
                  </a:lnTo>
                  <a:cubicBezTo>
                    <a:pt x="57150" y="1705984"/>
                    <a:pt x="167640" y="1828810"/>
                    <a:pt x="305308" y="1828810"/>
                  </a:cubicBezTo>
                  <a:lnTo>
                    <a:pt x="4323842" y="1828810"/>
                  </a:lnTo>
                  <a:cubicBezTo>
                    <a:pt x="4461510" y="1828810"/>
                    <a:pt x="4572000" y="1706127"/>
                    <a:pt x="4572000" y="1556133"/>
                  </a:cubicBezTo>
                  <a:lnTo>
                    <a:pt x="4572000" y="337022"/>
                  </a:lnTo>
                  <a:cubicBezTo>
                    <a:pt x="4572000" y="187171"/>
                    <a:pt x="4461510" y="64344"/>
                    <a:pt x="4323842" y="64344"/>
                  </a:cubicBezTo>
                  <a:lnTo>
                    <a:pt x="305308" y="64344"/>
                  </a:lnTo>
                  <a:lnTo>
                    <a:pt x="305308" y="32172"/>
                  </a:lnTo>
                  <a:lnTo>
                    <a:pt x="305308" y="64344"/>
                  </a:lnTo>
                  <a:cubicBezTo>
                    <a:pt x="167640" y="64344"/>
                    <a:pt x="57150" y="187028"/>
                    <a:pt x="57150" y="337022"/>
                  </a:cubicBezTo>
                  <a:close/>
                </a:path>
              </a:pathLst>
            </a:custGeom>
            <a:solidFill>
              <a:srgbClr val="660066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4629148" cy="1950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 b="1" i="1">
                  <a:solidFill>
                    <a:srgbClr val="181717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Кваліфікаційні категорії педагогів: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943086" y="3206471"/>
            <a:ext cx="499939" cy="526950"/>
            <a:chOff x="0" y="0"/>
            <a:chExt cx="666586" cy="702600"/>
          </a:xfrm>
        </p:grpSpPr>
        <p:sp>
          <p:nvSpPr>
            <p:cNvPr id="22" name="Freeform 22"/>
            <p:cNvSpPr/>
            <p:nvPr/>
          </p:nvSpPr>
          <p:spPr>
            <a:xfrm>
              <a:off x="15875" y="15875"/>
              <a:ext cx="634873" cy="670814"/>
            </a:xfrm>
            <a:custGeom>
              <a:avLst/>
              <a:gdLst/>
              <a:ahLst/>
              <a:cxnLst/>
              <a:rect l="l" t="t" r="r" b="b"/>
              <a:pathLst>
                <a:path w="634873" h="670814">
                  <a:moveTo>
                    <a:pt x="634873" y="352679"/>
                  </a:moveTo>
                  <a:lnTo>
                    <a:pt x="476123" y="352679"/>
                  </a:lnTo>
                  <a:lnTo>
                    <a:pt x="476123" y="0"/>
                  </a:lnTo>
                  <a:lnTo>
                    <a:pt x="158750" y="0"/>
                  </a:lnTo>
                  <a:lnTo>
                    <a:pt x="158750" y="352679"/>
                  </a:lnTo>
                  <a:lnTo>
                    <a:pt x="0" y="352679"/>
                  </a:lnTo>
                  <a:lnTo>
                    <a:pt x="317373" y="670814"/>
                  </a:lnTo>
                  <a:close/>
                </a:path>
              </a:pathLst>
            </a:custGeom>
            <a:solidFill>
              <a:srgbClr val="B18596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-1270" y="0"/>
              <a:ext cx="669036" cy="702691"/>
            </a:xfrm>
            <a:custGeom>
              <a:avLst/>
              <a:gdLst/>
              <a:ahLst/>
              <a:cxnLst/>
              <a:rect l="l" t="t" r="r" b="b"/>
              <a:pathLst>
                <a:path w="669036" h="702691">
                  <a:moveTo>
                    <a:pt x="652018" y="384429"/>
                  </a:moveTo>
                  <a:lnTo>
                    <a:pt x="493268" y="384429"/>
                  </a:lnTo>
                  <a:cubicBezTo>
                    <a:pt x="484505" y="384429"/>
                    <a:pt x="477393" y="377317"/>
                    <a:pt x="477393" y="368554"/>
                  </a:cubicBezTo>
                  <a:lnTo>
                    <a:pt x="477393" y="15875"/>
                  </a:lnTo>
                  <a:lnTo>
                    <a:pt x="493268" y="15875"/>
                  </a:lnTo>
                  <a:lnTo>
                    <a:pt x="493268" y="31750"/>
                  </a:lnTo>
                  <a:lnTo>
                    <a:pt x="175895" y="31750"/>
                  </a:lnTo>
                  <a:lnTo>
                    <a:pt x="175895" y="15875"/>
                  </a:lnTo>
                  <a:lnTo>
                    <a:pt x="191770" y="15875"/>
                  </a:lnTo>
                  <a:lnTo>
                    <a:pt x="191770" y="368554"/>
                  </a:lnTo>
                  <a:cubicBezTo>
                    <a:pt x="191770" y="377317"/>
                    <a:pt x="184658" y="384429"/>
                    <a:pt x="175895" y="384429"/>
                  </a:cubicBezTo>
                  <a:lnTo>
                    <a:pt x="17145" y="384429"/>
                  </a:lnTo>
                  <a:lnTo>
                    <a:pt x="17145" y="368554"/>
                  </a:lnTo>
                  <a:lnTo>
                    <a:pt x="28448" y="357378"/>
                  </a:lnTo>
                  <a:lnTo>
                    <a:pt x="345821" y="675513"/>
                  </a:lnTo>
                  <a:lnTo>
                    <a:pt x="334518" y="686689"/>
                  </a:lnTo>
                  <a:lnTo>
                    <a:pt x="323215" y="675513"/>
                  </a:lnTo>
                  <a:lnTo>
                    <a:pt x="640715" y="357251"/>
                  </a:lnTo>
                  <a:lnTo>
                    <a:pt x="652018" y="368427"/>
                  </a:lnTo>
                  <a:lnTo>
                    <a:pt x="652018" y="384302"/>
                  </a:lnTo>
                  <a:moveTo>
                    <a:pt x="652018" y="352552"/>
                  </a:moveTo>
                  <a:cubicBezTo>
                    <a:pt x="658495" y="352552"/>
                    <a:pt x="664210" y="356362"/>
                    <a:pt x="666623" y="362331"/>
                  </a:cubicBezTo>
                  <a:cubicBezTo>
                    <a:pt x="669036" y="368300"/>
                    <a:pt x="667766" y="375031"/>
                    <a:pt x="663194" y="379603"/>
                  </a:cubicBezTo>
                  <a:lnTo>
                    <a:pt x="345821" y="697992"/>
                  </a:lnTo>
                  <a:cubicBezTo>
                    <a:pt x="342900" y="701040"/>
                    <a:pt x="338836" y="702691"/>
                    <a:pt x="334518" y="702691"/>
                  </a:cubicBezTo>
                  <a:cubicBezTo>
                    <a:pt x="330200" y="702691"/>
                    <a:pt x="326263" y="701040"/>
                    <a:pt x="323215" y="697992"/>
                  </a:cubicBezTo>
                  <a:lnTo>
                    <a:pt x="5842" y="379730"/>
                  </a:lnTo>
                  <a:cubicBezTo>
                    <a:pt x="1397" y="375158"/>
                    <a:pt x="0" y="368300"/>
                    <a:pt x="2540" y="362458"/>
                  </a:cubicBezTo>
                  <a:cubicBezTo>
                    <a:pt x="5080" y="356616"/>
                    <a:pt x="10795" y="352679"/>
                    <a:pt x="17145" y="352679"/>
                  </a:cubicBezTo>
                  <a:lnTo>
                    <a:pt x="175895" y="352679"/>
                  </a:lnTo>
                  <a:lnTo>
                    <a:pt x="175895" y="368554"/>
                  </a:lnTo>
                  <a:lnTo>
                    <a:pt x="160020" y="368554"/>
                  </a:lnTo>
                  <a:lnTo>
                    <a:pt x="160020" y="15875"/>
                  </a:lnTo>
                  <a:cubicBezTo>
                    <a:pt x="160020" y="7112"/>
                    <a:pt x="167132" y="0"/>
                    <a:pt x="175895" y="0"/>
                  </a:cubicBezTo>
                  <a:lnTo>
                    <a:pt x="493268" y="0"/>
                  </a:lnTo>
                  <a:cubicBezTo>
                    <a:pt x="502031" y="0"/>
                    <a:pt x="509143" y="7112"/>
                    <a:pt x="509143" y="15875"/>
                  </a:cubicBezTo>
                  <a:lnTo>
                    <a:pt x="509143" y="368554"/>
                  </a:lnTo>
                  <a:lnTo>
                    <a:pt x="493268" y="368554"/>
                  </a:lnTo>
                  <a:lnTo>
                    <a:pt x="493268" y="352679"/>
                  </a:lnTo>
                  <a:lnTo>
                    <a:pt x="652018" y="352679"/>
                  </a:lnTo>
                  <a:close/>
                </a:path>
              </a:pathLst>
            </a:custGeom>
            <a:solidFill>
              <a:srgbClr val="660066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4593001" y="3728009"/>
            <a:ext cx="3340707" cy="3305727"/>
            <a:chOff x="0" y="0"/>
            <a:chExt cx="4454276" cy="4407636"/>
          </a:xfrm>
        </p:grpSpPr>
        <p:sp>
          <p:nvSpPr>
            <p:cNvPr id="25" name="Freeform 25"/>
            <p:cNvSpPr/>
            <p:nvPr/>
          </p:nvSpPr>
          <p:spPr>
            <a:xfrm>
              <a:off x="28575" y="28575"/>
              <a:ext cx="4397121" cy="4350385"/>
            </a:xfrm>
            <a:custGeom>
              <a:avLst/>
              <a:gdLst/>
              <a:ahLst/>
              <a:cxnLst/>
              <a:rect l="l" t="t" r="r" b="b"/>
              <a:pathLst>
                <a:path w="4397121" h="4350385">
                  <a:moveTo>
                    <a:pt x="0" y="725043"/>
                  </a:moveTo>
                  <a:cubicBezTo>
                    <a:pt x="0" y="324612"/>
                    <a:pt x="324739" y="0"/>
                    <a:pt x="725170" y="0"/>
                  </a:cubicBezTo>
                  <a:lnTo>
                    <a:pt x="3671951" y="0"/>
                  </a:lnTo>
                  <a:cubicBezTo>
                    <a:pt x="4072509" y="0"/>
                    <a:pt x="4397121" y="324612"/>
                    <a:pt x="4397121" y="725043"/>
                  </a:cubicBezTo>
                  <a:lnTo>
                    <a:pt x="4397121" y="3625342"/>
                  </a:lnTo>
                  <a:cubicBezTo>
                    <a:pt x="4397121" y="4025773"/>
                    <a:pt x="4072382" y="4350385"/>
                    <a:pt x="3671951" y="4350385"/>
                  </a:cubicBezTo>
                  <a:lnTo>
                    <a:pt x="725170" y="4350385"/>
                  </a:lnTo>
                  <a:cubicBezTo>
                    <a:pt x="324612" y="4350385"/>
                    <a:pt x="0" y="4025773"/>
                    <a:pt x="0" y="3625342"/>
                  </a:cubicBezTo>
                  <a:close/>
                </a:path>
              </a:pathLst>
            </a:custGeom>
            <a:gradFill rotWithShape="1">
              <a:gsLst>
                <a:gs pos="0">
                  <a:srgbClr val="92DFF9">
                    <a:alpha val="100000"/>
                  </a:srgbClr>
                </a:gs>
                <a:gs pos="50000">
                  <a:srgbClr val="BDE9FA">
                    <a:alpha val="100000"/>
                  </a:srgbClr>
                </a:gs>
                <a:gs pos="100000">
                  <a:srgbClr val="DFF4FC">
                    <a:alpha val="100000"/>
                  </a:srgbClr>
                </a:gs>
              </a:gsLst>
              <a:lin ang="3275448"/>
            </a:grad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4454271" cy="4407662"/>
            </a:xfrm>
            <a:custGeom>
              <a:avLst/>
              <a:gdLst/>
              <a:ahLst/>
              <a:cxnLst/>
              <a:rect l="l" t="t" r="r" b="b"/>
              <a:pathLst>
                <a:path w="4454271" h="4407662">
                  <a:moveTo>
                    <a:pt x="0" y="753618"/>
                  </a:moveTo>
                  <a:cubicBezTo>
                    <a:pt x="0" y="337439"/>
                    <a:pt x="337439" y="0"/>
                    <a:pt x="753745" y="0"/>
                  </a:cubicBezTo>
                  <a:lnTo>
                    <a:pt x="3700526" y="0"/>
                  </a:lnTo>
                  <a:lnTo>
                    <a:pt x="3700526" y="28575"/>
                  </a:lnTo>
                  <a:lnTo>
                    <a:pt x="3700526" y="0"/>
                  </a:lnTo>
                  <a:cubicBezTo>
                    <a:pt x="4116832" y="0"/>
                    <a:pt x="4454271" y="337439"/>
                    <a:pt x="4454271" y="753618"/>
                  </a:cubicBezTo>
                  <a:lnTo>
                    <a:pt x="4425696" y="753618"/>
                  </a:lnTo>
                  <a:lnTo>
                    <a:pt x="4454271" y="753618"/>
                  </a:lnTo>
                  <a:lnTo>
                    <a:pt x="4454271" y="3653917"/>
                  </a:lnTo>
                  <a:lnTo>
                    <a:pt x="4425696" y="3653917"/>
                  </a:lnTo>
                  <a:lnTo>
                    <a:pt x="4454271" y="3653917"/>
                  </a:lnTo>
                  <a:cubicBezTo>
                    <a:pt x="4454271" y="4070223"/>
                    <a:pt x="4116832" y="4407535"/>
                    <a:pt x="3700526" y="4407535"/>
                  </a:cubicBezTo>
                  <a:lnTo>
                    <a:pt x="3700526" y="4378960"/>
                  </a:lnTo>
                  <a:lnTo>
                    <a:pt x="3700526" y="4407535"/>
                  </a:lnTo>
                  <a:lnTo>
                    <a:pt x="753745" y="4407535"/>
                  </a:lnTo>
                  <a:lnTo>
                    <a:pt x="753745" y="4378960"/>
                  </a:lnTo>
                  <a:lnTo>
                    <a:pt x="753745" y="4407535"/>
                  </a:lnTo>
                  <a:cubicBezTo>
                    <a:pt x="337439" y="4407662"/>
                    <a:pt x="0" y="4070223"/>
                    <a:pt x="0" y="3653917"/>
                  </a:cubicBezTo>
                  <a:lnTo>
                    <a:pt x="0" y="753618"/>
                  </a:lnTo>
                  <a:lnTo>
                    <a:pt x="28575" y="753618"/>
                  </a:lnTo>
                  <a:lnTo>
                    <a:pt x="0" y="753618"/>
                  </a:lnTo>
                  <a:moveTo>
                    <a:pt x="57150" y="753618"/>
                  </a:moveTo>
                  <a:lnTo>
                    <a:pt x="57150" y="3653917"/>
                  </a:lnTo>
                  <a:lnTo>
                    <a:pt x="28575" y="3653917"/>
                  </a:lnTo>
                  <a:lnTo>
                    <a:pt x="57150" y="3653917"/>
                  </a:lnTo>
                  <a:cubicBezTo>
                    <a:pt x="57150" y="4038600"/>
                    <a:pt x="369062" y="4350385"/>
                    <a:pt x="753745" y="4350385"/>
                  </a:cubicBezTo>
                  <a:lnTo>
                    <a:pt x="3700526" y="4350385"/>
                  </a:lnTo>
                  <a:cubicBezTo>
                    <a:pt x="4085209" y="4350385"/>
                    <a:pt x="4397121" y="4038600"/>
                    <a:pt x="4397121" y="3653917"/>
                  </a:cubicBezTo>
                  <a:lnTo>
                    <a:pt x="4397121" y="753618"/>
                  </a:lnTo>
                  <a:cubicBezTo>
                    <a:pt x="4397121" y="368935"/>
                    <a:pt x="4085209" y="57150"/>
                    <a:pt x="3700526" y="57150"/>
                  </a:cubicBezTo>
                  <a:lnTo>
                    <a:pt x="753745" y="57150"/>
                  </a:lnTo>
                  <a:lnTo>
                    <a:pt x="753745" y="28575"/>
                  </a:lnTo>
                  <a:lnTo>
                    <a:pt x="753745" y="57150"/>
                  </a:lnTo>
                  <a:cubicBezTo>
                    <a:pt x="369062" y="57150"/>
                    <a:pt x="57150" y="368935"/>
                    <a:pt x="57150" y="753618"/>
                  </a:cubicBezTo>
                  <a:close/>
                </a:path>
              </a:pathLst>
            </a:custGeom>
            <a:solidFill>
              <a:srgbClr val="660066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4454276" cy="4455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 b="1" i="1">
                  <a:solidFill>
                    <a:srgbClr val="181717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Вища категорія -  2  педагога</a:t>
              </a:r>
            </a:p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 b="1" i="1">
                  <a:solidFill>
                    <a:srgbClr val="181717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  I категорія- 3  педагога</a:t>
              </a:r>
            </a:p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 b="1" i="1">
                  <a:solidFill>
                    <a:srgbClr val="181717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II категорія -  5 педагогів</a:t>
              </a:r>
            </a:p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 b="1" i="1">
                  <a:solidFill>
                    <a:srgbClr val="181717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Категорія «спеціаліст» - 5 педагогів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382877" y="5878157"/>
            <a:ext cx="3762694" cy="1261047"/>
            <a:chOff x="0" y="0"/>
            <a:chExt cx="5016926" cy="1681396"/>
          </a:xfrm>
        </p:grpSpPr>
        <p:sp>
          <p:nvSpPr>
            <p:cNvPr id="29" name="Freeform 29"/>
            <p:cNvSpPr/>
            <p:nvPr/>
          </p:nvSpPr>
          <p:spPr>
            <a:xfrm>
              <a:off x="30517" y="28575"/>
              <a:ext cx="4955893" cy="1624330"/>
            </a:xfrm>
            <a:custGeom>
              <a:avLst/>
              <a:gdLst/>
              <a:ahLst/>
              <a:cxnLst/>
              <a:rect l="l" t="t" r="r" b="b"/>
              <a:pathLst>
                <a:path w="4955893" h="1624330">
                  <a:moveTo>
                    <a:pt x="0" y="270764"/>
                  </a:moveTo>
                  <a:cubicBezTo>
                    <a:pt x="0" y="121285"/>
                    <a:pt x="132374" y="0"/>
                    <a:pt x="295671" y="0"/>
                  </a:cubicBezTo>
                  <a:lnTo>
                    <a:pt x="4660220" y="0"/>
                  </a:lnTo>
                  <a:cubicBezTo>
                    <a:pt x="4823518" y="0"/>
                    <a:pt x="4955892" y="121158"/>
                    <a:pt x="4955892" y="270764"/>
                  </a:cubicBezTo>
                  <a:lnTo>
                    <a:pt x="4955892" y="1353566"/>
                  </a:lnTo>
                  <a:cubicBezTo>
                    <a:pt x="4955892" y="1503045"/>
                    <a:pt x="4823518" y="1624330"/>
                    <a:pt x="4660220" y="1624330"/>
                  </a:cubicBezTo>
                  <a:lnTo>
                    <a:pt x="295671" y="1624330"/>
                  </a:lnTo>
                  <a:cubicBezTo>
                    <a:pt x="132374" y="1624330"/>
                    <a:pt x="0" y="1503172"/>
                    <a:pt x="0" y="1353566"/>
                  </a:cubicBezTo>
                  <a:close/>
                </a:path>
              </a:pathLst>
            </a:custGeom>
            <a:gradFill rotWithShape="1">
              <a:gsLst>
                <a:gs pos="0">
                  <a:srgbClr val="B3EEFE">
                    <a:alpha val="100000"/>
                  </a:srgbClr>
                </a:gs>
                <a:gs pos="50000">
                  <a:srgbClr val="CFF4FE">
                    <a:alpha val="100000"/>
                  </a:srgbClr>
                </a:gs>
                <a:gs pos="100000">
                  <a:srgbClr val="E7F9FE">
                    <a:alpha val="10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5016926" cy="1681480"/>
            </a:xfrm>
            <a:custGeom>
              <a:avLst/>
              <a:gdLst/>
              <a:ahLst/>
              <a:cxnLst/>
              <a:rect l="l" t="t" r="r" b="b"/>
              <a:pathLst>
                <a:path w="5016926" h="1681480">
                  <a:moveTo>
                    <a:pt x="0" y="299339"/>
                  </a:moveTo>
                  <a:cubicBezTo>
                    <a:pt x="0" y="133350"/>
                    <a:pt x="146615" y="0"/>
                    <a:pt x="326188" y="0"/>
                  </a:cubicBezTo>
                  <a:lnTo>
                    <a:pt x="4690737" y="0"/>
                  </a:lnTo>
                  <a:lnTo>
                    <a:pt x="4690737" y="28575"/>
                  </a:lnTo>
                  <a:lnTo>
                    <a:pt x="4690737" y="0"/>
                  </a:lnTo>
                  <a:cubicBezTo>
                    <a:pt x="4870175" y="0"/>
                    <a:pt x="5016926" y="133350"/>
                    <a:pt x="5016926" y="299339"/>
                  </a:cubicBezTo>
                  <a:lnTo>
                    <a:pt x="4986409" y="299339"/>
                  </a:lnTo>
                  <a:lnTo>
                    <a:pt x="5016926" y="299339"/>
                  </a:lnTo>
                  <a:lnTo>
                    <a:pt x="5016926" y="1382141"/>
                  </a:lnTo>
                  <a:lnTo>
                    <a:pt x="4986409" y="1382141"/>
                  </a:lnTo>
                  <a:lnTo>
                    <a:pt x="5016926" y="1382141"/>
                  </a:lnTo>
                  <a:cubicBezTo>
                    <a:pt x="5016926" y="1548003"/>
                    <a:pt x="4870310" y="1681480"/>
                    <a:pt x="4690737" y="1681480"/>
                  </a:cubicBezTo>
                  <a:lnTo>
                    <a:pt x="4690737" y="1652905"/>
                  </a:lnTo>
                  <a:lnTo>
                    <a:pt x="4690737" y="1681480"/>
                  </a:lnTo>
                  <a:lnTo>
                    <a:pt x="326188" y="1681480"/>
                  </a:lnTo>
                  <a:lnTo>
                    <a:pt x="326188" y="1652905"/>
                  </a:lnTo>
                  <a:lnTo>
                    <a:pt x="326188" y="1681480"/>
                  </a:lnTo>
                  <a:cubicBezTo>
                    <a:pt x="146615" y="1681353"/>
                    <a:pt x="0" y="1548003"/>
                    <a:pt x="0" y="1382141"/>
                  </a:cubicBezTo>
                  <a:lnTo>
                    <a:pt x="0" y="299339"/>
                  </a:lnTo>
                  <a:lnTo>
                    <a:pt x="30517" y="299339"/>
                  </a:lnTo>
                  <a:lnTo>
                    <a:pt x="0" y="299339"/>
                  </a:lnTo>
                  <a:moveTo>
                    <a:pt x="61033" y="299339"/>
                  </a:moveTo>
                  <a:lnTo>
                    <a:pt x="61033" y="1382141"/>
                  </a:lnTo>
                  <a:lnTo>
                    <a:pt x="30517" y="1382141"/>
                  </a:lnTo>
                  <a:lnTo>
                    <a:pt x="61033" y="1382141"/>
                  </a:lnTo>
                  <a:cubicBezTo>
                    <a:pt x="61033" y="1515237"/>
                    <a:pt x="179031" y="1624330"/>
                    <a:pt x="326188" y="1624330"/>
                  </a:cubicBezTo>
                  <a:lnTo>
                    <a:pt x="4690737" y="1624330"/>
                  </a:lnTo>
                  <a:cubicBezTo>
                    <a:pt x="4837759" y="1624330"/>
                    <a:pt x="4955892" y="1515364"/>
                    <a:pt x="4955892" y="1382141"/>
                  </a:cubicBezTo>
                  <a:lnTo>
                    <a:pt x="4955892" y="299339"/>
                  </a:lnTo>
                  <a:cubicBezTo>
                    <a:pt x="4955892" y="166243"/>
                    <a:pt x="4837895" y="57150"/>
                    <a:pt x="4690737" y="57150"/>
                  </a:cubicBezTo>
                  <a:lnTo>
                    <a:pt x="326188" y="57150"/>
                  </a:lnTo>
                  <a:lnTo>
                    <a:pt x="326188" y="28575"/>
                  </a:lnTo>
                  <a:lnTo>
                    <a:pt x="326188" y="57150"/>
                  </a:lnTo>
                  <a:cubicBezTo>
                    <a:pt x="179031" y="57150"/>
                    <a:pt x="61033" y="166116"/>
                    <a:pt x="61033" y="299339"/>
                  </a:cubicBezTo>
                  <a:close/>
                </a:path>
              </a:pathLst>
            </a:custGeom>
            <a:solidFill>
              <a:srgbClr val="002060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5016926" cy="1738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 b="1" i="1">
                  <a:solidFill>
                    <a:srgbClr val="002060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Педагогічні звання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023164" y="7289380"/>
            <a:ext cx="499939" cy="526950"/>
            <a:chOff x="0" y="0"/>
            <a:chExt cx="666586" cy="702600"/>
          </a:xfrm>
        </p:grpSpPr>
        <p:sp>
          <p:nvSpPr>
            <p:cNvPr id="33" name="Freeform 33"/>
            <p:cNvSpPr/>
            <p:nvPr/>
          </p:nvSpPr>
          <p:spPr>
            <a:xfrm>
              <a:off x="15875" y="15875"/>
              <a:ext cx="634873" cy="670814"/>
            </a:xfrm>
            <a:custGeom>
              <a:avLst/>
              <a:gdLst/>
              <a:ahLst/>
              <a:cxnLst/>
              <a:rect l="l" t="t" r="r" b="b"/>
              <a:pathLst>
                <a:path w="634873" h="670814">
                  <a:moveTo>
                    <a:pt x="634873" y="352679"/>
                  </a:moveTo>
                  <a:lnTo>
                    <a:pt x="476123" y="352679"/>
                  </a:lnTo>
                  <a:lnTo>
                    <a:pt x="476123" y="0"/>
                  </a:lnTo>
                  <a:lnTo>
                    <a:pt x="158750" y="0"/>
                  </a:lnTo>
                  <a:lnTo>
                    <a:pt x="158750" y="352679"/>
                  </a:lnTo>
                  <a:lnTo>
                    <a:pt x="0" y="352679"/>
                  </a:lnTo>
                  <a:lnTo>
                    <a:pt x="317373" y="670814"/>
                  </a:lnTo>
                  <a:close/>
                </a:path>
              </a:pathLst>
            </a:custGeom>
            <a:solidFill>
              <a:srgbClr val="92278F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-1270" y="0"/>
              <a:ext cx="669036" cy="702691"/>
            </a:xfrm>
            <a:custGeom>
              <a:avLst/>
              <a:gdLst/>
              <a:ahLst/>
              <a:cxnLst/>
              <a:rect l="l" t="t" r="r" b="b"/>
              <a:pathLst>
                <a:path w="669036" h="702691">
                  <a:moveTo>
                    <a:pt x="652018" y="384429"/>
                  </a:moveTo>
                  <a:lnTo>
                    <a:pt x="493268" y="384429"/>
                  </a:lnTo>
                  <a:cubicBezTo>
                    <a:pt x="484505" y="384429"/>
                    <a:pt x="477393" y="377317"/>
                    <a:pt x="477393" y="368554"/>
                  </a:cubicBezTo>
                  <a:lnTo>
                    <a:pt x="477393" y="15875"/>
                  </a:lnTo>
                  <a:lnTo>
                    <a:pt x="493268" y="15875"/>
                  </a:lnTo>
                  <a:lnTo>
                    <a:pt x="493268" y="31750"/>
                  </a:lnTo>
                  <a:lnTo>
                    <a:pt x="175895" y="31750"/>
                  </a:lnTo>
                  <a:lnTo>
                    <a:pt x="175895" y="15875"/>
                  </a:lnTo>
                  <a:lnTo>
                    <a:pt x="191770" y="15875"/>
                  </a:lnTo>
                  <a:lnTo>
                    <a:pt x="191770" y="368554"/>
                  </a:lnTo>
                  <a:cubicBezTo>
                    <a:pt x="191770" y="377317"/>
                    <a:pt x="184658" y="384429"/>
                    <a:pt x="175895" y="384429"/>
                  </a:cubicBezTo>
                  <a:lnTo>
                    <a:pt x="17145" y="384429"/>
                  </a:lnTo>
                  <a:lnTo>
                    <a:pt x="17145" y="368554"/>
                  </a:lnTo>
                  <a:lnTo>
                    <a:pt x="28448" y="357378"/>
                  </a:lnTo>
                  <a:lnTo>
                    <a:pt x="345821" y="675513"/>
                  </a:lnTo>
                  <a:lnTo>
                    <a:pt x="334518" y="686689"/>
                  </a:lnTo>
                  <a:lnTo>
                    <a:pt x="323215" y="675513"/>
                  </a:lnTo>
                  <a:lnTo>
                    <a:pt x="640715" y="357251"/>
                  </a:lnTo>
                  <a:lnTo>
                    <a:pt x="652018" y="368427"/>
                  </a:lnTo>
                  <a:lnTo>
                    <a:pt x="652018" y="384302"/>
                  </a:lnTo>
                  <a:moveTo>
                    <a:pt x="652018" y="352552"/>
                  </a:moveTo>
                  <a:cubicBezTo>
                    <a:pt x="658495" y="352552"/>
                    <a:pt x="664210" y="356362"/>
                    <a:pt x="666623" y="362331"/>
                  </a:cubicBezTo>
                  <a:cubicBezTo>
                    <a:pt x="669036" y="368300"/>
                    <a:pt x="667766" y="375031"/>
                    <a:pt x="663194" y="379603"/>
                  </a:cubicBezTo>
                  <a:lnTo>
                    <a:pt x="345821" y="697992"/>
                  </a:lnTo>
                  <a:cubicBezTo>
                    <a:pt x="342900" y="701040"/>
                    <a:pt x="338836" y="702691"/>
                    <a:pt x="334518" y="702691"/>
                  </a:cubicBezTo>
                  <a:cubicBezTo>
                    <a:pt x="330200" y="702691"/>
                    <a:pt x="326263" y="701040"/>
                    <a:pt x="323215" y="697992"/>
                  </a:cubicBezTo>
                  <a:lnTo>
                    <a:pt x="5842" y="379730"/>
                  </a:lnTo>
                  <a:cubicBezTo>
                    <a:pt x="1397" y="375158"/>
                    <a:pt x="0" y="368300"/>
                    <a:pt x="2540" y="362458"/>
                  </a:cubicBezTo>
                  <a:cubicBezTo>
                    <a:pt x="5080" y="356616"/>
                    <a:pt x="10795" y="352679"/>
                    <a:pt x="17145" y="352679"/>
                  </a:cubicBezTo>
                  <a:lnTo>
                    <a:pt x="175895" y="352679"/>
                  </a:lnTo>
                  <a:lnTo>
                    <a:pt x="175895" y="368554"/>
                  </a:lnTo>
                  <a:lnTo>
                    <a:pt x="160020" y="368554"/>
                  </a:lnTo>
                  <a:lnTo>
                    <a:pt x="160020" y="15875"/>
                  </a:lnTo>
                  <a:cubicBezTo>
                    <a:pt x="160020" y="7112"/>
                    <a:pt x="167132" y="0"/>
                    <a:pt x="175895" y="0"/>
                  </a:cubicBezTo>
                  <a:lnTo>
                    <a:pt x="493268" y="0"/>
                  </a:lnTo>
                  <a:cubicBezTo>
                    <a:pt x="502031" y="0"/>
                    <a:pt x="509143" y="7112"/>
                    <a:pt x="509143" y="15875"/>
                  </a:cubicBezTo>
                  <a:lnTo>
                    <a:pt x="509143" y="368554"/>
                  </a:lnTo>
                  <a:lnTo>
                    <a:pt x="493268" y="368554"/>
                  </a:lnTo>
                  <a:lnTo>
                    <a:pt x="493268" y="352679"/>
                  </a:lnTo>
                  <a:lnTo>
                    <a:pt x="652018" y="352679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8590364" y="7821644"/>
            <a:ext cx="3347720" cy="1615611"/>
            <a:chOff x="0" y="0"/>
            <a:chExt cx="4463626" cy="2154148"/>
          </a:xfrm>
        </p:grpSpPr>
        <p:sp>
          <p:nvSpPr>
            <p:cNvPr id="36" name="Freeform 36"/>
            <p:cNvSpPr/>
            <p:nvPr/>
          </p:nvSpPr>
          <p:spPr>
            <a:xfrm>
              <a:off x="28575" y="28575"/>
              <a:ext cx="4406519" cy="2097024"/>
            </a:xfrm>
            <a:custGeom>
              <a:avLst/>
              <a:gdLst/>
              <a:ahLst/>
              <a:cxnLst/>
              <a:rect l="l" t="t" r="r" b="b"/>
              <a:pathLst>
                <a:path w="4406519" h="2097024">
                  <a:moveTo>
                    <a:pt x="0" y="349504"/>
                  </a:moveTo>
                  <a:cubicBezTo>
                    <a:pt x="0" y="156464"/>
                    <a:pt x="158623" y="0"/>
                    <a:pt x="354457" y="0"/>
                  </a:cubicBezTo>
                  <a:lnTo>
                    <a:pt x="4052062" y="0"/>
                  </a:lnTo>
                  <a:cubicBezTo>
                    <a:pt x="4247769" y="0"/>
                    <a:pt x="4406519" y="156464"/>
                    <a:pt x="4406519" y="349504"/>
                  </a:cubicBezTo>
                  <a:lnTo>
                    <a:pt x="4406519" y="1747520"/>
                  </a:lnTo>
                  <a:cubicBezTo>
                    <a:pt x="4406519" y="1940560"/>
                    <a:pt x="4247896" y="2097024"/>
                    <a:pt x="4052062" y="2097024"/>
                  </a:cubicBezTo>
                  <a:lnTo>
                    <a:pt x="354457" y="2097024"/>
                  </a:lnTo>
                  <a:cubicBezTo>
                    <a:pt x="158750" y="2097024"/>
                    <a:pt x="0" y="1940560"/>
                    <a:pt x="0" y="1747520"/>
                  </a:cubicBezTo>
                  <a:close/>
                </a:path>
              </a:pathLst>
            </a:custGeom>
            <a:gradFill rotWithShape="1">
              <a:gsLst>
                <a:gs pos="0">
                  <a:srgbClr val="B3EEFE">
                    <a:alpha val="100000"/>
                  </a:srgbClr>
                </a:gs>
                <a:gs pos="50000">
                  <a:srgbClr val="CFF4FE">
                    <a:alpha val="100000"/>
                  </a:srgbClr>
                </a:gs>
                <a:gs pos="100000">
                  <a:srgbClr val="E7F9FE">
                    <a:alpha val="10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</p:sp>
        <p:sp>
          <p:nvSpPr>
            <p:cNvPr id="37" name="Freeform 37"/>
            <p:cNvSpPr/>
            <p:nvPr/>
          </p:nvSpPr>
          <p:spPr>
            <a:xfrm>
              <a:off x="0" y="0"/>
              <a:ext cx="4463669" cy="2154174"/>
            </a:xfrm>
            <a:custGeom>
              <a:avLst/>
              <a:gdLst/>
              <a:ahLst/>
              <a:cxnLst/>
              <a:rect l="l" t="t" r="r" b="b"/>
              <a:pathLst>
                <a:path w="4463669" h="2154174">
                  <a:moveTo>
                    <a:pt x="0" y="378079"/>
                  </a:moveTo>
                  <a:cubicBezTo>
                    <a:pt x="0" y="168910"/>
                    <a:pt x="171831" y="0"/>
                    <a:pt x="383032" y="0"/>
                  </a:cubicBezTo>
                  <a:lnTo>
                    <a:pt x="4080637" y="0"/>
                  </a:lnTo>
                  <a:lnTo>
                    <a:pt x="4080637" y="28575"/>
                  </a:lnTo>
                  <a:lnTo>
                    <a:pt x="4080637" y="0"/>
                  </a:lnTo>
                  <a:cubicBezTo>
                    <a:pt x="4291838" y="0"/>
                    <a:pt x="4463669" y="168910"/>
                    <a:pt x="4463669" y="378079"/>
                  </a:cubicBezTo>
                  <a:lnTo>
                    <a:pt x="4435094" y="378079"/>
                  </a:lnTo>
                  <a:lnTo>
                    <a:pt x="4463669" y="378079"/>
                  </a:lnTo>
                  <a:lnTo>
                    <a:pt x="4463669" y="1776095"/>
                  </a:lnTo>
                  <a:lnTo>
                    <a:pt x="4435094" y="1776095"/>
                  </a:lnTo>
                  <a:lnTo>
                    <a:pt x="4463669" y="1776095"/>
                  </a:lnTo>
                  <a:cubicBezTo>
                    <a:pt x="4463669" y="1985264"/>
                    <a:pt x="4291838" y="2154174"/>
                    <a:pt x="4080637" y="2154174"/>
                  </a:cubicBezTo>
                  <a:lnTo>
                    <a:pt x="4080637" y="2125599"/>
                  </a:lnTo>
                  <a:lnTo>
                    <a:pt x="4080637" y="2154174"/>
                  </a:lnTo>
                  <a:lnTo>
                    <a:pt x="383032" y="2154174"/>
                  </a:lnTo>
                  <a:lnTo>
                    <a:pt x="383032" y="2125599"/>
                  </a:lnTo>
                  <a:lnTo>
                    <a:pt x="383032" y="2154174"/>
                  </a:lnTo>
                  <a:cubicBezTo>
                    <a:pt x="171831" y="2154174"/>
                    <a:pt x="0" y="1985264"/>
                    <a:pt x="0" y="1776095"/>
                  </a:cubicBezTo>
                  <a:lnTo>
                    <a:pt x="0" y="378079"/>
                  </a:lnTo>
                  <a:lnTo>
                    <a:pt x="28575" y="378079"/>
                  </a:lnTo>
                  <a:lnTo>
                    <a:pt x="0" y="378079"/>
                  </a:lnTo>
                  <a:moveTo>
                    <a:pt x="57150" y="378079"/>
                  </a:moveTo>
                  <a:lnTo>
                    <a:pt x="57150" y="1776095"/>
                  </a:lnTo>
                  <a:lnTo>
                    <a:pt x="28575" y="1776095"/>
                  </a:lnTo>
                  <a:lnTo>
                    <a:pt x="57150" y="1776095"/>
                  </a:lnTo>
                  <a:cubicBezTo>
                    <a:pt x="57150" y="1953006"/>
                    <a:pt x="202692" y="2097024"/>
                    <a:pt x="383032" y="2097024"/>
                  </a:cubicBezTo>
                  <a:lnTo>
                    <a:pt x="4080637" y="2097024"/>
                  </a:lnTo>
                  <a:cubicBezTo>
                    <a:pt x="4260977" y="2097024"/>
                    <a:pt x="4406519" y="1953006"/>
                    <a:pt x="4406519" y="1776095"/>
                  </a:cubicBezTo>
                  <a:lnTo>
                    <a:pt x="4406519" y="378079"/>
                  </a:lnTo>
                  <a:cubicBezTo>
                    <a:pt x="4406519" y="201168"/>
                    <a:pt x="4260977" y="57150"/>
                    <a:pt x="4080637" y="57150"/>
                  </a:cubicBezTo>
                  <a:lnTo>
                    <a:pt x="383032" y="57150"/>
                  </a:lnTo>
                  <a:lnTo>
                    <a:pt x="383032" y="28575"/>
                  </a:lnTo>
                  <a:lnTo>
                    <a:pt x="383032" y="57150"/>
                  </a:lnTo>
                  <a:cubicBezTo>
                    <a:pt x="202692" y="57150"/>
                    <a:pt x="57150" y="201168"/>
                    <a:pt x="57150" y="378079"/>
                  </a:cubicBezTo>
                  <a:close/>
                </a:path>
              </a:pathLst>
            </a:custGeom>
            <a:solidFill>
              <a:srgbClr val="00206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47625"/>
              <a:ext cx="4463626" cy="2201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 b="1" i="1">
                  <a:solidFill>
                    <a:srgbClr val="002060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«Вихователь-методист» - 4 педагога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2871609" y="2526643"/>
            <a:ext cx="3883343" cy="1134416"/>
            <a:chOff x="0" y="0"/>
            <a:chExt cx="5177790" cy="1512554"/>
          </a:xfrm>
        </p:grpSpPr>
        <p:sp>
          <p:nvSpPr>
            <p:cNvPr id="40" name="Freeform 40"/>
            <p:cNvSpPr/>
            <p:nvPr/>
          </p:nvSpPr>
          <p:spPr>
            <a:xfrm>
              <a:off x="28575" y="28575"/>
              <a:ext cx="5120640" cy="1455420"/>
            </a:xfrm>
            <a:custGeom>
              <a:avLst/>
              <a:gdLst/>
              <a:ahLst/>
              <a:cxnLst/>
              <a:rect l="l" t="t" r="r" b="b"/>
              <a:pathLst>
                <a:path w="5120640" h="1455420">
                  <a:moveTo>
                    <a:pt x="0" y="242570"/>
                  </a:moveTo>
                  <a:cubicBezTo>
                    <a:pt x="0" y="108585"/>
                    <a:pt x="111633" y="0"/>
                    <a:pt x="249301" y="0"/>
                  </a:cubicBezTo>
                  <a:lnTo>
                    <a:pt x="4871339" y="0"/>
                  </a:lnTo>
                  <a:cubicBezTo>
                    <a:pt x="5009007" y="0"/>
                    <a:pt x="5120640" y="108585"/>
                    <a:pt x="5120640" y="242570"/>
                  </a:cubicBezTo>
                  <a:lnTo>
                    <a:pt x="5120640" y="1212850"/>
                  </a:lnTo>
                  <a:cubicBezTo>
                    <a:pt x="5120640" y="1346835"/>
                    <a:pt x="5009007" y="1455420"/>
                    <a:pt x="4871339" y="1455420"/>
                  </a:cubicBezTo>
                  <a:lnTo>
                    <a:pt x="249301" y="1455420"/>
                  </a:lnTo>
                  <a:cubicBezTo>
                    <a:pt x="111633" y="1455420"/>
                    <a:pt x="0" y="1346835"/>
                    <a:pt x="0" y="1212850"/>
                  </a:cubicBezTo>
                  <a:close/>
                </a:path>
              </a:pathLst>
            </a:custGeom>
            <a:gradFill rotWithShape="1">
              <a:gsLst>
                <a:gs pos="0">
                  <a:srgbClr val="B3EEFE">
                    <a:alpha val="100000"/>
                  </a:srgbClr>
                </a:gs>
                <a:gs pos="50000">
                  <a:srgbClr val="CFF4FE">
                    <a:alpha val="100000"/>
                  </a:srgbClr>
                </a:gs>
                <a:gs pos="100000">
                  <a:srgbClr val="E7F9FE">
                    <a:alpha val="10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</p:sp>
        <p:sp>
          <p:nvSpPr>
            <p:cNvPr id="41" name="Freeform 41"/>
            <p:cNvSpPr/>
            <p:nvPr/>
          </p:nvSpPr>
          <p:spPr>
            <a:xfrm>
              <a:off x="0" y="0"/>
              <a:ext cx="5177790" cy="1512570"/>
            </a:xfrm>
            <a:custGeom>
              <a:avLst/>
              <a:gdLst/>
              <a:ahLst/>
              <a:cxnLst/>
              <a:rect l="l" t="t" r="r" b="b"/>
              <a:pathLst>
                <a:path w="5177790" h="1512570">
                  <a:moveTo>
                    <a:pt x="0" y="271145"/>
                  </a:moveTo>
                  <a:cubicBezTo>
                    <a:pt x="0" y="120650"/>
                    <a:pt x="125222" y="0"/>
                    <a:pt x="277876" y="0"/>
                  </a:cubicBezTo>
                  <a:lnTo>
                    <a:pt x="4899914" y="0"/>
                  </a:lnTo>
                  <a:lnTo>
                    <a:pt x="4899914" y="28575"/>
                  </a:lnTo>
                  <a:lnTo>
                    <a:pt x="4899914" y="0"/>
                  </a:lnTo>
                  <a:cubicBezTo>
                    <a:pt x="5052695" y="0"/>
                    <a:pt x="5177790" y="120650"/>
                    <a:pt x="5177790" y="271145"/>
                  </a:cubicBezTo>
                  <a:lnTo>
                    <a:pt x="5149215" y="271145"/>
                  </a:lnTo>
                  <a:lnTo>
                    <a:pt x="5177790" y="271145"/>
                  </a:lnTo>
                  <a:lnTo>
                    <a:pt x="5177790" y="1241425"/>
                  </a:lnTo>
                  <a:lnTo>
                    <a:pt x="5149215" y="1241425"/>
                  </a:lnTo>
                  <a:lnTo>
                    <a:pt x="5177790" y="1241425"/>
                  </a:lnTo>
                  <a:cubicBezTo>
                    <a:pt x="5177790" y="1391920"/>
                    <a:pt x="5052568" y="1512570"/>
                    <a:pt x="4899914" y="1512570"/>
                  </a:cubicBezTo>
                  <a:lnTo>
                    <a:pt x="4899914" y="1483995"/>
                  </a:lnTo>
                  <a:lnTo>
                    <a:pt x="4899914" y="1512570"/>
                  </a:lnTo>
                  <a:lnTo>
                    <a:pt x="277876" y="1512570"/>
                  </a:lnTo>
                  <a:lnTo>
                    <a:pt x="277876" y="1483995"/>
                  </a:lnTo>
                  <a:lnTo>
                    <a:pt x="277876" y="1512570"/>
                  </a:lnTo>
                  <a:cubicBezTo>
                    <a:pt x="125222" y="1512570"/>
                    <a:pt x="0" y="1391920"/>
                    <a:pt x="0" y="1241425"/>
                  </a:cubicBezTo>
                  <a:lnTo>
                    <a:pt x="0" y="271145"/>
                  </a:lnTo>
                  <a:lnTo>
                    <a:pt x="28575" y="271145"/>
                  </a:lnTo>
                  <a:lnTo>
                    <a:pt x="0" y="271145"/>
                  </a:lnTo>
                  <a:moveTo>
                    <a:pt x="57150" y="271145"/>
                  </a:moveTo>
                  <a:lnTo>
                    <a:pt x="57150" y="1241425"/>
                  </a:lnTo>
                  <a:lnTo>
                    <a:pt x="28575" y="1241425"/>
                  </a:lnTo>
                  <a:lnTo>
                    <a:pt x="57150" y="1241425"/>
                  </a:lnTo>
                  <a:cubicBezTo>
                    <a:pt x="57150" y="1358900"/>
                    <a:pt x="155194" y="1455420"/>
                    <a:pt x="277876" y="1455420"/>
                  </a:cubicBezTo>
                  <a:lnTo>
                    <a:pt x="4899914" y="1455420"/>
                  </a:lnTo>
                  <a:cubicBezTo>
                    <a:pt x="5022596" y="1455420"/>
                    <a:pt x="5120640" y="1358900"/>
                    <a:pt x="5120640" y="1241425"/>
                  </a:cubicBezTo>
                  <a:lnTo>
                    <a:pt x="5120640" y="271145"/>
                  </a:lnTo>
                  <a:cubicBezTo>
                    <a:pt x="5120640" y="153670"/>
                    <a:pt x="5022596" y="57150"/>
                    <a:pt x="4899914" y="57150"/>
                  </a:cubicBezTo>
                  <a:lnTo>
                    <a:pt x="277876" y="57150"/>
                  </a:lnTo>
                  <a:lnTo>
                    <a:pt x="277876" y="28575"/>
                  </a:lnTo>
                  <a:lnTo>
                    <a:pt x="277876" y="57150"/>
                  </a:lnTo>
                  <a:cubicBezTo>
                    <a:pt x="155194" y="57150"/>
                    <a:pt x="57150" y="153670"/>
                    <a:pt x="57150" y="271145"/>
                  </a:cubicBezTo>
                  <a:close/>
                </a:path>
              </a:pathLst>
            </a:custGeom>
            <a:solidFill>
              <a:srgbClr val="660066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5177790" cy="1569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 b="1" i="1">
                  <a:solidFill>
                    <a:srgbClr val="000000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Стаж роботи педагогів: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2853828" y="4162659"/>
            <a:ext cx="4069080" cy="2538584"/>
            <a:chOff x="0" y="0"/>
            <a:chExt cx="5425440" cy="3384778"/>
          </a:xfrm>
        </p:grpSpPr>
        <p:sp>
          <p:nvSpPr>
            <p:cNvPr id="44" name="Freeform 44"/>
            <p:cNvSpPr/>
            <p:nvPr/>
          </p:nvSpPr>
          <p:spPr>
            <a:xfrm>
              <a:off x="38100" y="38100"/>
              <a:ext cx="5349240" cy="3308604"/>
            </a:xfrm>
            <a:custGeom>
              <a:avLst/>
              <a:gdLst/>
              <a:ahLst/>
              <a:cxnLst/>
              <a:rect l="l" t="t" r="r" b="b"/>
              <a:pathLst>
                <a:path w="5349240" h="3308604">
                  <a:moveTo>
                    <a:pt x="0" y="551434"/>
                  </a:moveTo>
                  <a:cubicBezTo>
                    <a:pt x="0" y="246888"/>
                    <a:pt x="249047" y="0"/>
                    <a:pt x="556260" y="0"/>
                  </a:cubicBezTo>
                  <a:lnTo>
                    <a:pt x="4792980" y="0"/>
                  </a:lnTo>
                  <a:cubicBezTo>
                    <a:pt x="5100193" y="0"/>
                    <a:pt x="5349240" y="246888"/>
                    <a:pt x="5349240" y="551434"/>
                  </a:cubicBezTo>
                  <a:lnTo>
                    <a:pt x="5349240" y="2757170"/>
                  </a:lnTo>
                  <a:cubicBezTo>
                    <a:pt x="5349240" y="3061716"/>
                    <a:pt x="5100193" y="3308604"/>
                    <a:pt x="4792980" y="3308604"/>
                  </a:cubicBezTo>
                  <a:lnTo>
                    <a:pt x="556260" y="3308604"/>
                  </a:lnTo>
                  <a:cubicBezTo>
                    <a:pt x="249047" y="3308604"/>
                    <a:pt x="0" y="3061716"/>
                    <a:pt x="0" y="2757170"/>
                  </a:cubicBezTo>
                  <a:close/>
                </a:path>
              </a:pathLst>
            </a:custGeom>
            <a:gradFill rotWithShape="1">
              <a:gsLst>
                <a:gs pos="0">
                  <a:srgbClr val="B3EEFE">
                    <a:alpha val="100000"/>
                  </a:srgbClr>
                </a:gs>
                <a:gs pos="50000">
                  <a:srgbClr val="CFF4FE">
                    <a:alpha val="100000"/>
                  </a:srgbClr>
                </a:gs>
                <a:gs pos="100000">
                  <a:srgbClr val="E7F9FE">
                    <a:alpha val="10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</p:sp>
        <p:sp>
          <p:nvSpPr>
            <p:cNvPr id="45" name="Freeform 45"/>
            <p:cNvSpPr/>
            <p:nvPr/>
          </p:nvSpPr>
          <p:spPr>
            <a:xfrm>
              <a:off x="0" y="0"/>
              <a:ext cx="5425440" cy="3384804"/>
            </a:xfrm>
            <a:custGeom>
              <a:avLst/>
              <a:gdLst/>
              <a:ahLst/>
              <a:cxnLst/>
              <a:rect l="l" t="t" r="r" b="b"/>
              <a:pathLst>
                <a:path w="5425440" h="3384804">
                  <a:moveTo>
                    <a:pt x="0" y="589534"/>
                  </a:moveTo>
                  <a:cubicBezTo>
                    <a:pt x="0" y="263652"/>
                    <a:pt x="266446" y="0"/>
                    <a:pt x="594360" y="0"/>
                  </a:cubicBezTo>
                  <a:lnTo>
                    <a:pt x="4831080" y="0"/>
                  </a:lnTo>
                  <a:lnTo>
                    <a:pt x="4831080" y="38100"/>
                  </a:lnTo>
                  <a:lnTo>
                    <a:pt x="4831080" y="0"/>
                  </a:lnTo>
                  <a:cubicBezTo>
                    <a:pt x="5158994" y="0"/>
                    <a:pt x="5425440" y="263652"/>
                    <a:pt x="5425440" y="589534"/>
                  </a:cubicBezTo>
                  <a:lnTo>
                    <a:pt x="5387340" y="589534"/>
                  </a:lnTo>
                  <a:lnTo>
                    <a:pt x="5425440" y="589534"/>
                  </a:lnTo>
                  <a:lnTo>
                    <a:pt x="5425440" y="2795270"/>
                  </a:lnTo>
                  <a:lnTo>
                    <a:pt x="5387340" y="2795270"/>
                  </a:lnTo>
                  <a:lnTo>
                    <a:pt x="5425440" y="2795270"/>
                  </a:lnTo>
                  <a:cubicBezTo>
                    <a:pt x="5425440" y="3121152"/>
                    <a:pt x="5158994" y="3384804"/>
                    <a:pt x="4831080" y="3384804"/>
                  </a:cubicBezTo>
                  <a:lnTo>
                    <a:pt x="4831080" y="3346704"/>
                  </a:lnTo>
                  <a:lnTo>
                    <a:pt x="4831080" y="3384804"/>
                  </a:lnTo>
                  <a:lnTo>
                    <a:pt x="594360" y="3384804"/>
                  </a:lnTo>
                  <a:lnTo>
                    <a:pt x="594360" y="3346704"/>
                  </a:lnTo>
                  <a:lnTo>
                    <a:pt x="594360" y="3384804"/>
                  </a:lnTo>
                  <a:cubicBezTo>
                    <a:pt x="266446" y="3384804"/>
                    <a:pt x="0" y="3121152"/>
                    <a:pt x="0" y="2795270"/>
                  </a:cubicBezTo>
                  <a:lnTo>
                    <a:pt x="0" y="589534"/>
                  </a:lnTo>
                  <a:lnTo>
                    <a:pt x="38100" y="589534"/>
                  </a:lnTo>
                  <a:lnTo>
                    <a:pt x="0" y="589534"/>
                  </a:lnTo>
                  <a:moveTo>
                    <a:pt x="76200" y="589534"/>
                  </a:moveTo>
                  <a:lnTo>
                    <a:pt x="76200" y="2795270"/>
                  </a:lnTo>
                  <a:lnTo>
                    <a:pt x="38100" y="2795270"/>
                  </a:lnTo>
                  <a:lnTo>
                    <a:pt x="76200" y="2795270"/>
                  </a:lnTo>
                  <a:cubicBezTo>
                    <a:pt x="76200" y="3078480"/>
                    <a:pt x="307848" y="3308604"/>
                    <a:pt x="594360" y="3308604"/>
                  </a:cubicBezTo>
                  <a:lnTo>
                    <a:pt x="4831080" y="3308604"/>
                  </a:lnTo>
                  <a:cubicBezTo>
                    <a:pt x="5117592" y="3308604"/>
                    <a:pt x="5349240" y="3078480"/>
                    <a:pt x="5349240" y="2795270"/>
                  </a:cubicBezTo>
                  <a:lnTo>
                    <a:pt x="5349240" y="589534"/>
                  </a:lnTo>
                  <a:cubicBezTo>
                    <a:pt x="5349240" y="306324"/>
                    <a:pt x="5117592" y="76200"/>
                    <a:pt x="4831080" y="76200"/>
                  </a:cubicBezTo>
                  <a:lnTo>
                    <a:pt x="594360" y="76200"/>
                  </a:lnTo>
                  <a:lnTo>
                    <a:pt x="594360" y="38100"/>
                  </a:lnTo>
                  <a:lnTo>
                    <a:pt x="594360" y="76200"/>
                  </a:lnTo>
                  <a:cubicBezTo>
                    <a:pt x="307848" y="76200"/>
                    <a:pt x="76200" y="306324"/>
                    <a:pt x="76200" y="589534"/>
                  </a:cubicBezTo>
                  <a:close/>
                </a:path>
              </a:pathLst>
            </a:custGeom>
            <a:solidFill>
              <a:srgbClr val="660066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0" y="-47625"/>
              <a:ext cx="5425440" cy="3432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 b="1" i="1">
                  <a:solidFill>
                    <a:srgbClr val="000000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0-3 роки –2 педагоги</a:t>
              </a:r>
            </a:p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 b="1" i="1">
                  <a:solidFill>
                    <a:srgbClr val="000000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3-10роки- 4 педагога</a:t>
              </a:r>
            </a:p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 b="1" i="1">
                  <a:solidFill>
                    <a:srgbClr val="000000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10-20 років- 5 педагогів</a:t>
              </a:r>
            </a:p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 b="1" i="1">
                  <a:solidFill>
                    <a:srgbClr val="000000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Більше 20 років- 4 педагоги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4563310" y="3627721"/>
            <a:ext cx="499939" cy="526950"/>
            <a:chOff x="0" y="0"/>
            <a:chExt cx="666586" cy="702600"/>
          </a:xfrm>
        </p:grpSpPr>
        <p:sp>
          <p:nvSpPr>
            <p:cNvPr id="48" name="Freeform 48"/>
            <p:cNvSpPr/>
            <p:nvPr/>
          </p:nvSpPr>
          <p:spPr>
            <a:xfrm>
              <a:off x="15875" y="15875"/>
              <a:ext cx="634873" cy="670814"/>
            </a:xfrm>
            <a:custGeom>
              <a:avLst/>
              <a:gdLst/>
              <a:ahLst/>
              <a:cxnLst/>
              <a:rect l="l" t="t" r="r" b="b"/>
              <a:pathLst>
                <a:path w="634873" h="670814">
                  <a:moveTo>
                    <a:pt x="634873" y="352679"/>
                  </a:moveTo>
                  <a:lnTo>
                    <a:pt x="476123" y="352679"/>
                  </a:lnTo>
                  <a:lnTo>
                    <a:pt x="476123" y="0"/>
                  </a:lnTo>
                  <a:lnTo>
                    <a:pt x="158750" y="0"/>
                  </a:lnTo>
                  <a:lnTo>
                    <a:pt x="158750" y="352679"/>
                  </a:lnTo>
                  <a:lnTo>
                    <a:pt x="0" y="352679"/>
                  </a:lnTo>
                  <a:lnTo>
                    <a:pt x="317373" y="670814"/>
                  </a:lnTo>
                  <a:close/>
                </a:path>
              </a:pathLst>
            </a:custGeom>
            <a:solidFill>
              <a:srgbClr val="B18596"/>
            </a:solidFill>
          </p:spPr>
        </p:sp>
        <p:sp>
          <p:nvSpPr>
            <p:cNvPr id="49" name="Freeform 49"/>
            <p:cNvSpPr/>
            <p:nvPr/>
          </p:nvSpPr>
          <p:spPr>
            <a:xfrm>
              <a:off x="-1270" y="0"/>
              <a:ext cx="669036" cy="702691"/>
            </a:xfrm>
            <a:custGeom>
              <a:avLst/>
              <a:gdLst/>
              <a:ahLst/>
              <a:cxnLst/>
              <a:rect l="l" t="t" r="r" b="b"/>
              <a:pathLst>
                <a:path w="669036" h="702691">
                  <a:moveTo>
                    <a:pt x="652018" y="384429"/>
                  </a:moveTo>
                  <a:lnTo>
                    <a:pt x="493268" y="384429"/>
                  </a:lnTo>
                  <a:cubicBezTo>
                    <a:pt x="484505" y="384429"/>
                    <a:pt x="477393" y="377317"/>
                    <a:pt x="477393" y="368554"/>
                  </a:cubicBezTo>
                  <a:lnTo>
                    <a:pt x="477393" y="15875"/>
                  </a:lnTo>
                  <a:lnTo>
                    <a:pt x="493268" y="15875"/>
                  </a:lnTo>
                  <a:lnTo>
                    <a:pt x="493268" y="31750"/>
                  </a:lnTo>
                  <a:lnTo>
                    <a:pt x="175895" y="31750"/>
                  </a:lnTo>
                  <a:lnTo>
                    <a:pt x="175895" y="15875"/>
                  </a:lnTo>
                  <a:lnTo>
                    <a:pt x="191770" y="15875"/>
                  </a:lnTo>
                  <a:lnTo>
                    <a:pt x="191770" y="368554"/>
                  </a:lnTo>
                  <a:cubicBezTo>
                    <a:pt x="191770" y="377317"/>
                    <a:pt x="184658" y="384429"/>
                    <a:pt x="175895" y="384429"/>
                  </a:cubicBezTo>
                  <a:lnTo>
                    <a:pt x="17145" y="384429"/>
                  </a:lnTo>
                  <a:lnTo>
                    <a:pt x="17145" y="368554"/>
                  </a:lnTo>
                  <a:lnTo>
                    <a:pt x="28448" y="357378"/>
                  </a:lnTo>
                  <a:lnTo>
                    <a:pt x="345821" y="675513"/>
                  </a:lnTo>
                  <a:lnTo>
                    <a:pt x="334518" y="686689"/>
                  </a:lnTo>
                  <a:lnTo>
                    <a:pt x="323215" y="675513"/>
                  </a:lnTo>
                  <a:lnTo>
                    <a:pt x="640715" y="357251"/>
                  </a:lnTo>
                  <a:lnTo>
                    <a:pt x="652018" y="368427"/>
                  </a:lnTo>
                  <a:lnTo>
                    <a:pt x="652018" y="384302"/>
                  </a:lnTo>
                  <a:moveTo>
                    <a:pt x="652018" y="352552"/>
                  </a:moveTo>
                  <a:cubicBezTo>
                    <a:pt x="658495" y="352552"/>
                    <a:pt x="664210" y="356362"/>
                    <a:pt x="666623" y="362331"/>
                  </a:cubicBezTo>
                  <a:cubicBezTo>
                    <a:pt x="669036" y="368300"/>
                    <a:pt x="667766" y="375031"/>
                    <a:pt x="663194" y="379603"/>
                  </a:cubicBezTo>
                  <a:lnTo>
                    <a:pt x="345821" y="697992"/>
                  </a:lnTo>
                  <a:cubicBezTo>
                    <a:pt x="342900" y="701040"/>
                    <a:pt x="338836" y="702691"/>
                    <a:pt x="334518" y="702691"/>
                  </a:cubicBezTo>
                  <a:cubicBezTo>
                    <a:pt x="330200" y="702691"/>
                    <a:pt x="326263" y="701040"/>
                    <a:pt x="323215" y="697992"/>
                  </a:cubicBezTo>
                  <a:lnTo>
                    <a:pt x="5842" y="379730"/>
                  </a:lnTo>
                  <a:cubicBezTo>
                    <a:pt x="1397" y="375158"/>
                    <a:pt x="0" y="368300"/>
                    <a:pt x="2540" y="362458"/>
                  </a:cubicBezTo>
                  <a:cubicBezTo>
                    <a:pt x="5080" y="356616"/>
                    <a:pt x="10795" y="352679"/>
                    <a:pt x="17145" y="352679"/>
                  </a:cubicBezTo>
                  <a:lnTo>
                    <a:pt x="175895" y="352679"/>
                  </a:lnTo>
                  <a:lnTo>
                    <a:pt x="175895" y="368554"/>
                  </a:lnTo>
                  <a:lnTo>
                    <a:pt x="160020" y="368554"/>
                  </a:lnTo>
                  <a:lnTo>
                    <a:pt x="160020" y="15875"/>
                  </a:lnTo>
                  <a:cubicBezTo>
                    <a:pt x="160020" y="7112"/>
                    <a:pt x="167132" y="0"/>
                    <a:pt x="175895" y="0"/>
                  </a:cubicBezTo>
                  <a:lnTo>
                    <a:pt x="493268" y="0"/>
                  </a:lnTo>
                  <a:cubicBezTo>
                    <a:pt x="502031" y="0"/>
                    <a:pt x="509143" y="7112"/>
                    <a:pt x="509143" y="15875"/>
                  </a:cubicBezTo>
                  <a:lnTo>
                    <a:pt x="509143" y="368554"/>
                  </a:lnTo>
                  <a:lnTo>
                    <a:pt x="493268" y="368554"/>
                  </a:lnTo>
                  <a:lnTo>
                    <a:pt x="493268" y="352679"/>
                  </a:lnTo>
                  <a:lnTo>
                    <a:pt x="652018" y="352679"/>
                  </a:lnTo>
                  <a:close/>
                </a:path>
              </a:pathLst>
            </a:custGeom>
            <a:solidFill>
              <a:srgbClr val="660066"/>
            </a:solidFill>
          </p:spPr>
        </p:sp>
      </p:grpSp>
      <p:grpSp>
        <p:nvGrpSpPr>
          <p:cNvPr id="50" name="Group 50"/>
          <p:cNvGrpSpPr>
            <a:grpSpLocks noChangeAspect="1"/>
          </p:cNvGrpSpPr>
          <p:nvPr/>
        </p:nvGrpSpPr>
        <p:grpSpPr>
          <a:xfrm>
            <a:off x="8382877" y="2526643"/>
            <a:ext cx="4280454" cy="3048110"/>
            <a:chOff x="0" y="0"/>
            <a:chExt cx="5707272" cy="4064146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5707253" cy="4064127"/>
            </a:xfrm>
            <a:custGeom>
              <a:avLst/>
              <a:gdLst/>
              <a:ahLst/>
              <a:cxnLst/>
              <a:rect l="l" t="t" r="r" b="b"/>
              <a:pathLst>
                <a:path w="5707253" h="4064127">
                  <a:moveTo>
                    <a:pt x="0" y="0"/>
                  </a:moveTo>
                  <a:lnTo>
                    <a:pt x="5707253" y="0"/>
                  </a:lnTo>
                  <a:lnTo>
                    <a:pt x="5707253" y="4064127"/>
                  </a:lnTo>
                  <a:lnTo>
                    <a:pt x="0" y="4064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58" r="-658"/>
              </a:stretch>
            </a:blipFill>
          </p:spPr>
        </p:sp>
      </p:grpSp>
      <p:grpSp>
        <p:nvGrpSpPr>
          <p:cNvPr id="52" name="Group 52"/>
          <p:cNvGrpSpPr>
            <a:grpSpLocks noChangeAspect="1"/>
          </p:cNvGrpSpPr>
          <p:nvPr/>
        </p:nvGrpSpPr>
        <p:grpSpPr>
          <a:xfrm>
            <a:off x="365919" y="2474409"/>
            <a:ext cx="3971304" cy="3340329"/>
            <a:chOff x="0" y="0"/>
            <a:chExt cx="5295072" cy="4453772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5295011" cy="4453763"/>
            </a:xfrm>
            <a:custGeom>
              <a:avLst/>
              <a:gdLst/>
              <a:ahLst/>
              <a:cxnLst/>
              <a:rect l="l" t="t" r="r" b="b"/>
              <a:pathLst>
                <a:path w="5295011" h="4453763">
                  <a:moveTo>
                    <a:pt x="0" y="0"/>
                  </a:moveTo>
                  <a:lnTo>
                    <a:pt x="5295011" y="0"/>
                  </a:lnTo>
                  <a:lnTo>
                    <a:pt x="5295011" y="4453763"/>
                  </a:lnTo>
                  <a:lnTo>
                    <a:pt x="0" y="4453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30" r="-331"/>
              </a:stretch>
            </a:blipFill>
          </p:spPr>
        </p:sp>
      </p:grpSp>
      <p:grpSp>
        <p:nvGrpSpPr>
          <p:cNvPr id="54" name="Group 54"/>
          <p:cNvGrpSpPr>
            <a:grpSpLocks noChangeAspect="1"/>
          </p:cNvGrpSpPr>
          <p:nvPr/>
        </p:nvGrpSpPr>
        <p:grpSpPr>
          <a:xfrm>
            <a:off x="14006985" y="25983"/>
            <a:ext cx="4205332" cy="2405410"/>
            <a:chOff x="0" y="0"/>
            <a:chExt cx="5321302" cy="3043734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5321300" cy="3043682"/>
            </a:xfrm>
            <a:custGeom>
              <a:avLst/>
              <a:gdLst/>
              <a:ahLst/>
              <a:cxnLst/>
              <a:rect l="l" t="t" r="r" b="b"/>
              <a:pathLst>
                <a:path w="5321300" h="3043682">
                  <a:moveTo>
                    <a:pt x="0" y="0"/>
                  </a:moveTo>
                  <a:lnTo>
                    <a:pt x="5321300" y="0"/>
                  </a:lnTo>
                  <a:lnTo>
                    <a:pt x="5321300" y="3043682"/>
                  </a:lnTo>
                  <a:lnTo>
                    <a:pt x="0" y="3043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327" r="-1327" b="-1"/>
              </a:stretch>
            </a:blipFill>
          </p:spPr>
        </p:sp>
      </p:grpSp>
      <p:grpSp>
        <p:nvGrpSpPr>
          <p:cNvPr id="56" name="Group 56"/>
          <p:cNvGrpSpPr>
            <a:grpSpLocks noChangeAspect="1"/>
          </p:cNvGrpSpPr>
          <p:nvPr/>
        </p:nvGrpSpPr>
        <p:grpSpPr>
          <a:xfrm>
            <a:off x="12116047" y="6799568"/>
            <a:ext cx="6011902" cy="3320128"/>
            <a:chOff x="0" y="0"/>
            <a:chExt cx="8145638" cy="4498504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45653" cy="4498467"/>
            </a:xfrm>
            <a:custGeom>
              <a:avLst/>
              <a:gdLst/>
              <a:ahLst/>
              <a:cxnLst/>
              <a:rect l="l" t="t" r="r" b="b"/>
              <a:pathLst>
                <a:path w="8145653" h="4498467">
                  <a:moveTo>
                    <a:pt x="0" y="0"/>
                  </a:moveTo>
                  <a:lnTo>
                    <a:pt x="8145653" y="0"/>
                  </a:lnTo>
                  <a:lnTo>
                    <a:pt x="8145653" y="4498467"/>
                  </a:lnTo>
                  <a:lnTo>
                    <a:pt x="0" y="44984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753" r="-2752"/>
              </a:stretch>
            </a:blipFill>
          </p:spPr>
        </p:sp>
      </p:grpSp>
      <p:grpSp>
        <p:nvGrpSpPr>
          <p:cNvPr id="58" name="Group 58"/>
          <p:cNvGrpSpPr>
            <a:grpSpLocks noChangeAspect="1"/>
          </p:cNvGrpSpPr>
          <p:nvPr/>
        </p:nvGrpSpPr>
        <p:grpSpPr>
          <a:xfrm>
            <a:off x="4337223" y="7139204"/>
            <a:ext cx="3929539" cy="2980492"/>
            <a:chOff x="0" y="0"/>
            <a:chExt cx="5239386" cy="397399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5239385" cy="3973957"/>
            </a:xfrm>
            <a:custGeom>
              <a:avLst/>
              <a:gdLst/>
              <a:ahLst/>
              <a:cxnLst/>
              <a:rect l="l" t="t" r="r" b="b"/>
              <a:pathLst>
                <a:path w="5239385" h="3973957">
                  <a:moveTo>
                    <a:pt x="0" y="0"/>
                  </a:moveTo>
                  <a:lnTo>
                    <a:pt x="5239385" y="0"/>
                  </a:lnTo>
                  <a:lnTo>
                    <a:pt x="5239385" y="3973957"/>
                  </a:lnTo>
                  <a:lnTo>
                    <a:pt x="0" y="3973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565" r="-565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06775" y="325653"/>
            <a:ext cx="2478239" cy="2331922"/>
            <a:chOff x="0" y="0"/>
            <a:chExt cx="3304318" cy="31092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04286" cy="3109214"/>
            </a:xfrm>
            <a:custGeom>
              <a:avLst/>
              <a:gdLst/>
              <a:ahLst/>
              <a:cxnLst/>
              <a:rect l="l" t="t" r="r" b="b"/>
              <a:pathLst>
                <a:path w="3304286" h="3109214">
                  <a:moveTo>
                    <a:pt x="0" y="0"/>
                  </a:moveTo>
                  <a:lnTo>
                    <a:pt x="3304286" y="0"/>
                  </a:lnTo>
                  <a:lnTo>
                    <a:pt x="3304286" y="3109214"/>
                  </a:lnTo>
                  <a:lnTo>
                    <a:pt x="0" y="3109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2983228" y="106680"/>
            <a:ext cx="10025870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 i="1">
                <a:solidFill>
                  <a:srgbClr val="FFFFFF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 Досягнення, які підтверджують      результативність нашої діяльності.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937969" y="1184151"/>
            <a:ext cx="10016779" cy="1419796"/>
            <a:chOff x="0" y="0"/>
            <a:chExt cx="13355706" cy="1893062"/>
          </a:xfrm>
        </p:grpSpPr>
        <p:sp>
          <p:nvSpPr>
            <p:cNvPr id="7" name="Freeform 7"/>
            <p:cNvSpPr/>
            <p:nvPr/>
          </p:nvSpPr>
          <p:spPr>
            <a:xfrm>
              <a:off x="21367" y="22644"/>
              <a:ext cx="13312934" cy="1847774"/>
            </a:xfrm>
            <a:custGeom>
              <a:avLst/>
              <a:gdLst/>
              <a:ahLst/>
              <a:cxnLst/>
              <a:rect l="l" t="t" r="r" b="b"/>
              <a:pathLst>
                <a:path w="13312934" h="1847774">
                  <a:moveTo>
                    <a:pt x="0" y="307963"/>
                  </a:moveTo>
                  <a:cubicBezTo>
                    <a:pt x="0" y="137828"/>
                    <a:pt x="132905" y="0"/>
                    <a:pt x="296720" y="0"/>
                  </a:cubicBezTo>
                  <a:lnTo>
                    <a:pt x="13016214" y="0"/>
                  </a:lnTo>
                  <a:cubicBezTo>
                    <a:pt x="13180171" y="0"/>
                    <a:pt x="13312934" y="137828"/>
                    <a:pt x="13312934" y="307963"/>
                  </a:cubicBezTo>
                  <a:lnTo>
                    <a:pt x="13312934" y="1539812"/>
                  </a:lnTo>
                  <a:cubicBezTo>
                    <a:pt x="13312934" y="1709945"/>
                    <a:pt x="13180029" y="1847774"/>
                    <a:pt x="13016214" y="1847774"/>
                  </a:cubicBezTo>
                  <a:lnTo>
                    <a:pt x="296720" y="1847774"/>
                  </a:lnTo>
                  <a:cubicBezTo>
                    <a:pt x="132762" y="1847774"/>
                    <a:pt x="0" y="1709945"/>
                    <a:pt x="0" y="1539812"/>
                  </a:cubicBezTo>
                  <a:close/>
                </a:path>
              </a:pathLst>
            </a:custGeom>
            <a:gradFill rotWithShape="1">
              <a:gsLst>
                <a:gs pos="0">
                  <a:srgbClr val="B3EEFE">
                    <a:alpha val="100000"/>
                  </a:srgbClr>
                </a:gs>
                <a:gs pos="50000">
                  <a:srgbClr val="CFF4FE">
                    <a:alpha val="100000"/>
                  </a:srgbClr>
                </a:gs>
                <a:gs pos="100000">
                  <a:srgbClr val="E7F9FE">
                    <a:alpha val="10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3355669" cy="1893062"/>
            </a:xfrm>
            <a:custGeom>
              <a:avLst/>
              <a:gdLst/>
              <a:ahLst/>
              <a:cxnLst/>
              <a:rect l="l" t="t" r="r" b="b"/>
              <a:pathLst>
                <a:path w="13355669" h="1893062">
                  <a:moveTo>
                    <a:pt x="0" y="330607"/>
                  </a:moveTo>
                  <a:cubicBezTo>
                    <a:pt x="0" y="147641"/>
                    <a:pt x="142876" y="0"/>
                    <a:pt x="318087" y="0"/>
                  </a:cubicBezTo>
                  <a:lnTo>
                    <a:pt x="13037581" y="0"/>
                  </a:lnTo>
                  <a:lnTo>
                    <a:pt x="13037581" y="22644"/>
                  </a:lnTo>
                  <a:lnTo>
                    <a:pt x="13037581" y="0"/>
                  </a:lnTo>
                  <a:cubicBezTo>
                    <a:pt x="13212792" y="0"/>
                    <a:pt x="13355669" y="147641"/>
                    <a:pt x="13355669" y="330607"/>
                  </a:cubicBezTo>
                  <a:lnTo>
                    <a:pt x="13334301" y="330607"/>
                  </a:lnTo>
                  <a:lnTo>
                    <a:pt x="13355669" y="330607"/>
                  </a:lnTo>
                  <a:lnTo>
                    <a:pt x="13355669" y="1562456"/>
                  </a:lnTo>
                  <a:lnTo>
                    <a:pt x="13334301" y="1562456"/>
                  </a:lnTo>
                  <a:lnTo>
                    <a:pt x="13355669" y="1562456"/>
                  </a:lnTo>
                  <a:cubicBezTo>
                    <a:pt x="13355669" y="1745421"/>
                    <a:pt x="13212792" y="1893062"/>
                    <a:pt x="13037581" y="1893062"/>
                  </a:cubicBezTo>
                  <a:lnTo>
                    <a:pt x="13037581" y="1870418"/>
                  </a:lnTo>
                  <a:lnTo>
                    <a:pt x="13037581" y="1893062"/>
                  </a:lnTo>
                  <a:lnTo>
                    <a:pt x="318087" y="1893062"/>
                  </a:lnTo>
                  <a:lnTo>
                    <a:pt x="318087" y="1870418"/>
                  </a:lnTo>
                  <a:lnTo>
                    <a:pt x="318087" y="1893062"/>
                  </a:lnTo>
                  <a:cubicBezTo>
                    <a:pt x="142876" y="1893062"/>
                    <a:pt x="0" y="1745421"/>
                    <a:pt x="0" y="1562456"/>
                  </a:cubicBezTo>
                  <a:lnTo>
                    <a:pt x="0" y="330607"/>
                  </a:lnTo>
                  <a:lnTo>
                    <a:pt x="21367" y="330607"/>
                  </a:lnTo>
                  <a:lnTo>
                    <a:pt x="0" y="330607"/>
                  </a:lnTo>
                  <a:moveTo>
                    <a:pt x="42734" y="330607"/>
                  </a:moveTo>
                  <a:lnTo>
                    <a:pt x="42734" y="1562456"/>
                  </a:lnTo>
                  <a:lnTo>
                    <a:pt x="21367" y="1562456"/>
                  </a:lnTo>
                  <a:lnTo>
                    <a:pt x="42734" y="1562456"/>
                  </a:lnTo>
                  <a:cubicBezTo>
                    <a:pt x="42734" y="1719607"/>
                    <a:pt x="165667" y="1847773"/>
                    <a:pt x="318087" y="1847773"/>
                  </a:cubicBezTo>
                  <a:lnTo>
                    <a:pt x="13037581" y="1847773"/>
                  </a:lnTo>
                  <a:cubicBezTo>
                    <a:pt x="13190144" y="1847773"/>
                    <a:pt x="13312933" y="1719607"/>
                    <a:pt x="13312933" y="1562456"/>
                  </a:cubicBezTo>
                  <a:lnTo>
                    <a:pt x="13312933" y="330607"/>
                  </a:lnTo>
                  <a:cubicBezTo>
                    <a:pt x="13312933" y="173455"/>
                    <a:pt x="13190001" y="45289"/>
                    <a:pt x="13037581" y="45289"/>
                  </a:cubicBezTo>
                  <a:lnTo>
                    <a:pt x="318087" y="45289"/>
                  </a:lnTo>
                  <a:lnTo>
                    <a:pt x="318087" y="22644"/>
                  </a:lnTo>
                  <a:lnTo>
                    <a:pt x="318087" y="45289"/>
                  </a:lnTo>
                  <a:cubicBezTo>
                    <a:pt x="165667" y="45289"/>
                    <a:pt x="42734" y="173455"/>
                    <a:pt x="42734" y="330607"/>
                  </a:cubicBezTo>
                  <a:close/>
                </a:path>
              </a:pathLst>
            </a:custGeom>
            <a:solidFill>
              <a:srgbClr val="2E0EB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3355706" cy="1950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88632" lvl="1" indent="-244316" algn="l">
                <a:lnSpc>
                  <a:spcPts val="3240"/>
                </a:lnSpc>
                <a:buFont typeface="Arial"/>
                <a:buChar char="•"/>
              </a:pPr>
              <a:r>
                <a:rPr lang="en-US" sz="2700" b="1" i="1">
                  <a:solidFill>
                    <a:srgbClr val="1F4F7B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У 2025 році наш заклад взяв участь у XVI Міжнародній виставці "Сучасні заклади освіти" та отримав дві бронзові медалі.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92489" y="2736825"/>
            <a:ext cx="12303390" cy="1777538"/>
            <a:chOff x="0" y="0"/>
            <a:chExt cx="16404520" cy="2370050"/>
          </a:xfrm>
        </p:grpSpPr>
        <p:sp>
          <p:nvSpPr>
            <p:cNvPr id="11" name="Freeform 11"/>
            <p:cNvSpPr/>
            <p:nvPr/>
          </p:nvSpPr>
          <p:spPr>
            <a:xfrm>
              <a:off x="19050" y="19050"/>
              <a:ext cx="16366364" cy="2331847"/>
            </a:xfrm>
            <a:custGeom>
              <a:avLst/>
              <a:gdLst/>
              <a:ahLst/>
              <a:cxnLst/>
              <a:rect l="l" t="t" r="r" b="b"/>
              <a:pathLst>
                <a:path w="16366364" h="2331847">
                  <a:moveTo>
                    <a:pt x="0" y="388620"/>
                  </a:moveTo>
                  <a:cubicBezTo>
                    <a:pt x="0" y="173990"/>
                    <a:pt x="176403" y="0"/>
                    <a:pt x="394081" y="0"/>
                  </a:cubicBezTo>
                  <a:lnTo>
                    <a:pt x="15972282" y="0"/>
                  </a:lnTo>
                  <a:cubicBezTo>
                    <a:pt x="16189961" y="0"/>
                    <a:pt x="16366364" y="173990"/>
                    <a:pt x="16366364" y="388620"/>
                  </a:cubicBezTo>
                  <a:lnTo>
                    <a:pt x="16366364" y="1943227"/>
                  </a:lnTo>
                  <a:cubicBezTo>
                    <a:pt x="16366364" y="2157857"/>
                    <a:pt x="16189961" y="2331847"/>
                    <a:pt x="15972282" y="2331847"/>
                  </a:cubicBezTo>
                  <a:lnTo>
                    <a:pt x="394081" y="2331847"/>
                  </a:lnTo>
                  <a:cubicBezTo>
                    <a:pt x="176403" y="2331847"/>
                    <a:pt x="0" y="2157857"/>
                    <a:pt x="0" y="1943227"/>
                  </a:cubicBezTo>
                  <a:close/>
                </a:path>
              </a:pathLst>
            </a:custGeom>
            <a:solidFill>
              <a:srgbClr val="CCFF8B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6404464" cy="2370074"/>
            </a:xfrm>
            <a:custGeom>
              <a:avLst/>
              <a:gdLst/>
              <a:ahLst/>
              <a:cxnLst/>
              <a:rect l="l" t="t" r="r" b="b"/>
              <a:pathLst>
                <a:path w="16404464" h="2370074">
                  <a:moveTo>
                    <a:pt x="0" y="407670"/>
                  </a:moveTo>
                  <a:cubicBezTo>
                    <a:pt x="0" y="182245"/>
                    <a:pt x="185166" y="0"/>
                    <a:pt x="413131" y="0"/>
                  </a:cubicBezTo>
                  <a:lnTo>
                    <a:pt x="15991332" y="0"/>
                  </a:lnTo>
                  <a:lnTo>
                    <a:pt x="15991332" y="19050"/>
                  </a:lnTo>
                  <a:lnTo>
                    <a:pt x="15991332" y="0"/>
                  </a:lnTo>
                  <a:cubicBezTo>
                    <a:pt x="16219297" y="0"/>
                    <a:pt x="16404464" y="182245"/>
                    <a:pt x="16404464" y="407670"/>
                  </a:cubicBezTo>
                  <a:lnTo>
                    <a:pt x="16385414" y="407670"/>
                  </a:lnTo>
                  <a:lnTo>
                    <a:pt x="16404464" y="407670"/>
                  </a:lnTo>
                  <a:lnTo>
                    <a:pt x="16404464" y="1962277"/>
                  </a:lnTo>
                  <a:lnTo>
                    <a:pt x="16385414" y="1962277"/>
                  </a:lnTo>
                  <a:lnTo>
                    <a:pt x="16404464" y="1962277"/>
                  </a:lnTo>
                  <a:cubicBezTo>
                    <a:pt x="16404464" y="2187702"/>
                    <a:pt x="16219297" y="2369947"/>
                    <a:pt x="15991332" y="2369947"/>
                  </a:cubicBezTo>
                  <a:lnTo>
                    <a:pt x="15991332" y="2350897"/>
                  </a:lnTo>
                  <a:lnTo>
                    <a:pt x="15991332" y="2369947"/>
                  </a:lnTo>
                  <a:lnTo>
                    <a:pt x="413131" y="2369947"/>
                  </a:lnTo>
                  <a:lnTo>
                    <a:pt x="413131" y="2350897"/>
                  </a:lnTo>
                  <a:lnTo>
                    <a:pt x="413131" y="2369947"/>
                  </a:lnTo>
                  <a:cubicBezTo>
                    <a:pt x="185166" y="2370074"/>
                    <a:pt x="0" y="2187702"/>
                    <a:pt x="0" y="1962277"/>
                  </a:cubicBezTo>
                  <a:lnTo>
                    <a:pt x="0" y="407670"/>
                  </a:lnTo>
                  <a:lnTo>
                    <a:pt x="19050" y="407670"/>
                  </a:lnTo>
                  <a:lnTo>
                    <a:pt x="0" y="407670"/>
                  </a:lnTo>
                  <a:moveTo>
                    <a:pt x="38100" y="407670"/>
                  </a:moveTo>
                  <a:lnTo>
                    <a:pt x="38100" y="1962277"/>
                  </a:lnTo>
                  <a:lnTo>
                    <a:pt x="19050" y="1962277"/>
                  </a:lnTo>
                  <a:lnTo>
                    <a:pt x="38100" y="1962277"/>
                  </a:lnTo>
                  <a:cubicBezTo>
                    <a:pt x="38100" y="2166112"/>
                    <a:pt x="205740" y="2331847"/>
                    <a:pt x="413131" y="2331847"/>
                  </a:cubicBezTo>
                  <a:lnTo>
                    <a:pt x="15991332" y="2331847"/>
                  </a:lnTo>
                  <a:cubicBezTo>
                    <a:pt x="16198723" y="2331847"/>
                    <a:pt x="16366364" y="2166112"/>
                    <a:pt x="16366364" y="1962277"/>
                  </a:cubicBezTo>
                  <a:lnTo>
                    <a:pt x="16366364" y="407670"/>
                  </a:lnTo>
                  <a:cubicBezTo>
                    <a:pt x="16366364" y="203835"/>
                    <a:pt x="16198723" y="38100"/>
                    <a:pt x="15991332" y="38100"/>
                  </a:cubicBezTo>
                  <a:lnTo>
                    <a:pt x="413131" y="38100"/>
                  </a:lnTo>
                  <a:lnTo>
                    <a:pt x="413131" y="19050"/>
                  </a:lnTo>
                  <a:lnTo>
                    <a:pt x="413131" y="38100"/>
                  </a:lnTo>
                  <a:cubicBezTo>
                    <a:pt x="205740" y="38100"/>
                    <a:pt x="38100" y="203835"/>
                    <a:pt x="38100" y="407670"/>
                  </a:cubicBezTo>
                  <a:close/>
                </a:path>
              </a:pathLst>
            </a:custGeom>
            <a:solidFill>
              <a:srgbClr val="66006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6404520" cy="2417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34340" lvl="1" indent="-217170" algn="ctr">
                <a:lnSpc>
                  <a:spcPts val="2879"/>
                </a:lnSpc>
                <a:buFont typeface="Arial"/>
                <a:buChar char="•"/>
              </a:pPr>
              <a:r>
                <a:rPr lang="en-US" sz="2400" b="1" i="1">
                  <a:solidFill>
                    <a:srgbClr val="2E0EB6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ПРОЄКТ "Психо-соціальна підтримка місцевих громад - інтегровані послуги для дітей, батьків, педагогів та місцевих закладів освіти", який реалізується ГО "Монтессорі ЮА" за підтримки War Child Holland та фінансової допомоги Ukraine Humanitarian Fund.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983228" y="6547492"/>
            <a:ext cx="8138116" cy="1264158"/>
            <a:chOff x="0" y="0"/>
            <a:chExt cx="10850822" cy="1685544"/>
          </a:xfrm>
        </p:grpSpPr>
        <p:sp>
          <p:nvSpPr>
            <p:cNvPr id="15" name="Freeform 15"/>
            <p:cNvSpPr/>
            <p:nvPr/>
          </p:nvSpPr>
          <p:spPr>
            <a:xfrm>
              <a:off x="27881" y="29213"/>
              <a:ext cx="10795126" cy="1627249"/>
            </a:xfrm>
            <a:custGeom>
              <a:avLst/>
              <a:gdLst/>
              <a:ahLst/>
              <a:cxnLst/>
              <a:rect l="l" t="t" r="r" b="b"/>
              <a:pathLst>
                <a:path w="10795126" h="1627249">
                  <a:moveTo>
                    <a:pt x="0" y="271230"/>
                  </a:moveTo>
                  <a:cubicBezTo>
                    <a:pt x="0" y="121398"/>
                    <a:pt x="119454" y="0"/>
                    <a:pt x="266789" y="0"/>
                  </a:cubicBezTo>
                  <a:lnTo>
                    <a:pt x="10528336" y="0"/>
                  </a:lnTo>
                  <a:cubicBezTo>
                    <a:pt x="10675671" y="0"/>
                    <a:pt x="10795126" y="121398"/>
                    <a:pt x="10795126" y="271230"/>
                  </a:cubicBezTo>
                  <a:lnTo>
                    <a:pt x="10795126" y="1356020"/>
                  </a:lnTo>
                  <a:cubicBezTo>
                    <a:pt x="10795126" y="1505852"/>
                    <a:pt x="10675671" y="1627249"/>
                    <a:pt x="10528336" y="1627249"/>
                  </a:cubicBezTo>
                  <a:lnTo>
                    <a:pt x="266789" y="1627249"/>
                  </a:lnTo>
                  <a:cubicBezTo>
                    <a:pt x="119454" y="1627249"/>
                    <a:pt x="0" y="1505852"/>
                    <a:pt x="0" y="1356020"/>
                  </a:cubicBezTo>
                  <a:close/>
                </a:path>
              </a:pathLst>
            </a:custGeom>
            <a:solidFill>
              <a:srgbClr val="CCFF8B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10850889" cy="1685673"/>
            </a:xfrm>
            <a:custGeom>
              <a:avLst/>
              <a:gdLst/>
              <a:ahLst/>
              <a:cxnLst/>
              <a:rect l="l" t="t" r="r" b="b"/>
              <a:pathLst>
                <a:path w="10850889" h="1685673">
                  <a:moveTo>
                    <a:pt x="0" y="300443"/>
                  </a:moveTo>
                  <a:cubicBezTo>
                    <a:pt x="0" y="133732"/>
                    <a:pt x="132713" y="0"/>
                    <a:pt x="294670" y="0"/>
                  </a:cubicBezTo>
                  <a:lnTo>
                    <a:pt x="10556217" y="0"/>
                  </a:lnTo>
                  <a:lnTo>
                    <a:pt x="10556217" y="29213"/>
                  </a:lnTo>
                  <a:lnTo>
                    <a:pt x="10556217" y="0"/>
                  </a:lnTo>
                  <a:cubicBezTo>
                    <a:pt x="10718174" y="0"/>
                    <a:pt x="10850889" y="133732"/>
                    <a:pt x="10850889" y="300443"/>
                  </a:cubicBezTo>
                  <a:lnTo>
                    <a:pt x="10823007" y="300443"/>
                  </a:lnTo>
                  <a:lnTo>
                    <a:pt x="10850889" y="300443"/>
                  </a:lnTo>
                  <a:lnTo>
                    <a:pt x="10850889" y="1385233"/>
                  </a:lnTo>
                  <a:lnTo>
                    <a:pt x="10823007" y="1385233"/>
                  </a:lnTo>
                  <a:lnTo>
                    <a:pt x="10850889" y="1385233"/>
                  </a:lnTo>
                  <a:cubicBezTo>
                    <a:pt x="10850889" y="1551944"/>
                    <a:pt x="10718174" y="1685673"/>
                    <a:pt x="10556217" y="1685673"/>
                  </a:cubicBezTo>
                  <a:lnTo>
                    <a:pt x="10556217" y="1656462"/>
                  </a:lnTo>
                  <a:lnTo>
                    <a:pt x="10556217" y="1685673"/>
                  </a:lnTo>
                  <a:lnTo>
                    <a:pt x="294670" y="1685673"/>
                  </a:lnTo>
                  <a:lnTo>
                    <a:pt x="294670" y="1656462"/>
                  </a:lnTo>
                  <a:lnTo>
                    <a:pt x="294670" y="1685673"/>
                  </a:lnTo>
                  <a:cubicBezTo>
                    <a:pt x="132713" y="1685546"/>
                    <a:pt x="0" y="1551814"/>
                    <a:pt x="0" y="1385103"/>
                  </a:cubicBezTo>
                  <a:lnTo>
                    <a:pt x="0" y="300443"/>
                  </a:lnTo>
                  <a:lnTo>
                    <a:pt x="27881" y="300443"/>
                  </a:lnTo>
                  <a:lnTo>
                    <a:pt x="0" y="300443"/>
                  </a:lnTo>
                  <a:moveTo>
                    <a:pt x="55762" y="300443"/>
                  </a:moveTo>
                  <a:lnTo>
                    <a:pt x="55762" y="1385233"/>
                  </a:lnTo>
                  <a:lnTo>
                    <a:pt x="27881" y="1385233"/>
                  </a:lnTo>
                  <a:lnTo>
                    <a:pt x="55762" y="1385233"/>
                  </a:lnTo>
                  <a:cubicBezTo>
                    <a:pt x="55762" y="1518056"/>
                    <a:pt x="161957" y="1627249"/>
                    <a:pt x="294670" y="1627249"/>
                  </a:cubicBezTo>
                  <a:lnTo>
                    <a:pt x="10556217" y="1627249"/>
                  </a:lnTo>
                  <a:cubicBezTo>
                    <a:pt x="10688931" y="1627249"/>
                    <a:pt x="10795126" y="1518056"/>
                    <a:pt x="10795126" y="1385233"/>
                  </a:cubicBezTo>
                  <a:lnTo>
                    <a:pt x="10795126" y="300443"/>
                  </a:lnTo>
                  <a:cubicBezTo>
                    <a:pt x="10795126" y="167620"/>
                    <a:pt x="10688931" y="58427"/>
                    <a:pt x="10556217" y="58427"/>
                  </a:cubicBezTo>
                  <a:lnTo>
                    <a:pt x="294670" y="58427"/>
                  </a:lnTo>
                  <a:lnTo>
                    <a:pt x="294670" y="29213"/>
                  </a:lnTo>
                  <a:lnTo>
                    <a:pt x="294670" y="58427"/>
                  </a:lnTo>
                  <a:cubicBezTo>
                    <a:pt x="161957" y="58427"/>
                    <a:pt x="55762" y="167620"/>
                    <a:pt x="55762" y="300443"/>
                  </a:cubicBezTo>
                  <a:close/>
                </a:path>
              </a:pathLst>
            </a:custGeom>
            <a:solidFill>
              <a:srgbClr val="2E0EB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0850822" cy="1733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 b="1" i="1">
                  <a:solidFill>
                    <a:srgbClr val="002060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Харьківська обласна молодіжна організація (ХОМГО) "Освічена ініціатива" Enlightening Initiative! Надолуження освітніх втрат.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58084" y="5706776"/>
            <a:ext cx="9384776" cy="769992"/>
            <a:chOff x="0" y="0"/>
            <a:chExt cx="12513034" cy="1026656"/>
          </a:xfrm>
        </p:grpSpPr>
        <p:sp>
          <p:nvSpPr>
            <p:cNvPr id="19" name="Freeform 19"/>
            <p:cNvSpPr/>
            <p:nvPr/>
          </p:nvSpPr>
          <p:spPr>
            <a:xfrm>
              <a:off x="28575" y="28575"/>
              <a:ext cx="12455906" cy="969518"/>
            </a:xfrm>
            <a:custGeom>
              <a:avLst/>
              <a:gdLst/>
              <a:ahLst/>
              <a:cxnLst/>
              <a:rect l="l" t="t" r="r" b="b"/>
              <a:pathLst>
                <a:path w="12455906" h="969518">
                  <a:moveTo>
                    <a:pt x="0" y="161544"/>
                  </a:moveTo>
                  <a:cubicBezTo>
                    <a:pt x="0" y="72263"/>
                    <a:pt x="76200" y="0"/>
                    <a:pt x="170307" y="0"/>
                  </a:cubicBezTo>
                  <a:lnTo>
                    <a:pt x="12285599" y="0"/>
                  </a:lnTo>
                  <a:cubicBezTo>
                    <a:pt x="12379706" y="0"/>
                    <a:pt x="12455906" y="72390"/>
                    <a:pt x="12455906" y="161544"/>
                  </a:cubicBezTo>
                  <a:lnTo>
                    <a:pt x="12455906" y="807974"/>
                  </a:lnTo>
                  <a:cubicBezTo>
                    <a:pt x="12455906" y="897255"/>
                    <a:pt x="12379706" y="969518"/>
                    <a:pt x="12285599" y="969518"/>
                  </a:cubicBezTo>
                  <a:lnTo>
                    <a:pt x="170307" y="969518"/>
                  </a:lnTo>
                  <a:cubicBezTo>
                    <a:pt x="76200" y="969518"/>
                    <a:pt x="0" y="897128"/>
                    <a:pt x="0" y="807974"/>
                  </a:cubicBezTo>
                  <a:close/>
                </a:path>
              </a:pathLst>
            </a:custGeom>
            <a:solidFill>
              <a:srgbClr val="CCFF8B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12513056" cy="1026668"/>
            </a:xfrm>
            <a:custGeom>
              <a:avLst/>
              <a:gdLst/>
              <a:ahLst/>
              <a:cxnLst/>
              <a:rect l="l" t="t" r="r" b="b"/>
              <a:pathLst>
                <a:path w="12513056" h="1026668">
                  <a:moveTo>
                    <a:pt x="0" y="190119"/>
                  </a:moveTo>
                  <a:cubicBezTo>
                    <a:pt x="0" y="83693"/>
                    <a:pt x="90551" y="0"/>
                    <a:pt x="198882" y="0"/>
                  </a:cubicBezTo>
                  <a:lnTo>
                    <a:pt x="12314174" y="0"/>
                  </a:lnTo>
                  <a:lnTo>
                    <a:pt x="12314174" y="28575"/>
                  </a:lnTo>
                  <a:lnTo>
                    <a:pt x="12314174" y="0"/>
                  </a:lnTo>
                  <a:cubicBezTo>
                    <a:pt x="12422632" y="0"/>
                    <a:pt x="12513056" y="83693"/>
                    <a:pt x="12513056" y="190119"/>
                  </a:cubicBezTo>
                  <a:lnTo>
                    <a:pt x="12484481" y="190119"/>
                  </a:lnTo>
                  <a:lnTo>
                    <a:pt x="12513056" y="190119"/>
                  </a:lnTo>
                  <a:lnTo>
                    <a:pt x="12513056" y="836549"/>
                  </a:lnTo>
                  <a:lnTo>
                    <a:pt x="12484481" y="836549"/>
                  </a:lnTo>
                  <a:lnTo>
                    <a:pt x="12513056" y="836549"/>
                  </a:lnTo>
                  <a:cubicBezTo>
                    <a:pt x="12513056" y="942975"/>
                    <a:pt x="12422505" y="1026668"/>
                    <a:pt x="12314174" y="1026668"/>
                  </a:cubicBezTo>
                  <a:lnTo>
                    <a:pt x="12314174" y="998093"/>
                  </a:lnTo>
                  <a:lnTo>
                    <a:pt x="12314174" y="1026668"/>
                  </a:lnTo>
                  <a:lnTo>
                    <a:pt x="198882" y="1026668"/>
                  </a:lnTo>
                  <a:lnTo>
                    <a:pt x="198882" y="998093"/>
                  </a:lnTo>
                  <a:lnTo>
                    <a:pt x="198882" y="1026668"/>
                  </a:lnTo>
                  <a:cubicBezTo>
                    <a:pt x="90551" y="1026668"/>
                    <a:pt x="0" y="942975"/>
                    <a:pt x="0" y="836549"/>
                  </a:cubicBezTo>
                  <a:lnTo>
                    <a:pt x="0" y="190119"/>
                  </a:lnTo>
                  <a:lnTo>
                    <a:pt x="28575" y="190119"/>
                  </a:lnTo>
                  <a:lnTo>
                    <a:pt x="0" y="190119"/>
                  </a:lnTo>
                  <a:moveTo>
                    <a:pt x="57150" y="190119"/>
                  </a:moveTo>
                  <a:lnTo>
                    <a:pt x="57150" y="836549"/>
                  </a:lnTo>
                  <a:lnTo>
                    <a:pt x="28575" y="836549"/>
                  </a:lnTo>
                  <a:lnTo>
                    <a:pt x="57150" y="836549"/>
                  </a:lnTo>
                  <a:cubicBezTo>
                    <a:pt x="57150" y="908558"/>
                    <a:pt x="119126" y="969518"/>
                    <a:pt x="198882" y="969518"/>
                  </a:cubicBezTo>
                  <a:lnTo>
                    <a:pt x="12314174" y="969518"/>
                  </a:lnTo>
                  <a:cubicBezTo>
                    <a:pt x="12393930" y="969518"/>
                    <a:pt x="12455906" y="908558"/>
                    <a:pt x="12455906" y="836549"/>
                  </a:cubicBezTo>
                  <a:lnTo>
                    <a:pt x="12455906" y="190119"/>
                  </a:lnTo>
                  <a:cubicBezTo>
                    <a:pt x="12455906" y="118110"/>
                    <a:pt x="12393930" y="57150"/>
                    <a:pt x="12314174" y="57150"/>
                  </a:cubicBezTo>
                  <a:lnTo>
                    <a:pt x="198882" y="57150"/>
                  </a:lnTo>
                  <a:lnTo>
                    <a:pt x="198882" y="28575"/>
                  </a:lnTo>
                  <a:lnTo>
                    <a:pt x="198882" y="57150"/>
                  </a:lnTo>
                  <a:cubicBezTo>
                    <a:pt x="119126" y="57150"/>
                    <a:pt x="57150" y="118110"/>
                    <a:pt x="57150" y="190119"/>
                  </a:cubicBezTo>
                  <a:close/>
                </a:path>
              </a:pathLst>
            </a:custGeom>
            <a:solidFill>
              <a:srgbClr val="660066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2513034" cy="1074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1120140" lvl="2" indent="-373380" algn="l">
                <a:lnSpc>
                  <a:spcPts val="2879"/>
                </a:lnSpc>
                <a:buFont typeface="Arial"/>
                <a:buChar char="⚬"/>
              </a:pPr>
              <a:r>
                <a:rPr lang="en-US" sz="2400" b="1" i="1">
                  <a:solidFill>
                    <a:srgbClr val="002060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ПРОЄКТ Хібукі-терапія: м'яка підтримка для дітей! 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95787" y="4442618"/>
            <a:ext cx="10509369" cy="1264158"/>
            <a:chOff x="0" y="0"/>
            <a:chExt cx="14012492" cy="1685544"/>
          </a:xfrm>
        </p:grpSpPr>
        <p:sp>
          <p:nvSpPr>
            <p:cNvPr id="23" name="Freeform 23"/>
            <p:cNvSpPr/>
            <p:nvPr/>
          </p:nvSpPr>
          <p:spPr>
            <a:xfrm>
              <a:off x="28575" y="37166"/>
              <a:ext cx="13955396" cy="1611204"/>
            </a:xfrm>
            <a:custGeom>
              <a:avLst/>
              <a:gdLst/>
              <a:ahLst/>
              <a:cxnLst/>
              <a:rect l="l" t="t" r="r" b="b"/>
              <a:pathLst>
                <a:path w="13955396" h="1611204">
                  <a:moveTo>
                    <a:pt x="0" y="268589"/>
                  </a:moveTo>
                  <a:cubicBezTo>
                    <a:pt x="0" y="120254"/>
                    <a:pt x="96266" y="0"/>
                    <a:pt x="215138" y="0"/>
                  </a:cubicBezTo>
                  <a:lnTo>
                    <a:pt x="13740257" y="0"/>
                  </a:lnTo>
                  <a:cubicBezTo>
                    <a:pt x="13859002" y="0"/>
                    <a:pt x="13955396" y="120254"/>
                    <a:pt x="13955396" y="268589"/>
                  </a:cubicBezTo>
                  <a:lnTo>
                    <a:pt x="13955396" y="1342615"/>
                  </a:lnTo>
                  <a:cubicBezTo>
                    <a:pt x="13955396" y="1490950"/>
                    <a:pt x="13859129" y="1611204"/>
                    <a:pt x="13740257" y="1611204"/>
                  </a:cubicBezTo>
                  <a:lnTo>
                    <a:pt x="215138" y="1611204"/>
                  </a:lnTo>
                  <a:cubicBezTo>
                    <a:pt x="96393" y="1611204"/>
                    <a:pt x="0" y="1490950"/>
                    <a:pt x="0" y="1342615"/>
                  </a:cubicBezTo>
                  <a:close/>
                </a:path>
              </a:pathLst>
            </a:custGeom>
            <a:gradFill rotWithShape="1">
              <a:gsLst>
                <a:gs pos="0">
                  <a:srgbClr val="B3EEFE">
                    <a:alpha val="100000"/>
                  </a:srgbClr>
                </a:gs>
                <a:gs pos="50000">
                  <a:srgbClr val="CFF4FE">
                    <a:alpha val="100000"/>
                  </a:srgbClr>
                </a:gs>
                <a:gs pos="100000">
                  <a:srgbClr val="E7F9FE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14012546" cy="1685536"/>
            </a:xfrm>
            <a:custGeom>
              <a:avLst/>
              <a:gdLst/>
              <a:ahLst/>
              <a:cxnLst/>
              <a:rect l="l" t="t" r="r" b="b"/>
              <a:pathLst>
                <a:path w="14012546" h="1685536">
                  <a:moveTo>
                    <a:pt x="0" y="305755"/>
                  </a:moveTo>
                  <a:cubicBezTo>
                    <a:pt x="0" y="135451"/>
                    <a:pt x="110236" y="0"/>
                    <a:pt x="243713" y="0"/>
                  </a:cubicBezTo>
                  <a:lnTo>
                    <a:pt x="13768832" y="0"/>
                  </a:lnTo>
                  <a:lnTo>
                    <a:pt x="13768832" y="37166"/>
                  </a:lnTo>
                  <a:lnTo>
                    <a:pt x="13768832" y="0"/>
                  </a:lnTo>
                  <a:cubicBezTo>
                    <a:pt x="13902310" y="0"/>
                    <a:pt x="14012546" y="135451"/>
                    <a:pt x="14012546" y="305755"/>
                  </a:cubicBezTo>
                  <a:lnTo>
                    <a:pt x="13983971" y="305755"/>
                  </a:lnTo>
                  <a:lnTo>
                    <a:pt x="14012546" y="305755"/>
                  </a:lnTo>
                  <a:lnTo>
                    <a:pt x="14012546" y="1379781"/>
                  </a:lnTo>
                  <a:lnTo>
                    <a:pt x="13983971" y="1379781"/>
                  </a:lnTo>
                  <a:lnTo>
                    <a:pt x="14012546" y="1379781"/>
                  </a:lnTo>
                  <a:cubicBezTo>
                    <a:pt x="14012546" y="1550085"/>
                    <a:pt x="13902310" y="1685536"/>
                    <a:pt x="13768832" y="1685536"/>
                  </a:cubicBezTo>
                  <a:lnTo>
                    <a:pt x="13768832" y="1648370"/>
                  </a:lnTo>
                  <a:lnTo>
                    <a:pt x="13768832" y="1685536"/>
                  </a:lnTo>
                  <a:lnTo>
                    <a:pt x="243713" y="1685536"/>
                  </a:lnTo>
                  <a:lnTo>
                    <a:pt x="243713" y="1648370"/>
                  </a:lnTo>
                  <a:lnTo>
                    <a:pt x="243713" y="1685536"/>
                  </a:lnTo>
                  <a:cubicBezTo>
                    <a:pt x="110236" y="1685536"/>
                    <a:pt x="0" y="1550085"/>
                    <a:pt x="0" y="1379781"/>
                  </a:cubicBezTo>
                  <a:lnTo>
                    <a:pt x="0" y="305755"/>
                  </a:lnTo>
                  <a:lnTo>
                    <a:pt x="28575" y="305755"/>
                  </a:lnTo>
                  <a:lnTo>
                    <a:pt x="0" y="305755"/>
                  </a:lnTo>
                  <a:moveTo>
                    <a:pt x="57150" y="305755"/>
                  </a:moveTo>
                  <a:lnTo>
                    <a:pt x="57150" y="1379781"/>
                  </a:lnTo>
                  <a:lnTo>
                    <a:pt x="28575" y="1379781"/>
                  </a:lnTo>
                  <a:lnTo>
                    <a:pt x="57150" y="1379781"/>
                  </a:lnTo>
                  <a:cubicBezTo>
                    <a:pt x="57150" y="1506147"/>
                    <a:pt x="139573" y="1611203"/>
                    <a:pt x="243713" y="1611203"/>
                  </a:cubicBezTo>
                  <a:lnTo>
                    <a:pt x="13768832" y="1611203"/>
                  </a:lnTo>
                  <a:cubicBezTo>
                    <a:pt x="13872972" y="1611203"/>
                    <a:pt x="13955396" y="1506147"/>
                    <a:pt x="13955396" y="1379781"/>
                  </a:cubicBezTo>
                  <a:lnTo>
                    <a:pt x="13955396" y="305755"/>
                  </a:lnTo>
                  <a:cubicBezTo>
                    <a:pt x="13955396" y="179390"/>
                    <a:pt x="13872972" y="74333"/>
                    <a:pt x="13768832" y="74333"/>
                  </a:cubicBezTo>
                  <a:lnTo>
                    <a:pt x="243713" y="74333"/>
                  </a:lnTo>
                  <a:lnTo>
                    <a:pt x="243713" y="37166"/>
                  </a:lnTo>
                  <a:lnTo>
                    <a:pt x="243713" y="74333"/>
                  </a:lnTo>
                  <a:cubicBezTo>
                    <a:pt x="139573" y="74333"/>
                    <a:pt x="57150" y="179390"/>
                    <a:pt x="57150" y="305755"/>
                  </a:cubicBezTo>
                  <a:close/>
                </a:path>
              </a:pathLst>
            </a:custGeom>
            <a:solidFill>
              <a:srgbClr val="2E0EB6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4012492" cy="1733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 b="1" i="1">
                  <a:solidFill>
                    <a:srgbClr val="002060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Проєкт ЮНІСЕФ«Покращення доступу до послуг дошкільної освіти в умовах надзвичайних ситуацій та раннього відновлення в Україні»</a:t>
              </a:r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4683670" y="6632877"/>
            <a:ext cx="3500571" cy="3500571"/>
            <a:chOff x="0" y="0"/>
            <a:chExt cx="4667428" cy="466742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667377" cy="4667377"/>
            </a:xfrm>
            <a:custGeom>
              <a:avLst/>
              <a:gdLst/>
              <a:ahLst/>
              <a:cxnLst/>
              <a:rect l="l" t="t" r="r" b="b"/>
              <a:pathLst>
                <a:path w="4667377" h="4667377">
                  <a:moveTo>
                    <a:pt x="0" y="0"/>
                  </a:moveTo>
                  <a:lnTo>
                    <a:pt x="4667377" y="0"/>
                  </a:lnTo>
                  <a:lnTo>
                    <a:pt x="4667377" y="4667377"/>
                  </a:lnTo>
                  <a:lnTo>
                    <a:pt x="0" y="4667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 b="-1"/>
              </a:stretch>
            </a:blip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13596566" y="3565540"/>
            <a:ext cx="4587674" cy="2794571"/>
            <a:chOff x="0" y="0"/>
            <a:chExt cx="5535544" cy="337196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535549" cy="3371977"/>
            </a:xfrm>
            <a:custGeom>
              <a:avLst/>
              <a:gdLst/>
              <a:ahLst/>
              <a:cxnLst/>
              <a:rect l="l" t="t" r="r" b="b"/>
              <a:pathLst>
                <a:path w="5535549" h="3371977">
                  <a:moveTo>
                    <a:pt x="0" y="0"/>
                  </a:moveTo>
                  <a:lnTo>
                    <a:pt x="5535549" y="0"/>
                  </a:lnTo>
                  <a:lnTo>
                    <a:pt x="5535549" y="3371977"/>
                  </a:lnTo>
                  <a:lnTo>
                    <a:pt x="0" y="337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087" r="-1087"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3322523" y="8759385"/>
            <a:ext cx="8604552" cy="1352088"/>
            <a:chOff x="0" y="0"/>
            <a:chExt cx="11472736" cy="1802784"/>
          </a:xfrm>
        </p:grpSpPr>
        <p:sp>
          <p:nvSpPr>
            <p:cNvPr id="31" name="Freeform 31"/>
            <p:cNvSpPr/>
            <p:nvPr/>
          </p:nvSpPr>
          <p:spPr>
            <a:xfrm>
              <a:off x="28575" y="28575"/>
              <a:ext cx="11415522" cy="1745615"/>
            </a:xfrm>
            <a:custGeom>
              <a:avLst/>
              <a:gdLst/>
              <a:ahLst/>
              <a:cxnLst/>
              <a:rect l="l" t="t" r="r" b="b"/>
              <a:pathLst>
                <a:path w="11415522" h="1745615">
                  <a:moveTo>
                    <a:pt x="0" y="290957"/>
                  </a:moveTo>
                  <a:cubicBezTo>
                    <a:pt x="0" y="130302"/>
                    <a:pt x="133858" y="0"/>
                    <a:pt x="298958" y="0"/>
                  </a:cubicBezTo>
                  <a:lnTo>
                    <a:pt x="11116564" y="0"/>
                  </a:lnTo>
                  <a:cubicBezTo>
                    <a:pt x="11281664" y="0"/>
                    <a:pt x="11415522" y="130302"/>
                    <a:pt x="11415522" y="290957"/>
                  </a:cubicBezTo>
                  <a:lnTo>
                    <a:pt x="11415522" y="1454658"/>
                  </a:lnTo>
                  <a:cubicBezTo>
                    <a:pt x="11415522" y="1615313"/>
                    <a:pt x="11281664" y="1745615"/>
                    <a:pt x="11116564" y="1745615"/>
                  </a:cubicBezTo>
                  <a:lnTo>
                    <a:pt x="298958" y="1745615"/>
                  </a:lnTo>
                  <a:cubicBezTo>
                    <a:pt x="133858" y="1745615"/>
                    <a:pt x="0" y="1615313"/>
                    <a:pt x="0" y="1454658"/>
                  </a:cubicBezTo>
                  <a:close/>
                </a:path>
              </a:pathLst>
            </a:custGeom>
            <a:solidFill>
              <a:srgbClr val="CCFF8B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11472672" cy="1802765"/>
            </a:xfrm>
            <a:custGeom>
              <a:avLst/>
              <a:gdLst/>
              <a:ahLst/>
              <a:cxnLst/>
              <a:rect l="l" t="t" r="r" b="b"/>
              <a:pathLst>
                <a:path w="11472672" h="1802765">
                  <a:moveTo>
                    <a:pt x="0" y="319532"/>
                  </a:moveTo>
                  <a:cubicBezTo>
                    <a:pt x="0" y="142367"/>
                    <a:pt x="147447" y="0"/>
                    <a:pt x="327533" y="0"/>
                  </a:cubicBezTo>
                  <a:lnTo>
                    <a:pt x="11145139" y="0"/>
                  </a:lnTo>
                  <a:lnTo>
                    <a:pt x="11145139" y="28575"/>
                  </a:lnTo>
                  <a:lnTo>
                    <a:pt x="11145139" y="0"/>
                  </a:lnTo>
                  <a:cubicBezTo>
                    <a:pt x="11325352" y="0"/>
                    <a:pt x="11472672" y="142367"/>
                    <a:pt x="11472672" y="319532"/>
                  </a:cubicBezTo>
                  <a:lnTo>
                    <a:pt x="11444097" y="319532"/>
                  </a:lnTo>
                  <a:lnTo>
                    <a:pt x="11472672" y="319532"/>
                  </a:lnTo>
                  <a:lnTo>
                    <a:pt x="11472672" y="1483233"/>
                  </a:lnTo>
                  <a:lnTo>
                    <a:pt x="11444097" y="1483233"/>
                  </a:lnTo>
                  <a:lnTo>
                    <a:pt x="11472672" y="1483233"/>
                  </a:lnTo>
                  <a:cubicBezTo>
                    <a:pt x="11472672" y="1660398"/>
                    <a:pt x="11325225" y="1802765"/>
                    <a:pt x="11145139" y="1802765"/>
                  </a:cubicBezTo>
                  <a:lnTo>
                    <a:pt x="11145139" y="1774190"/>
                  </a:lnTo>
                  <a:lnTo>
                    <a:pt x="11145139" y="1802765"/>
                  </a:lnTo>
                  <a:lnTo>
                    <a:pt x="327533" y="1802765"/>
                  </a:lnTo>
                  <a:lnTo>
                    <a:pt x="327533" y="1774190"/>
                  </a:lnTo>
                  <a:lnTo>
                    <a:pt x="327533" y="1802765"/>
                  </a:lnTo>
                  <a:cubicBezTo>
                    <a:pt x="147447" y="1802765"/>
                    <a:pt x="0" y="1660398"/>
                    <a:pt x="0" y="1483233"/>
                  </a:cubicBezTo>
                  <a:lnTo>
                    <a:pt x="0" y="319532"/>
                  </a:lnTo>
                  <a:lnTo>
                    <a:pt x="28575" y="319532"/>
                  </a:lnTo>
                  <a:lnTo>
                    <a:pt x="0" y="319532"/>
                  </a:lnTo>
                  <a:moveTo>
                    <a:pt x="57150" y="319532"/>
                  </a:moveTo>
                  <a:lnTo>
                    <a:pt x="57150" y="1483233"/>
                  </a:lnTo>
                  <a:lnTo>
                    <a:pt x="28575" y="1483233"/>
                  </a:lnTo>
                  <a:lnTo>
                    <a:pt x="57150" y="1483233"/>
                  </a:lnTo>
                  <a:cubicBezTo>
                    <a:pt x="57150" y="1627378"/>
                    <a:pt x="177419" y="1745615"/>
                    <a:pt x="327533" y="1745615"/>
                  </a:cubicBezTo>
                  <a:lnTo>
                    <a:pt x="11145139" y="1745615"/>
                  </a:lnTo>
                  <a:cubicBezTo>
                    <a:pt x="11295253" y="1745615"/>
                    <a:pt x="11415522" y="1627378"/>
                    <a:pt x="11415522" y="1483233"/>
                  </a:cubicBezTo>
                  <a:lnTo>
                    <a:pt x="11415522" y="319532"/>
                  </a:lnTo>
                  <a:cubicBezTo>
                    <a:pt x="11415522" y="175387"/>
                    <a:pt x="11295253" y="57150"/>
                    <a:pt x="11145139" y="57150"/>
                  </a:cubicBezTo>
                  <a:lnTo>
                    <a:pt x="327533" y="57150"/>
                  </a:lnTo>
                  <a:lnTo>
                    <a:pt x="327533" y="28575"/>
                  </a:lnTo>
                  <a:lnTo>
                    <a:pt x="327533" y="57150"/>
                  </a:lnTo>
                  <a:cubicBezTo>
                    <a:pt x="177419" y="57150"/>
                    <a:pt x="57150" y="175387"/>
                    <a:pt x="57150" y="319532"/>
                  </a:cubicBezTo>
                  <a:close/>
                </a:path>
              </a:pathLst>
            </a:custGeom>
            <a:solidFill>
              <a:srgbClr val="2E0EB6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2864147" y="8908793"/>
            <a:ext cx="8986262" cy="1202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0140" lvl="2" indent="-373380" algn="l">
              <a:lnSpc>
                <a:spcPts val="2879"/>
              </a:lnSpc>
              <a:buFont typeface="Arial"/>
              <a:buChar char="⚬"/>
            </a:pPr>
            <a:r>
              <a:rPr lang="en-US" sz="2400" b="1" i="1">
                <a:solidFill>
                  <a:srgbClr val="1F4F7B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  </a:t>
            </a:r>
            <a:r>
              <a:rPr lang="en-US" sz="2400" b="1" i="1">
                <a:solidFill>
                  <a:srgbClr val="00206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Учасники нашого закладу взяли участь у фестивалі ораторського мистецтва "Заговори, щоб я тебе побачив" та здобули ІІ місце!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3134841" y="7806074"/>
            <a:ext cx="8377345" cy="1085874"/>
            <a:chOff x="0" y="0"/>
            <a:chExt cx="11169793" cy="1447832"/>
          </a:xfrm>
        </p:grpSpPr>
        <p:sp>
          <p:nvSpPr>
            <p:cNvPr id="35" name="Freeform 35"/>
            <p:cNvSpPr/>
            <p:nvPr/>
          </p:nvSpPr>
          <p:spPr>
            <a:xfrm>
              <a:off x="39233" y="39319"/>
              <a:ext cx="11091291" cy="1369171"/>
            </a:xfrm>
            <a:custGeom>
              <a:avLst/>
              <a:gdLst/>
              <a:ahLst/>
              <a:cxnLst/>
              <a:rect l="l" t="t" r="r" b="b"/>
              <a:pathLst>
                <a:path w="11091291" h="1369171">
                  <a:moveTo>
                    <a:pt x="0" y="228224"/>
                  </a:moveTo>
                  <a:cubicBezTo>
                    <a:pt x="0" y="102229"/>
                    <a:pt x="107063" y="0"/>
                    <a:pt x="239061" y="0"/>
                  </a:cubicBezTo>
                  <a:lnTo>
                    <a:pt x="10852230" y="0"/>
                  </a:lnTo>
                  <a:cubicBezTo>
                    <a:pt x="10984228" y="0"/>
                    <a:pt x="11091291" y="102229"/>
                    <a:pt x="11091291" y="228224"/>
                  </a:cubicBezTo>
                  <a:lnTo>
                    <a:pt x="11091291" y="1140946"/>
                  </a:lnTo>
                  <a:cubicBezTo>
                    <a:pt x="11091291" y="1266942"/>
                    <a:pt x="10984228" y="1369171"/>
                    <a:pt x="10852230" y="1369171"/>
                  </a:cubicBezTo>
                  <a:lnTo>
                    <a:pt x="239061" y="1369171"/>
                  </a:lnTo>
                  <a:cubicBezTo>
                    <a:pt x="107063" y="1369171"/>
                    <a:pt x="0" y="1266942"/>
                    <a:pt x="0" y="1140946"/>
                  </a:cubicBezTo>
                  <a:close/>
                </a:path>
              </a:pathLst>
            </a:custGeom>
            <a:gradFill rotWithShape="1">
              <a:gsLst>
                <a:gs pos="0">
                  <a:srgbClr val="92DFF9">
                    <a:alpha val="100000"/>
                  </a:srgbClr>
                </a:gs>
                <a:gs pos="50000">
                  <a:srgbClr val="BDE9FA">
                    <a:alpha val="100000"/>
                  </a:srgbClr>
                </a:gs>
                <a:gs pos="100000">
                  <a:srgbClr val="DFF4FC">
                    <a:alpha val="100000"/>
                  </a:srgbClr>
                </a:gs>
              </a:gsLst>
              <a:lin ang="3275448"/>
            </a:gradFill>
          </p:spPr>
        </p:sp>
        <p:sp>
          <p:nvSpPr>
            <p:cNvPr id="36" name="Freeform 36"/>
            <p:cNvSpPr/>
            <p:nvPr/>
          </p:nvSpPr>
          <p:spPr>
            <a:xfrm>
              <a:off x="0" y="0"/>
              <a:ext cx="11169758" cy="1447809"/>
            </a:xfrm>
            <a:custGeom>
              <a:avLst/>
              <a:gdLst/>
              <a:ahLst/>
              <a:cxnLst/>
              <a:rect l="l" t="t" r="r" b="b"/>
              <a:pathLst>
                <a:path w="11169758" h="1447809">
                  <a:moveTo>
                    <a:pt x="0" y="267543"/>
                  </a:moveTo>
                  <a:cubicBezTo>
                    <a:pt x="0" y="117957"/>
                    <a:pt x="126418" y="0"/>
                    <a:pt x="278294" y="0"/>
                  </a:cubicBezTo>
                  <a:lnTo>
                    <a:pt x="10891463" y="0"/>
                  </a:lnTo>
                  <a:lnTo>
                    <a:pt x="10891463" y="39319"/>
                  </a:lnTo>
                  <a:lnTo>
                    <a:pt x="10891463" y="0"/>
                  </a:lnTo>
                  <a:cubicBezTo>
                    <a:pt x="11043340" y="0"/>
                    <a:pt x="11169758" y="117957"/>
                    <a:pt x="11169758" y="267543"/>
                  </a:cubicBezTo>
                  <a:lnTo>
                    <a:pt x="11130524" y="267543"/>
                  </a:lnTo>
                  <a:lnTo>
                    <a:pt x="11169758" y="267543"/>
                  </a:lnTo>
                  <a:lnTo>
                    <a:pt x="11169758" y="1180265"/>
                  </a:lnTo>
                  <a:lnTo>
                    <a:pt x="11130524" y="1180265"/>
                  </a:lnTo>
                  <a:lnTo>
                    <a:pt x="11169758" y="1180265"/>
                  </a:lnTo>
                  <a:cubicBezTo>
                    <a:pt x="11169758" y="1329852"/>
                    <a:pt x="11043340" y="1447809"/>
                    <a:pt x="10891463" y="1447809"/>
                  </a:cubicBezTo>
                  <a:lnTo>
                    <a:pt x="10891463" y="1408490"/>
                  </a:lnTo>
                  <a:lnTo>
                    <a:pt x="10891463" y="1447809"/>
                  </a:lnTo>
                  <a:lnTo>
                    <a:pt x="278294" y="1447809"/>
                  </a:lnTo>
                  <a:lnTo>
                    <a:pt x="278294" y="1408490"/>
                  </a:lnTo>
                  <a:lnTo>
                    <a:pt x="278294" y="1447809"/>
                  </a:lnTo>
                  <a:cubicBezTo>
                    <a:pt x="126418" y="1447809"/>
                    <a:pt x="0" y="1329852"/>
                    <a:pt x="0" y="1180265"/>
                  </a:cubicBezTo>
                  <a:lnTo>
                    <a:pt x="0" y="267543"/>
                  </a:lnTo>
                  <a:lnTo>
                    <a:pt x="39233" y="267543"/>
                  </a:lnTo>
                  <a:lnTo>
                    <a:pt x="0" y="267543"/>
                  </a:lnTo>
                  <a:moveTo>
                    <a:pt x="78466" y="267543"/>
                  </a:moveTo>
                  <a:lnTo>
                    <a:pt x="78466" y="1180265"/>
                  </a:lnTo>
                  <a:lnTo>
                    <a:pt x="39233" y="1180265"/>
                  </a:lnTo>
                  <a:lnTo>
                    <a:pt x="78466" y="1180265"/>
                  </a:lnTo>
                  <a:cubicBezTo>
                    <a:pt x="78466" y="1282844"/>
                    <a:pt x="166174" y="1369171"/>
                    <a:pt x="278294" y="1369171"/>
                  </a:cubicBezTo>
                  <a:lnTo>
                    <a:pt x="10891463" y="1369171"/>
                  </a:lnTo>
                  <a:cubicBezTo>
                    <a:pt x="11003583" y="1369171"/>
                    <a:pt x="11091291" y="1282844"/>
                    <a:pt x="11091291" y="1180265"/>
                  </a:cubicBezTo>
                  <a:lnTo>
                    <a:pt x="11091291" y="267543"/>
                  </a:lnTo>
                  <a:cubicBezTo>
                    <a:pt x="11091291" y="164965"/>
                    <a:pt x="11003583" y="78638"/>
                    <a:pt x="10891463" y="78638"/>
                  </a:cubicBezTo>
                  <a:lnTo>
                    <a:pt x="278294" y="78638"/>
                  </a:lnTo>
                  <a:lnTo>
                    <a:pt x="278294" y="39319"/>
                  </a:lnTo>
                  <a:lnTo>
                    <a:pt x="278294" y="78638"/>
                  </a:lnTo>
                  <a:cubicBezTo>
                    <a:pt x="166174" y="78638"/>
                    <a:pt x="78466" y="164965"/>
                    <a:pt x="78466" y="267543"/>
                  </a:cubicBezTo>
                  <a:close/>
                </a:path>
              </a:pathLst>
            </a:custGeom>
            <a:solidFill>
              <a:srgbClr val="660066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11169793" cy="1504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88632" lvl="1" indent="-244316" algn="ctr">
                <a:lnSpc>
                  <a:spcPts val="3240"/>
                </a:lnSpc>
                <a:buFont typeface="Arial"/>
                <a:buChar char="•"/>
              </a:pPr>
              <a:r>
                <a:rPr lang="en-US" sz="2700" b="1" i="1">
                  <a:solidFill>
                    <a:srgbClr val="002060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Участь закладу у Територія освітніх перспектив (ТОП).</a:t>
              </a:r>
            </a:p>
          </p:txBody>
        </p:sp>
      </p:grpSp>
      <p:grpSp>
        <p:nvGrpSpPr>
          <p:cNvPr id="38" name="Group 38"/>
          <p:cNvGrpSpPr>
            <a:grpSpLocks noChangeAspect="1"/>
          </p:cNvGrpSpPr>
          <p:nvPr/>
        </p:nvGrpSpPr>
        <p:grpSpPr>
          <a:xfrm>
            <a:off x="13112319" y="495323"/>
            <a:ext cx="4882926" cy="2797452"/>
            <a:chOff x="0" y="0"/>
            <a:chExt cx="6510568" cy="372993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510528" cy="3729990"/>
            </a:xfrm>
            <a:custGeom>
              <a:avLst/>
              <a:gdLst/>
              <a:ahLst/>
              <a:cxnLst/>
              <a:rect l="l" t="t" r="r" b="b"/>
              <a:pathLst>
                <a:path w="6510528" h="3729990">
                  <a:moveTo>
                    <a:pt x="0" y="0"/>
                  </a:moveTo>
                  <a:lnTo>
                    <a:pt x="6510528" y="0"/>
                  </a:lnTo>
                  <a:lnTo>
                    <a:pt x="6510528" y="3729990"/>
                  </a:lnTo>
                  <a:lnTo>
                    <a:pt x="0" y="3729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068" r="-1069" b="1"/>
              </a:stretch>
            </a:blipFill>
          </p:spPr>
        </p:sp>
      </p:grpSp>
      <p:grpSp>
        <p:nvGrpSpPr>
          <p:cNvPr id="40" name="Group 40"/>
          <p:cNvGrpSpPr>
            <a:grpSpLocks noChangeAspect="1"/>
          </p:cNvGrpSpPr>
          <p:nvPr/>
        </p:nvGrpSpPr>
        <p:grpSpPr>
          <a:xfrm>
            <a:off x="248658" y="6583476"/>
            <a:ext cx="2697802" cy="3555423"/>
            <a:chOff x="0" y="0"/>
            <a:chExt cx="3597070" cy="4740564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597021" cy="4740529"/>
            </a:xfrm>
            <a:custGeom>
              <a:avLst/>
              <a:gdLst/>
              <a:ahLst/>
              <a:cxnLst/>
              <a:rect l="l" t="t" r="r" b="b"/>
              <a:pathLst>
                <a:path w="3597021" h="4740529">
                  <a:moveTo>
                    <a:pt x="0" y="0"/>
                  </a:moveTo>
                  <a:lnTo>
                    <a:pt x="3597021" y="0"/>
                  </a:lnTo>
                  <a:lnTo>
                    <a:pt x="3597021" y="4740529"/>
                  </a:lnTo>
                  <a:lnTo>
                    <a:pt x="0" y="4740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27" r="-1" b="-627"/>
              </a:stretch>
            </a:blipFill>
          </p:spPr>
        </p:sp>
      </p:grpSp>
      <p:grpSp>
        <p:nvGrpSpPr>
          <p:cNvPr id="42" name="Group 42"/>
          <p:cNvGrpSpPr>
            <a:grpSpLocks noChangeAspect="1"/>
          </p:cNvGrpSpPr>
          <p:nvPr/>
        </p:nvGrpSpPr>
        <p:grpSpPr>
          <a:xfrm>
            <a:off x="11024504" y="4257633"/>
            <a:ext cx="2195144" cy="2428504"/>
            <a:chOff x="0" y="0"/>
            <a:chExt cx="2926858" cy="3238006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926842" cy="3237992"/>
            </a:xfrm>
            <a:custGeom>
              <a:avLst/>
              <a:gdLst/>
              <a:ahLst/>
              <a:cxnLst/>
              <a:rect l="l" t="t" r="r" b="b"/>
              <a:pathLst>
                <a:path w="2926842" h="3237992">
                  <a:moveTo>
                    <a:pt x="0" y="0"/>
                  </a:moveTo>
                  <a:lnTo>
                    <a:pt x="2926842" y="0"/>
                  </a:lnTo>
                  <a:lnTo>
                    <a:pt x="2926842" y="3237992"/>
                  </a:lnTo>
                  <a:lnTo>
                    <a:pt x="0" y="3237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9400" b="-621"/>
              </a:stretch>
            </a:blipFill>
          </p:spPr>
        </p:sp>
      </p:grpSp>
      <p:grpSp>
        <p:nvGrpSpPr>
          <p:cNvPr id="44" name="Group 44"/>
          <p:cNvGrpSpPr>
            <a:grpSpLocks noChangeAspect="1"/>
          </p:cNvGrpSpPr>
          <p:nvPr/>
        </p:nvGrpSpPr>
        <p:grpSpPr>
          <a:xfrm>
            <a:off x="11927074" y="6954798"/>
            <a:ext cx="2518470" cy="2788426"/>
            <a:chOff x="0" y="0"/>
            <a:chExt cx="3357960" cy="3717902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3358007" cy="3717925"/>
            </a:xfrm>
            <a:custGeom>
              <a:avLst/>
              <a:gdLst/>
              <a:ahLst/>
              <a:cxnLst/>
              <a:rect l="l" t="t" r="r" b="b"/>
              <a:pathLst>
                <a:path w="3358007" h="3717925">
                  <a:moveTo>
                    <a:pt x="0" y="0"/>
                  </a:moveTo>
                  <a:lnTo>
                    <a:pt x="3358007" y="0"/>
                  </a:lnTo>
                  <a:lnTo>
                    <a:pt x="3358007" y="3717925"/>
                  </a:lnTo>
                  <a:lnTo>
                    <a:pt x="0" y="3717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4212" r="-24210" b="-541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829050" y="95250"/>
            <a:ext cx="1214437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 i="1">
                <a:solidFill>
                  <a:srgbClr val="FFFFFF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Удосконалення матеріально-технічної бази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04748" y="323834"/>
            <a:ext cx="2368604" cy="2228760"/>
            <a:chOff x="0" y="0"/>
            <a:chExt cx="3158138" cy="29716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58109" cy="2971673"/>
            </a:xfrm>
            <a:custGeom>
              <a:avLst/>
              <a:gdLst/>
              <a:ahLst/>
              <a:cxnLst/>
              <a:rect l="l" t="t" r="r" b="b"/>
              <a:pathLst>
                <a:path w="3158109" h="2971673">
                  <a:moveTo>
                    <a:pt x="0" y="0"/>
                  </a:moveTo>
                  <a:lnTo>
                    <a:pt x="3158109" y="0"/>
                  </a:lnTo>
                  <a:lnTo>
                    <a:pt x="3158109" y="2971673"/>
                  </a:lnTo>
                  <a:lnTo>
                    <a:pt x="0" y="2971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71747" y="6982642"/>
            <a:ext cx="4014158" cy="3042325"/>
            <a:chOff x="0" y="0"/>
            <a:chExt cx="5627652" cy="42651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27624" cy="4265168"/>
            </a:xfrm>
            <a:custGeom>
              <a:avLst/>
              <a:gdLst/>
              <a:ahLst/>
              <a:cxnLst/>
              <a:rect l="l" t="t" r="r" b="b"/>
              <a:pathLst>
                <a:path w="5627624" h="4265168">
                  <a:moveTo>
                    <a:pt x="0" y="0"/>
                  </a:moveTo>
                  <a:lnTo>
                    <a:pt x="5627624" y="0"/>
                  </a:lnTo>
                  <a:lnTo>
                    <a:pt x="5627624" y="4265168"/>
                  </a:lnTo>
                  <a:lnTo>
                    <a:pt x="0" y="4265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26" r="-527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683722" y="4032228"/>
            <a:ext cx="3871452" cy="2818234"/>
            <a:chOff x="0" y="0"/>
            <a:chExt cx="5161936" cy="37576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61915" cy="3757676"/>
            </a:xfrm>
            <a:custGeom>
              <a:avLst/>
              <a:gdLst/>
              <a:ahLst/>
              <a:cxnLst/>
              <a:rect l="l" t="t" r="r" b="b"/>
              <a:pathLst>
                <a:path w="5161915" h="3757676">
                  <a:moveTo>
                    <a:pt x="0" y="0"/>
                  </a:moveTo>
                  <a:lnTo>
                    <a:pt x="5161915" y="0"/>
                  </a:lnTo>
                  <a:lnTo>
                    <a:pt x="5161915" y="3757676"/>
                  </a:lnTo>
                  <a:lnTo>
                    <a:pt x="0" y="3757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292" b="-1291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8759219" y="3240056"/>
            <a:ext cx="3655436" cy="2782961"/>
            <a:chOff x="0" y="0"/>
            <a:chExt cx="5595580" cy="42600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595620" cy="4260088"/>
            </a:xfrm>
            <a:custGeom>
              <a:avLst/>
              <a:gdLst/>
              <a:ahLst/>
              <a:cxnLst/>
              <a:rect l="l" t="t" r="r" b="b"/>
              <a:pathLst>
                <a:path w="5595620" h="4260088">
                  <a:moveTo>
                    <a:pt x="0" y="0"/>
                  </a:moveTo>
                  <a:lnTo>
                    <a:pt x="5595620" y="0"/>
                  </a:lnTo>
                  <a:lnTo>
                    <a:pt x="5595620" y="4260088"/>
                  </a:lnTo>
                  <a:lnTo>
                    <a:pt x="0" y="4260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19" r="-519" b="1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503217" y="1205138"/>
            <a:ext cx="2493062" cy="2694912"/>
            <a:chOff x="0" y="0"/>
            <a:chExt cx="3324082" cy="35932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4098" cy="3593211"/>
            </a:xfrm>
            <a:custGeom>
              <a:avLst/>
              <a:gdLst/>
              <a:ahLst/>
              <a:cxnLst/>
              <a:rect l="l" t="t" r="r" b="b"/>
              <a:pathLst>
                <a:path w="3324098" h="3593211">
                  <a:moveTo>
                    <a:pt x="0" y="0"/>
                  </a:moveTo>
                  <a:lnTo>
                    <a:pt x="3324098" y="0"/>
                  </a:lnTo>
                  <a:lnTo>
                    <a:pt x="3324098" y="3593211"/>
                  </a:lnTo>
                  <a:lnTo>
                    <a:pt x="0" y="3593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11" b="-211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5347880" y="6982642"/>
            <a:ext cx="3992489" cy="3026271"/>
            <a:chOff x="0" y="0"/>
            <a:chExt cx="5342656" cy="404968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342636" cy="4049649"/>
            </a:xfrm>
            <a:custGeom>
              <a:avLst/>
              <a:gdLst/>
              <a:ahLst/>
              <a:cxnLst/>
              <a:rect l="l" t="t" r="r" b="b"/>
              <a:pathLst>
                <a:path w="5342636" h="4049649">
                  <a:moveTo>
                    <a:pt x="0" y="0"/>
                  </a:moveTo>
                  <a:lnTo>
                    <a:pt x="5342636" y="0"/>
                  </a:lnTo>
                  <a:lnTo>
                    <a:pt x="5342636" y="4049649"/>
                  </a:lnTo>
                  <a:lnTo>
                    <a:pt x="0" y="4049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555" r="-55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5042858" y="1028700"/>
            <a:ext cx="12943013" cy="1906554"/>
            <a:chOff x="0" y="0"/>
            <a:chExt cx="17257351" cy="2542072"/>
          </a:xfrm>
        </p:grpSpPr>
        <p:sp>
          <p:nvSpPr>
            <p:cNvPr id="17" name="Freeform 17"/>
            <p:cNvSpPr/>
            <p:nvPr/>
          </p:nvSpPr>
          <p:spPr>
            <a:xfrm>
              <a:off x="20303" y="20505"/>
              <a:ext cx="17216746" cy="2500972"/>
            </a:xfrm>
            <a:custGeom>
              <a:avLst/>
              <a:gdLst/>
              <a:ahLst/>
              <a:cxnLst/>
              <a:rect l="l" t="t" r="r" b="b"/>
              <a:pathLst>
                <a:path w="17216746" h="2500972">
                  <a:moveTo>
                    <a:pt x="0" y="416806"/>
                  </a:moveTo>
                  <a:cubicBezTo>
                    <a:pt x="0" y="186599"/>
                    <a:pt x="187327" y="0"/>
                    <a:pt x="418507" y="0"/>
                  </a:cubicBezTo>
                  <a:lnTo>
                    <a:pt x="16798236" y="0"/>
                  </a:lnTo>
                  <a:cubicBezTo>
                    <a:pt x="17029418" y="0"/>
                    <a:pt x="17216746" y="186599"/>
                    <a:pt x="17216746" y="416806"/>
                  </a:cubicBezTo>
                  <a:lnTo>
                    <a:pt x="17216746" y="2084167"/>
                  </a:lnTo>
                  <a:cubicBezTo>
                    <a:pt x="17216746" y="2314373"/>
                    <a:pt x="17029418" y="2500972"/>
                    <a:pt x="16798236" y="2500972"/>
                  </a:cubicBezTo>
                  <a:lnTo>
                    <a:pt x="418507" y="2500972"/>
                  </a:lnTo>
                  <a:cubicBezTo>
                    <a:pt x="187327" y="2500972"/>
                    <a:pt x="0" y="2314373"/>
                    <a:pt x="0" y="2084167"/>
                  </a:cubicBezTo>
                  <a:close/>
                </a:path>
              </a:pathLst>
            </a:custGeom>
            <a:gradFill rotWithShape="1">
              <a:gsLst>
                <a:gs pos="0">
                  <a:srgbClr val="92DFF9">
                    <a:alpha val="100000"/>
                  </a:srgbClr>
                </a:gs>
                <a:gs pos="50000">
                  <a:srgbClr val="BDE9FA">
                    <a:alpha val="100000"/>
                  </a:srgbClr>
                </a:gs>
                <a:gs pos="100000">
                  <a:srgbClr val="DFF4FC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7257351" cy="2542116"/>
            </a:xfrm>
            <a:custGeom>
              <a:avLst/>
              <a:gdLst/>
              <a:ahLst/>
              <a:cxnLst/>
              <a:rect l="l" t="t" r="r" b="b"/>
              <a:pathLst>
                <a:path w="17257351" h="2542116">
                  <a:moveTo>
                    <a:pt x="0" y="437311"/>
                  </a:moveTo>
                  <a:cubicBezTo>
                    <a:pt x="0" y="195485"/>
                    <a:pt x="196666" y="0"/>
                    <a:pt x="438810" y="0"/>
                  </a:cubicBezTo>
                  <a:lnTo>
                    <a:pt x="16818539" y="0"/>
                  </a:lnTo>
                  <a:lnTo>
                    <a:pt x="16818539" y="20505"/>
                  </a:lnTo>
                  <a:lnTo>
                    <a:pt x="16818539" y="0"/>
                  </a:lnTo>
                  <a:cubicBezTo>
                    <a:pt x="17060684" y="0"/>
                    <a:pt x="17257351" y="195485"/>
                    <a:pt x="17257351" y="437311"/>
                  </a:cubicBezTo>
                  <a:lnTo>
                    <a:pt x="17237049" y="437311"/>
                  </a:lnTo>
                  <a:lnTo>
                    <a:pt x="17257351" y="437311"/>
                  </a:lnTo>
                  <a:lnTo>
                    <a:pt x="17257351" y="2104672"/>
                  </a:lnTo>
                  <a:lnTo>
                    <a:pt x="17237049" y="2104672"/>
                  </a:lnTo>
                  <a:lnTo>
                    <a:pt x="17257351" y="2104672"/>
                  </a:lnTo>
                  <a:cubicBezTo>
                    <a:pt x="17257351" y="2346498"/>
                    <a:pt x="17060684" y="2541983"/>
                    <a:pt x="16818539" y="2541983"/>
                  </a:cubicBezTo>
                  <a:lnTo>
                    <a:pt x="16818539" y="2521477"/>
                  </a:lnTo>
                  <a:lnTo>
                    <a:pt x="16818539" y="2541983"/>
                  </a:lnTo>
                  <a:lnTo>
                    <a:pt x="438810" y="2541983"/>
                  </a:lnTo>
                  <a:lnTo>
                    <a:pt x="438810" y="2521477"/>
                  </a:lnTo>
                  <a:lnTo>
                    <a:pt x="438810" y="2541983"/>
                  </a:lnTo>
                  <a:cubicBezTo>
                    <a:pt x="196666" y="2542116"/>
                    <a:pt x="0" y="2346498"/>
                    <a:pt x="0" y="2104672"/>
                  </a:cubicBezTo>
                  <a:lnTo>
                    <a:pt x="0" y="437311"/>
                  </a:lnTo>
                  <a:lnTo>
                    <a:pt x="20303" y="437311"/>
                  </a:lnTo>
                  <a:lnTo>
                    <a:pt x="0" y="437311"/>
                  </a:lnTo>
                  <a:moveTo>
                    <a:pt x="40606" y="437311"/>
                  </a:moveTo>
                  <a:lnTo>
                    <a:pt x="40606" y="2104672"/>
                  </a:lnTo>
                  <a:lnTo>
                    <a:pt x="20303" y="2104672"/>
                  </a:lnTo>
                  <a:lnTo>
                    <a:pt x="40606" y="2104672"/>
                  </a:lnTo>
                  <a:cubicBezTo>
                    <a:pt x="40606" y="2323259"/>
                    <a:pt x="218593" y="2500972"/>
                    <a:pt x="438810" y="2500972"/>
                  </a:cubicBezTo>
                  <a:lnTo>
                    <a:pt x="16818539" y="2500972"/>
                  </a:lnTo>
                  <a:cubicBezTo>
                    <a:pt x="17038757" y="2500972"/>
                    <a:pt x="17216746" y="2323259"/>
                    <a:pt x="17216746" y="2104672"/>
                  </a:cubicBezTo>
                  <a:lnTo>
                    <a:pt x="17216746" y="437311"/>
                  </a:lnTo>
                  <a:cubicBezTo>
                    <a:pt x="17216746" y="218724"/>
                    <a:pt x="17038757" y="41011"/>
                    <a:pt x="16818539" y="41011"/>
                  </a:cubicBezTo>
                  <a:lnTo>
                    <a:pt x="438810" y="41011"/>
                  </a:lnTo>
                  <a:lnTo>
                    <a:pt x="438810" y="20505"/>
                  </a:lnTo>
                  <a:lnTo>
                    <a:pt x="438810" y="41011"/>
                  </a:lnTo>
                  <a:cubicBezTo>
                    <a:pt x="218593" y="41011"/>
                    <a:pt x="40606" y="218724"/>
                    <a:pt x="40606" y="437311"/>
                  </a:cubicBezTo>
                  <a:close/>
                </a:path>
              </a:pathLst>
            </a:custGeom>
            <a:solidFill>
              <a:srgbClr val="2E0EB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17257351" cy="2589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r>
                <a:rPr lang="en-US" sz="2300" b="1" i="1">
                  <a:solidFill>
                    <a:srgbClr val="660066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Удосконалюємо найпростіше укриття — заради безпеки дітей </a:t>
              </a:r>
            </a:p>
            <a:p>
              <a:pPr algn="ctr">
                <a:lnSpc>
                  <a:spcPts val="2760"/>
                </a:lnSpc>
              </a:pPr>
              <a:r>
                <a:rPr lang="en-US" sz="2300" b="1" i="1">
                  <a:solidFill>
                    <a:srgbClr val="660066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У нашому закладі триває робота з покращення умов найпростішого укриття.</a:t>
              </a:r>
            </a:p>
            <a:p>
              <a:pPr algn="ctr">
                <a:lnSpc>
                  <a:spcPts val="2760"/>
                </a:lnSpc>
              </a:pPr>
              <a:r>
                <a:rPr lang="en-US" sz="2300" b="1" i="1">
                  <a:solidFill>
                    <a:srgbClr val="660066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Створення безпечного простору для дітей, педагогів та батьків — наш пріоритет.</a:t>
              </a:r>
            </a:p>
            <a:p>
              <a:pPr algn="ctr">
                <a:lnSpc>
                  <a:spcPts val="2760"/>
                </a:lnSpc>
              </a:pPr>
              <a:r>
                <a:rPr lang="en-US" sz="2300" b="1" i="1" u="sng">
                  <a:solidFill>
                    <a:srgbClr val="660066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Ми віримо: турбота про безпеку — це турбота про майбутнє!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618700" y="3023368"/>
            <a:ext cx="5367171" cy="2017722"/>
            <a:chOff x="0" y="0"/>
            <a:chExt cx="8131282" cy="3056855"/>
          </a:xfrm>
        </p:grpSpPr>
        <p:sp>
          <p:nvSpPr>
            <p:cNvPr id="21" name="Freeform 21"/>
            <p:cNvSpPr/>
            <p:nvPr/>
          </p:nvSpPr>
          <p:spPr>
            <a:xfrm>
              <a:off x="28575" y="37167"/>
              <a:ext cx="8074152" cy="2982465"/>
            </a:xfrm>
            <a:custGeom>
              <a:avLst/>
              <a:gdLst/>
              <a:ahLst/>
              <a:cxnLst/>
              <a:rect l="l" t="t" r="r" b="b"/>
              <a:pathLst>
                <a:path w="8074152" h="2982465">
                  <a:moveTo>
                    <a:pt x="0" y="497050"/>
                  </a:moveTo>
                  <a:cubicBezTo>
                    <a:pt x="0" y="222508"/>
                    <a:pt x="174117" y="0"/>
                    <a:pt x="389001" y="0"/>
                  </a:cubicBezTo>
                  <a:lnTo>
                    <a:pt x="7685151" y="0"/>
                  </a:lnTo>
                  <a:cubicBezTo>
                    <a:pt x="7899908" y="0"/>
                    <a:pt x="8074152" y="222508"/>
                    <a:pt x="8074152" y="497050"/>
                  </a:cubicBezTo>
                  <a:lnTo>
                    <a:pt x="8074152" y="2485415"/>
                  </a:lnTo>
                  <a:cubicBezTo>
                    <a:pt x="8074152" y="2759957"/>
                    <a:pt x="7900035" y="2982465"/>
                    <a:pt x="7685151" y="2982465"/>
                  </a:cubicBezTo>
                  <a:lnTo>
                    <a:pt x="389001" y="2982465"/>
                  </a:lnTo>
                  <a:cubicBezTo>
                    <a:pt x="174244" y="2982465"/>
                    <a:pt x="0" y="2759957"/>
                    <a:pt x="0" y="2485415"/>
                  </a:cubicBezTo>
                  <a:close/>
                </a:path>
              </a:pathLst>
            </a:custGeom>
            <a:solidFill>
              <a:srgbClr val="CCFF8B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8131302" cy="3056799"/>
            </a:xfrm>
            <a:custGeom>
              <a:avLst/>
              <a:gdLst/>
              <a:ahLst/>
              <a:cxnLst/>
              <a:rect l="l" t="t" r="r" b="b"/>
              <a:pathLst>
                <a:path w="8131302" h="3056799">
                  <a:moveTo>
                    <a:pt x="0" y="534217"/>
                  </a:moveTo>
                  <a:cubicBezTo>
                    <a:pt x="0" y="238531"/>
                    <a:pt x="187452" y="0"/>
                    <a:pt x="417576" y="0"/>
                  </a:cubicBezTo>
                  <a:lnTo>
                    <a:pt x="7713726" y="0"/>
                  </a:lnTo>
                  <a:lnTo>
                    <a:pt x="7713726" y="37167"/>
                  </a:lnTo>
                  <a:lnTo>
                    <a:pt x="7713726" y="0"/>
                  </a:lnTo>
                  <a:cubicBezTo>
                    <a:pt x="7943850" y="0"/>
                    <a:pt x="8131302" y="238531"/>
                    <a:pt x="8131302" y="534217"/>
                  </a:cubicBezTo>
                  <a:lnTo>
                    <a:pt x="8131302" y="2522582"/>
                  </a:lnTo>
                  <a:lnTo>
                    <a:pt x="8102727" y="2522582"/>
                  </a:lnTo>
                  <a:lnTo>
                    <a:pt x="8131302" y="2522582"/>
                  </a:lnTo>
                  <a:cubicBezTo>
                    <a:pt x="8131302" y="2818268"/>
                    <a:pt x="7943850" y="3056799"/>
                    <a:pt x="7713726" y="3056799"/>
                  </a:cubicBezTo>
                  <a:lnTo>
                    <a:pt x="7713726" y="3019632"/>
                  </a:lnTo>
                  <a:lnTo>
                    <a:pt x="7713726" y="3056799"/>
                  </a:lnTo>
                  <a:lnTo>
                    <a:pt x="417576" y="3056799"/>
                  </a:lnTo>
                  <a:lnTo>
                    <a:pt x="417576" y="3019632"/>
                  </a:lnTo>
                  <a:lnTo>
                    <a:pt x="417576" y="3056799"/>
                  </a:lnTo>
                  <a:cubicBezTo>
                    <a:pt x="187452" y="3056799"/>
                    <a:pt x="0" y="2818268"/>
                    <a:pt x="0" y="2522582"/>
                  </a:cubicBezTo>
                  <a:lnTo>
                    <a:pt x="0" y="534217"/>
                  </a:lnTo>
                  <a:lnTo>
                    <a:pt x="28575" y="534217"/>
                  </a:lnTo>
                  <a:lnTo>
                    <a:pt x="0" y="534217"/>
                  </a:lnTo>
                  <a:moveTo>
                    <a:pt x="57150" y="534217"/>
                  </a:moveTo>
                  <a:lnTo>
                    <a:pt x="57150" y="2522582"/>
                  </a:lnTo>
                  <a:lnTo>
                    <a:pt x="28575" y="2522582"/>
                  </a:lnTo>
                  <a:lnTo>
                    <a:pt x="57150" y="2522582"/>
                  </a:lnTo>
                  <a:cubicBezTo>
                    <a:pt x="57150" y="2775980"/>
                    <a:pt x="218059" y="2982465"/>
                    <a:pt x="417576" y="2982465"/>
                  </a:cubicBezTo>
                  <a:lnTo>
                    <a:pt x="7713726" y="2982465"/>
                  </a:lnTo>
                  <a:cubicBezTo>
                    <a:pt x="7913243" y="2982465"/>
                    <a:pt x="8074152" y="2775980"/>
                    <a:pt x="8074152" y="2522582"/>
                  </a:cubicBezTo>
                  <a:lnTo>
                    <a:pt x="8074152" y="534217"/>
                  </a:lnTo>
                  <a:lnTo>
                    <a:pt x="8102727" y="534217"/>
                  </a:lnTo>
                  <a:lnTo>
                    <a:pt x="8074152" y="534217"/>
                  </a:lnTo>
                  <a:cubicBezTo>
                    <a:pt x="8074152" y="280819"/>
                    <a:pt x="7913243" y="74334"/>
                    <a:pt x="7713726" y="74334"/>
                  </a:cubicBezTo>
                  <a:lnTo>
                    <a:pt x="417576" y="74334"/>
                  </a:lnTo>
                  <a:lnTo>
                    <a:pt x="417576" y="37167"/>
                  </a:lnTo>
                  <a:lnTo>
                    <a:pt x="417576" y="74334"/>
                  </a:lnTo>
                  <a:cubicBezTo>
                    <a:pt x="218059" y="74334"/>
                    <a:pt x="57150" y="280819"/>
                    <a:pt x="57150" y="534217"/>
                  </a:cubicBezTo>
                  <a:close/>
                </a:path>
              </a:pathLst>
            </a:custGeom>
            <a:solidFill>
              <a:srgbClr val="660066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8131282" cy="3104480"/>
            </a:xfrm>
            <a:prstGeom prst="rect">
              <a:avLst/>
            </a:prstGeom>
          </p:spPr>
          <p:txBody>
            <a:bodyPr lIns="44708" tIns="44708" rIns="44708" bIns="44708" rtlCol="0" anchor="ctr"/>
            <a:lstStyle/>
            <a:p>
              <a:pPr algn="ctr">
                <a:lnSpc>
                  <a:spcPts val="2745"/>
                </a:lnSpc>
              </a:pPr>
              <a:r>
                <a:rPr lang="en-US" sz="2288" b="1" i="1">
                  <a:solidFill>
                    <a:srgbClr val="190C19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З метою покращення благоустрою території закладу, у межах заходів з озеленення, придбано саджанці дерев, хвойних рослин та квітів.</a:t>
              </a:r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2618700" y="4820441"/>
            <a:ext cx="5795566" cy="5466559"/>
            <a:chOff x="0" y="0"/>
            <a:chExt cx="5584420" cy="52674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584444" cy="5267452"/>
            </a:xfrm>
            <a:custGeom>
              <a:avLst/>
              <a:gdLst/>
              <a:ahLst/>
              <a:cxnLst/>
              <a:rect l="l" t="t" r="r" b="b"/>
              <a:pathLst>
                <a:path w="5584444" h="5267452">
                  <a:moveTo>
                    <a:pt x="0" y="0"/>
                  </a:moveTo>
                  <a:lnTo>
                    <a:pt x="5584444" y="0"/>
                  </a:lnTo>
                  <a:lnTo>
                    <a:pt x="5584444" y="5267452"/>
                  </a:lnTo>
                  <a:lnTo>
                    <a:pt x="0" y="5267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469539" y="3900049"/>
            <a:ext cx="4014158" cy="3047847"/>
            <a:chOff x="0" y="0"/>
            <a:chExt cx="5837674" cy="443239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837682" cy="4432427"/>
            </a:xfrm>
            <a:custGeom>
              <a:avLst/>
              <a:gdLst/>
              <a:ahLst/>
              <a:cxnLst/>
              <a:rect l="l" t="t" r="r" b="b"/>
              <a:pathLst>
                <a:path w="5837682" h="4432427">
                  <a:moveTo>
                    <a:pt x="0" y="0"/>
                  </a:moveTo>
                  <a:lnTo>
                    <a:pt x="5837682" y="0"/>
                  </a:lnTo>
                  <a:lnTo>
                    <a:pt x="5837682" y="4432427"/>
                  </a:lnTo>
                  <a:lnTo>
                    <a:pt x="0" y="4432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502" r="-502"/>
              </a:stretch>
            </a:blip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9901238" y="6327819"/>
            <a:ext cx="2939510" cy="3770278"/>
            <a:chOff x="0" y="0"/>
            <a:chExt cx="3720424" cy="477189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720465" cy="4771898"/>
            </a:xfrm>
            <a:custGeom>
              <a:avLst/>
              <a:gdLst/>
              <a:ahLst/>
              <a:cxnLst/>
              <a:rect l="l" t="t" r="r" b="b"/>
              <a:pathLst>
                <a:path w="3720465" h="4771898">
                  <a:moveTo>
                    <a:pt x="0" y="0"/>
                  </a:moveTo>
                  <a:lnTo>
                    <a:pt x="3720465" y="0"/>
                  </a:lnTo>
                  <a:lnTo>
                    <a:pt x="3720465" y="4771898"/>
                  </a:lnTo>
                  <a:lnTo>
                    <a:pt x="0" y="4771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654" t="-18796" r="656" b="-19808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871892" y="211932"/>
            <a:ext cx="10941938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8"/>
              </a:lnSpc>
            </a:pPr>
            <a:r>
              <a:rPr lang="en-US" sz="3865" b="1" i="1">
                <a:solidFill>
                  <a:srgbClr val="FFFFFF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Партнерська взаємодія педагогів, батьків- запорука гармонійного розвитку дитини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67150" y="140793"/>
            <a:ext cx="2319775" cy="2182814"/>
            <a:chOff x="0" y="0"/>
            <a:chExt cx="3093034" cy="29104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93085" cy="2910459"/>
            </a:xfrm>
            <a:custGeom>
              <a:avLst/>
              <a:gdLst/>
              <a:ahLst/>
              <a:cxnLst/>
              <a:rect l="l" t="t" r="r" b="b"/>
              <a:pathLst>
                <a:path w="3093085" h="2910459">
                  <a:moveTo>
                    <a:pt x="0" y="0"/>
                  </a:moveTo>
                  <a:lnTo>
                    <a:pt x="3093085" y="0"/>
                  </a:lnTo>
                  <a:lnTo>
                    <a:pt x="3093085" y="2910459"/>
                  </a:lnTo>
                  <a:lnTo>
                    <a:pt x="0" y="2910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3556210" y="1597594"/>
            <a:ext cx="10257620" cy="1120140"/>
            <a:chOff x="0" y="0"/>
            <a:chExt cx="13676827" cy="1493520"/>
          </a:xfrm>
        </p:grpSpPr>
        <p:sp>
          <p:nvSpPr>
            <p:cNvPr id="7" name="Freeform 7"/>
            <p:cNvSpPr/>
            <p:nvPr/>
          </p:nvSpPr>
          <p:spPr>
            <a:xfrm>
              <a:off x="40823" y="38100"/>
              <a:ext cx="13595029" cy="1417320"/>
            </a:xfrm>
            <a:custGeom>
              <a:avLst/>
              <a:gdLst/>
              <a:ahLst/>
              <a:cxnLst/>
              <a:rect l="l" t="t" r="r" b="b"/>
              <a:pathLst>
                <a:path w="13595029" h="1417320">
                  <a:moveTo>
                    <a:pt x="0" y="236220"/>
                  </a:moveTo>
                  <a:cubicBezTo>
                    <a:pt x="0" y="105791"/>
                    <a:pt x="118661" y="0"/>
                    <a:pt x="265081" y="0"/>
                  </a:cubicBezTo>
                  <a:lnTo>
                    <a:pt x="13329948" y="0"/>
                  </a:lnTo>
                  <a:cubicBezTo>
                    <a:pt x="13476369" y="0"/>
                    <a:pt x="13595030" y="105791"/>
                    <a:pt x="13595030" y="236220"/>
                  </a:cubicBezTo>
                  <a:lnTo>
                    <a:pt x="13595030" y="1181100"/>
                  </a:lnTo>
                  <a:cubicBezTo>
                    <a:pt x="13595030" y="1311529"/>
                    <a:pt x="13476369" y="1417320"/>
                    <a:pt x="13329948" y="1417320"/>
                  </a:cubicBezTo>
                  <a:lnTo>
                    <a:pt x="265081" y="1417320"/>
                  </a:lnTo>
                  <a:cubicBezTo>
                    <a:pt x="118661" y="1417320"/>
                    <a:pt x="0" y="1311529"/>
                    <a:pt x="0" y="1181100"/>
                  </a:cubicBezTo>
                  <a:close/>
                </a:path>
              </a:pathLst>
            </a:custGeom>
            <a:solidFill>
              <a:srgbClr val="CCFF8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3676677" cy="1493520"/>
            </a:xfrm>
            <a:custGeom>
              <a:avLst/>
              <a:gdLst/>
              <a:ahLst/>
              <a:cxnLst/>
              <a:rect l="l" t="t" r="r" b="b"/>
              <a:pathLst>
                <a:path w="13676677" h="1493520">
                  <a:moveTo>
                    <a:pt x="0" y="274320"/>
                  </a:moveTo>
                  <a:cubicBezTo>
                    <a:pt x="0" y="121158"/>
                    <a:pt x="138800" y="0"/>
                    <a:pt x="305904" y="0"/>
                  </a:cubicBezTo>
                  <a:lnTo>
                    <a:pt x="13370771" y="0"/>
                  </a:lnTo>
                  <a:lnTo>
                    <a:pt x="13370771" y="38100"/>
                  </a:lnTo>
                  <a:lnTo>
                    <a:pt x="13370771" y="0"/>
                  </a:lnTo>
                  <a:cubicBezTo>
                    <a:pt x="13537876" y="0"/>
                    <a:pt x="13676677" y="121158"/>
                    <a:pt x="13676677" y="274320"/>
                  </a:cubicBezTo>
                  <a:lnTo>
                    <a:pt x="13635853" y="274320"/>
                  </a:lnTo>
                  <a:lnTo>
                    <a:pt x="13676677" y="274320"/>
                  </a:lnTo>
                  <a:lnTo>
                    <a:pt x="13676677" y="1219200"/>
                  </a:lnTo>
                  <a:lnTo>
                    <a:pt x="13635853" y="1219200"/>
                  </a:lnTo>
                  <a:lnTo>
                    <a:pt x="13676677" y="1219200"/>
                  </a:lnTo>
                  <a:cubicBezTo>
                    <a:pt x="13676677" y="1372362"/>
                    <a:pt x="13537876" y="1493520"/>
                    <a:pt x="13370771" y="1493520"/>
                  </a:cubicBezTo>
                  <a:lnTo>
                    <a:pt x="13370771" y="1455420"/>
                  </a:lnTo>
                  <a:lnTo>
                    <a:pt x="13370771" y="1493520"/>
                  </a:lnTo>
                  <a:lnTo>
                    <a:pt x="305904" y="1493520"/>
                  </a:lnTo>
                  <a:lnTo>
                    <a:pt x="305904" y="1455420"/>
                  </a:lnTo>
                  <a:lnTo>
                    <a:pt x="305904" y="1493520"/>
                  </a:lnTo>
                  <a:cubicBezTo>
                    <a:pt x="138800" y="1493520"/>
                    <a:pt x="0" y="1372362"/>
                    <a:pt x="0" y="1219200"/>
                  </a:cubicBezTo>
                  <a:lnTo>
                    <a:pt x="0" y="274320"/>
                  </a:lnTo>
                  <a:lnTo>
                    <a:pt x="40823" y="274320"/>
                  </a:lnTo>
                  <a:lnTo>
                    <a:pt x="0" y="274320"/>
                  </a:lnTo>
                  <a:moveTo>
                    <a:pt x="81647" y="274320"/>
                  </a:moveTo>
                  <a:lnTo>
                    <a:pt x="81647" y="1219200"/>
                  </a:lnTo>
                  <a:lnTo>
                    <a:pt x="40823" y="1219200"/>
                  </a:lnTo>
                  <a:lnTo>
                    <a:pt x="81647" y="1219200"/>
                  </a:lnTo>
                  <a:cubicBezTo>
                    <a:pt x="81647" y="1327023"/>
                    <a:pt x="180304" y="1417320"/>
                    <a:pt x="305904" y="1417320"/>
                  </a:cubicBezTo>
                  <a:lnTo>
                    <a:pt x="13370771" y="1417320"/>
                  </a:lnTo>
                  <a:cubicBezTo>
                    <a:pt x="13496508" y="1417320"/>
                    <a:pt x="13595029" y="1327023"/>
                    <a:pt x="13595029" y="1219200"/>
                  </a:cubicBezTo>
                  <a:lnTo>
                    <a:pt x="13595029" y="274320"/>
                  </a:lnTo>
                  <a:cubicBezTo>
                    <a:pt x="13595029" y="166497"/>
                    <a:pt x="13496373" y="76200"/>
                    <a:pt x="13370771" y="76200"/>
                  </a:cubicBezTo>
                  <a:lnTo>
                    <a:pt x="305904" y="76200"/>
                  </a:lnTo>
                  <a:lnTo>
                    <a:pt x="305904" y="38100"/>
                  </a:lnTo>
                  <a:lnTo>
                    <a:pt x="305904" y="76200"/>
                  </a:lnTo>
                  <a:cubicBezTo>
                    <a:pt x="180304" y="76200"/>
                    <a:pt x="81647" y="166497"/>
                    <a:pt x="81647" y="274320"/>
                  </a:cubicBezTo>
                  <a:close/>
                </a:path>
              </a:pathLst>
            </a:custGeom>
            <a:solidFill>
              <a:srgbClr val="2E0EB6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056834" y="1765774"/>
            <a:ext cx="7352414" cy="557832"/>
            <a:chOff x="0" y="0"/>
            <a:chExt cx="9803218" cy="7437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803257" cy="743839"/>
            </a:xfrm>
            <a:custGeom>
              <a:avLst/>
              <a:gdLst/>
              <a:ahLst/>
              <a:cxnLst/>
              <a:rect l="l" t="t" r="r" b="b"/>
              <a:pathLst>
                <a:path w="9803257" h="743839">
                  <a:moveTo>
                    <a:pt x="0" y="0"/>
                  </a:moveTo>
                  <a:lnTo>
                    <a:pt x="9803257" y="0"/>
                  </a:lnTo>
                  <a:lnTo>
                    <a:pt x="9803257" y="743839"/>
                  </a:lnTo>
                  <a:lnTo>
                    <a:pt x="0" y="743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8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5467792" y="4864584"/>
            <a:ext cx="7352414" cy="557832"/>
            <a:chOff x="0" y="0"/>
            <a:chExt cx="9803218" cy="7437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803257" cy="743839"/>
            </a:xfrm>
            <a:custGeom>
              <a:avLst/>
              <a:gdLst/>
              <a:ahLst/>
              <a:cxnLst/>
              <a:rect l="l" t="t" r="r" b="b"/>
              <a:pathLst>
                <a:path w="9803257" h="743839">
                  <a:moveTo>
                    <a:pt x="0" y="0"/>
                  </a:moveTo>
                  <a:lnTo>
                    <a:pt x="9803257" y="0"/>
                  </a:lnTo>
                  <a:lnTo>
                    <a:pt x="9803257" y="743839"/>
                  </a:lnTo>
                  <a:lnTo>
                    <a:pt x="0" y="743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8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3826037" y="1748089"/>
            <a:ext cx="981400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1">
                <a:solidFill>
                  <a:srgbClr val="2E0EB6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Комунікація через вайбер,телеграм групи, classroom,  padlet , youtube-канал, проведення майстер-класів для батьків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205089" y="5379591"/>
            <a:ext cx="5594883" cy="2891212"/>
            <a:chOff x="0" y="0"/>
            <a:chExt cx="7459844" cy="38549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459853" cy="3854958"/>
            </a:xfrm>
            <a:custGeom>
              <a:avLst/>
              <a:gdLst/>
              <a:ahLst/>
              <a:cxnLst/>
              <a:rect l="l" t="t" r="r" b="b"/>
              <a:pathLst>
                <a:path w="7459853" h="3854958">
                  <a:moveTo>
                    <a:pt x="0" y="0"/>
                  </a:moveTo>
                  <a:lnTo>
                    <a:pt x="7459853" y="0"/>
                  </a:lnTo>
                  <a:lnTo>
                    <a:pt x="7459853" y="3854958"/>
                  </a:lnTo>
                  <a:lnTo>
                    <a:pt x="0" y="3854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68" r="-1168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5684994" y="6269787"/>
            <a:ext cx="2330882" cy="3828728"/>
            <a:chOff x="0" y="0"/>
            <a:chExt cx="3107842" cy="510497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107817" cy="5105019"/>
            </a:xfrm>
            <a:custGeom>
              <a:avLst/>
              <a:gdLst/>
              <a:ahLst/>
              <a:cxnLst/>
              <a:rect l="l" t="t" r="r" b="b"/>
              <a:pathLst>
                <a:path w="3107817" h="5105019">
                  <a:moveTo>
                    <a:pt x="0" y="0"/>
                  </a:moveTo>
                  <a:lnTo>
                    <a:pt x="3107817" y="0"/>
                  </a:lnTo>
                  <a:lnTo>
                    <a:pt x="3107817" y="5105019"/>
                  </a:lnTo>
                  <a:lnTo>
                    <a:pt x="0" y="5105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186" b="-1185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44342" y="2855620"/>
            <a:ext cx="5857290" cy="2888554"/>
            <a:chOff x="0" y="0"/>
            <a:chExt cx="7809720" cy="385140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809738" cy="3851402"/>
            </a:xfrm>
            <a:custGeom>
              <a:avLst/>
              <a:gdLst/>
              <a:ahLst/>
              <a:cxnLst/>
              <a:rect l="l" t="t" r="r" b="b"/>
              <a:pathLst>
                <a:path w="7809738" h="3851402">
                  <a:moveTo>
                    <a:pt x="0" y="0"/>
                  </a:moveTo>
                  <a:lnTo>
                    <a:pt x="7809738" y="0"/>
                  </a:lnTo>
                  <a:lnTo>
                    <a:pt x="7809738" y="3851402"/>
                  </a:lnTo>
                  <a:lnTo>
                    <a:pt x="0" y="3851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226" r="-1226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331796" y="7390956"/>
            <a:ext cx="5590224" cy="2707559"/>
            <a:chOff x="0" y="0"/>
            <a:chExt cx="7453632" cy="361007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453630" cy="3610102"/>
            </a:xfrm>
            <a:custGeom>
              <a:avLst/>
              <a:gdLst/>
              <a:ahLst/>
              <a:cxnLst/>
              <a:rect l="l" t="t" r="r" b="b"/>
              <a:pathLst>
                <a:path w="7453630" h="3610102">
                  <a:moveTo>
                    <a:pt x="0" y="0"/>
                  </a:moveTo>
                  <a:lnTo>
                    <a:pt x="7453630" y="0"/>
                  </a:lnTo>
                  <a:lnTo>
                    <a:pt x="7453630" y="3610102"/>
                  </a:lnTo>
                  <a:lnTo>
                    <a:pt x="0" y="3610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335" r="-1335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2597396" y="3053434"/>
            <a:ext cx="5268561" cy="2847586"/>
            <a:chOff x="0" y="0"/>
            <a:chExt cx="7024748" cy="379678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024751" cy="3796792"/>
            </a:xfrm>
            <a:custGeom>
              <a:avLst/>
              <a:gdLst/>
              <a:ahLst/>
              <a:cxnLst/>
              <a:rect l="l" t="t" r="r" b="b"/>
              <a:pathLst>
                <a:path w="7024751" h="3796792">
                  <a:moveTo>
                    <a:pt x="0" y="0"/>
                  </a:moveTo>
                  <a:lnTo>
                    <a:pt x="7024751" y="0"/>
                  </a:lnTo>
                  <a:lnTo>
                    <a:pt x="7024751" y="3796792"/>
                  </a:lnTo>
                  <a:lnTo>
                    <a:pt x="0" y="3796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128" r="-1128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2250654" y="5379591"/>
            <a:ext cx="2334056" cy="4047837"/>
            <a:chOff x="0" y="0"/>
            <a:chExt cx="3112074" cy="539711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112135" cy="5397119"/>
            </a:xfrm>
            <a:custGeom>
              <a:avLst/>
              <a:gdLst/>
              <a:ahLst/>
              <a:cxnLst/>
              <a:rect l="l" t="t" r="r" b="b"/>
              <a:pathLst>
                <a:path w="3112135" h="5397119">
                  <a:moveTo>
                    <a:pt x="0" y="0"/>
                  </a:moveTo>
                  <a:lnTo>
                    <a:pt x="3112135" y="0"/>
                  </a:lnTo>
                  <a:lnTo>
                    <a:pt x="3112135" y="5397119"/>
                  </a:lnTo>
                  <a:lnTo>
                    <a:pt x="0" y="5397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282" r="1" b="-1282"/>
              </a:stretch>
            </a:blip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3891610" y="6013736"/>
            <a:ext cx="2680134" cy="3819765"/>
            <a:chOff x="0" y="0"/>
            <a:chExt cx="3573512" cy="509302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573526" cy="5093081"/>
            </a:xfrm>
            <a:custGeom>
              <a:avLst/>
              <a:gdLst/>
              <a:ahLst/>
              <a:cxnLst/>
              <a:rect l="l" t="t" r="r" b="b"/>
              <a:pathLst>
                <a:path w="3573526" h="5093081">
                  <a:moveTo>
                    <a:pt x="0" y="0"/>
                  </a:moveTo>
                  <a:lnTo>
                    <a:pt x="3573526" y="0"/>
                  </a:lnTo>
                  <a:lnTo>
                    <a:pt x="3573526" y="5093081"/>
                  </a:lnTo>
                  <a:lnTo>
                    <a:pt x="0" y="5093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781" b="-779"/>
              </a:stretch>
            </a:blip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13994805" y="168647"/>
            <a:ext cx="4142991" cy="2918222"/>
            <a:chOff x="0" y="0"/>
            <a:chExt cx="4679420" cy="329607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679442" cy="3296031"/>
            </a:xfrm>
            <a:custGeom>
              <a:avLst/>
              <a:gdLst/>
              <a:ahLst/>
              <a:cxnLst/>
              <a:rect l="l" t="t" r="r" b="b"/>
              <a:pathLst>
                <a:path w="4679442" h="3296031">
                  <a:moveTo>
                    <a:pt x="0" y="0"/>
                  </a:moveTo>
                  <a:lnTo>
                    <a:pt x="4679442" y="0"/>
                  </a:lnTo>
                  <a:lnTo>
                    <a:pt x="4679442" y="3296031"/>
                  </a:lnTo>
                  <a:lnTo>
                    <a:pt x="0" y="3296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842" r="-842" b="-1"/>
              </a:stretch>
            </a:blip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6283438" y="2921624"/>
            <a:ext cx="5742066" cy="3288663"/>
            <a:chOff x="0" y="0"/>
            <a:chExt cx="7656088" cy="438488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7656068" cy="4384929"/>
            </a:xfrm>
            <a:custGeom>
              <a:avLst/>
              <a:gdLst/>
              <a:ahLst/>
              <a:cxnLst/>
              <a:rect l="l" t="t" r="r" b="b"/>
              <a:pathLst>
                <a:path w="7656068" h="4384929">
                  <a:moveTo>
                    <a:pt x="0" y="0"/>
                  </a:moveTo>
                  <a:lnTo>
                    <a:pt x="7656068" y="0"/>
                  </a:lnTo>
                  <a:lnTo>
                    <a:pt x="7656068" y="4384929"/>
                  </a:lnTo>
                  <a:lnTo>
                    <a:pt x="0" y="4384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902" r="-903" b="1"/>
              </a:stretch>
            </a:blipFill>
          </p:spPr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6529104" y="6420353"/>
            <a:ext cx="5517036" cy="3527595"/>
            <a:chOff x="0" y="0"/>
            <a:chExt cx="7356048" cy="470346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356094" cy="4703445"/>
            </a:xfrm>
            <a:custGeom>
              <a:avLst/>
              <a:gdLst/>
              <a:ahLst/>
              <a:cxnLst/>
              <a:rect l="l" t="t" r="r" b="b"/>
              <a:pathLst>
                <a:path w="7356094" h="4703445">
                  <a:moveTo>
                    <a:pt x="0" y="0"/>
                  </a:moveTo>
                  <a:lnTo>
                    <a:pt x="7356094" y="0"/>
                  </a:lnTo>
                  <a:lnTo>
                    <a:pt x="7356094" y="4703445"/>
                  </a:lnTo>
                  <a:lnTo>
                    <a:pt x="0" y="4703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708" r="-707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3838" y="15564"/>
            <a:ext cx="2272172" cy="2138022"/>
            <a:chOff x="0" y="0"/>
            <a:chExt cx="3029562" cy="28506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9585" cy="2850642"/>
            </a:xfrm>
            <a:custGeom>
              <a:avLst/>
              <a:gdLst/>
              <a:ahLst/>
              <a:cxnLst/>
              <a:rect l="l" t="t" r="r" b="b"/>
              <a:pathLst>
                <a:path w="3029585" h="2850642">
                  <a:moveTo>
                    <a:pt x="0" y="0"/>
                  </a:moveTo>
                  <a:lnTo>
                    <a:pt x="3029585" y="0"/>
                  </a:lnTo>
                  <a:lnTo>
                    <a:pt x="3029585" y="2850642"/>
                  </a:lnTo>
                  <a:lnTo>
                    <a:pt x="0" y="2850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3897738" y="284739"/>
            <a:ext cx="10789920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 i="1">
                <a:solidFill>
                  <a:srgbClr val="FFFFFF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Соціальні та громадські ініціативи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061295" y="6246220"/>
            <a:ext cx="4941956" cy="3739763"/>
            <a:chOff x="0" y="0"/>
            <a:chExt cx="6943666" cy="52545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43725" cy="5254498"/>
            </a:xfrm>
            <a:custGeom>
              <a:avLst/>
              <a:gdLst/>
              <a:ahLst/>
              <a:cxnLst/>
              <a:rect l="l" t="t" r="r" b="b"/>
              <a:pathLst>
                <a:path w="6943725" h="5254498">
                  <a:moveTo>
                    <a:pt x="0" y="0"/>
                  </a:moveTo>
                  <a:lnTo>
                    <a:pt x="6943725" y="0"/>
                  </a:lnTo>
                  <a:lnTo>
                    <a:pt x="6943725" y="5254498"/>
                  </a:lnTo>
                  <a:lnTo>
                    <a:pt x="0" y="5254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25" r="-425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98481" y="6800122"/>
            <a:ext cx="3215164" cy="3185861"/>
            <a:chOff x="0" y="0"/>
            <a:chExt cx="4286886" cy="42478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6885" cy="4247769"/>
            </a:xfrm>
            <a:custGeom>
              <a:avLst/>
              <a:gdLst/>
              <a:ahLst/>
              <a:cxnLst/>
              <a:rect l="l" t="t" r="r" b="b"/>
              <a:pathLst>
                <a:path w="4286885" h="4247769">
                  <a:moveTo>
                    <a:pt x="0" y="0"/>
                  </a:moveTo>
                  <a:lnTo>
                    <a:pt x="4286885" y="0"/>
                  </a:lnTo>
                  <a:lnTo>
                    <a:pt x="4286885" y="4247769"/>
                  </a:lnTo>
                  <a:lnTo>
                    <a:pt x="0" y="4247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9" r="-19" b="-1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4559968" y="470962"/>
            <a:ext cx="3094935" cy="4594959"/>
            <a:chOff x="0" y="0"/>
            <a:chExt cx="4126580" cy="612661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26611" cy="6126607"/>
            </a:xfrm>
            <a:custGeom>
              <a:avLst/>
              <a:gdLst/>
              <a:ahLst/>
              <a:cxnLst/>
              <a:rect l="l" t="t" r="r" b="b"/>
              <a:pathLst>
                <a:path w="4126611" h="6126607">
                  <a:moveTo>
                    <a:pt x="0" y="0"/>
                  </a:moveTo>
                  <a:lnTo>
                    <a:pt x="4126611" y="0"/>
                  </a:lnTo>
                  <a:lnTo>
                    <a:pt x="4126611" y="6126607"/>
                  </a:lnTo>
                  <a:lnTo>
                    <a:pt x="0" y="6126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734" b="-735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872990" y="6730041"/>
            <a:ext cx="5240834" cy="3006976"/>
            <a:chOff x="0" y="0"/>
            <a:chExt cx="6987778" cy="40093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987794" cy="4009263"/>
            </a:xfrm>
            <a:custGeom>
              <a:avLst/>
              <a:gdLst/>
              <a:ahLst/>
              <a:cxnLst/>
              <a:rect l="l" t="t" r="r" b="b"/>
              <a:pathLst>
                <a:path w="6987794" h="4009263">
                  <a:moveTo>
                    <a:pt x="0" y="0"/>
                  </a:moveTo>
                  <a:lnTo>
                    <a:pt x="6987794" y="0"/>
                  </a:lnTo>
                  <a:lnTo>
                    <a:pt x="6987794" y="4009263"/>
                  </a:lnTo>
                  <a:lnTo>
                    <a:pt x="0" y="400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988" r="-988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835938" y="1201002"/>
            <a:ext cx="6487611" cy="3724217"/>
            <a:chOff x="0" y="0"/>
            <a:chExt cx="7046908" cy="404528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046849" cy="4045331"/>
            </a:xfrm>
            <a:custGeom>
              <a:avLst/>
              <a:gdLst/>
              <a:ahLst/>
              <a:cxnLst/>
              <a:rect l="l" t="t" r="r" b="b"/>
              <a:pathLst>
                <a:path w="7046849" h="4045331">
                  <a:moveTo>
                    <a:pt x="0" y="0"/>
                  </a:moveTo>
                  <a:lnTo>
                    <a:pt x="7046849" y="0"/>
                  </a:lnTo>
                  <a:lnTo>
                    <a:pt x="7046849" y="4045331"/>
                  </a:lnTo>
                  <a:lnTo>
                    <a:pt x="0" y="404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979" r="-979" b="1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3661065" y="5263779"/>
            <a:ext cx="2905094" cy="1315212"/>
            <a:chOff x="0" y="0"/>
            <a:chExt cx="3873458" cy="1753616"/>
          </a:xfrm>
        </p:grpSpPr>
        <p:sp>
          <p:nvSpPr>
            <p:cNvPr id="17" name="Freeform 17"/>
            <p:cNvSpPr/>
            <p:nvPr/>
          </p:nvSpPr>
          <p:spPr>
            <a:xfrm>
              <a:off x="28575" y="29629"/>
              <a:ext cx="3816350" cy="1694280"/>
            </a:xfrm>
            <a:custGeom>
              <a:avLst/>
              <a:gdLst/>
              <a:ahLst/>
              <a:cxnLst/>
              <a:rect l="l" t="t" r="r" b="b"/>
              <a:pathLst>
                <a:path w="3816350" h="1694280">
                  <a:moveTo>
                    <a:pt x="0" y="282337"/>
                  </a:moveTo>
                  <a:cubicBezTo>
                    <a:pt x="0" y="126420"/>
                    <a:pt x="124333" y="0"/>
                    <a:pt x="277749" y="0"/>
                  </a:cubicBezTo>
                  <a:lnTo>
                    <a:pt x="3538601" y="0"/>
                  </a:lnTo>
                  <a:cubicBezTo>
                    <a:pt x="3692017" y="0"/>
                    <a:pt x="3816350" y="126420"/>
                    <a:pt x="3816350" y="282337"/>
                  </a:cubicBezTo>
                  <a:lnTo>
                    <a:pt x="3816350" y="1411945"/>
                  </a:lnTo>
                  <a:cubicBezTo>
                    <a:pt x="3816350" y="1567862"/>
                    <a:pt x="3692017" y="1694281"/>
                    <a:pt x="3538601" y="1694281"/>
                  </a:cubicBezTo>
                  <a:lnTo>
                    <a:pt x="277749" y="1694281"/>
                  </a:lnTo>
                  <a:cubicBezTo>
                    <a:pt x="124333" y="1694281"/>
                    <a:pt x="0" y="1567862"/>
                    <a:pt x="0" y="1411945"/>
                  </a:cubicBezTo>
                  <a:close/>
                </a:path>
              </a:pathLst>
            </a:custGeom>
            <a:solidFill>
              <a:srgbClr val="CCFF8B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3873500" cy="1753669"/>
            </a:xfrm>
            <a:custGeom>
              <a:avLst/>
              <a:gdLst/>
              <a:ahLst/>
              <a:cxnLst/>
              <a:rect l="l" t="t" r="r" b="b"/>
              <a:pathLst>
                <a:path w="3873500" h="1753669">
                  <a:moveTo>
                    <a:pt x="0" y="311966"/>
                  </a:moveTo>
                  <a:cubicBezTo>
                    <a:pt x="0" y="139193"/>
                    <a:pt x="137668" y="0"/>
                    <a:pt x="306324" y="0"/>
                  </a:cubicBezTo>
                  <a:lnTo>
                    <a:pt x="3567176" y="0"/>
                  </a:lnTo>
                  <a:lnTo>
                    <a:pt x="3567176" y="29629"/>
                  </a:lnTo>
                  <a:lnTo>
                    <a:pt x="3567176" y="0"/>
                  </a:lnTo>
                  <a:cubicBezTo>
                    <a:pt x="3735832" y="0"/>
                    <a:pt x="3873500" y="139193"/>
                    <a:pt x="3873500" y="311966"/>
                  </a:cubicBezTo>
                  <a:lnTo>
                    <a:pt x="3844925" y="311966"/>
                  </a:lnTo>
                  <a:lnTo>
                    <a:pt x="3873500" y="311966"/>
                  </a:lnTo>
                  <a:lnTo>
                    <a:pt x="3873500" y="1441574"/>
                  </a:lnTo>
                  <a:lnTo>
                    <a:pt x="3844925" y="1441574"/>
                  </a:lnTo>
                  <a:lnTo>
                    <a:pt x="3873500" y="1441574"/>
                  </a:lnTo>
                  <a:cubicBezTo>
                    <a:pt x="3873500" y="1614478"/>
                    <a:pt x="3735832" y="1753539"/>
                    <a:pt x="3567176" y="1753539"/>
                  </a:cubicBezTo>
                  <a:lnTo>
                    <a:pt x="3567176" y="1723910"/>
                  </a:lnTo>
                  <a:lnTo>
                    <a:pt x="3567176" y="1753539"/>
                  </a:lnTo>
                  <a:lnTo>
                    <a:pt x="306324" y="1753539"/>
                  </a:lnTo>
                  <a:lnTo>
                    <a:pt x="306324" y="1723910"/>
                  </a:lnTo>
                  <a:lnTo>
                    <a:pt x="306324" y="1753539"/>
                  </a:lnTo>
                  <a:cubicBezTo>
                    <a:pt x="137668" y="1753669"/>
                    <a:pt x="0" y="1614478"/>
                    <a:pt x="0" y="1441574"/>
                  </a:cubicBezTo>
                  <a:lnTo>
                    <a:pt x="0" y="311966"/>
                  </a:lnTo>
                  <a:lnTo>
                    <a:pt x="28575" y="311966"/>
                  </a:lnTo>
                  <a:lnTo>
                    <a:pt x="0" y="311966"/>
                  </a:lnTo>
                  <a:moveTo>
                    <a:pt x="57150" y="311966"/>
                  </a:moveTo>
                  <a:lnTo>
                    <a:pt x="57150" y="1441574"/>
                  </a:lnTo>
                  <a:lnTo>
                    <a:pt x="28575" y="1441574"/>
                  </a:lnTo>
                  <a:lnTo>
                    <a:pt x="57150" y="1441574"/>
                  </a:lnTo>
                  <a:cubicBezTo>
                    <a:pt x="57150" y="1580635"/>
                    <a:pt x="168148" y="1694280"/>
                    <a:pt x="306324" y="1694280"/>
                  </a:cubicBezTo>
                  <a:lnTo>
                    <a:pt x="3567176" y="1694280"/>
                  </a:lnTo>
                  <a:cubicBezTo>
                    <a:pt x="3705352" y="1694280"/>
                    <a:pt x="3816350" y="1580635"/>
                    <a:pt x="3816350" y="1441574"/>
                  </a:cubicBezTo>
                  <a:lnTo>
                    <a:pt x="3816350" y="311966"/>
                  </a:lnTo>
                  <a:cubicBezTo>
                    <a:pt x="3816350" y="172905"/>
                    <a:pt x="3705352" y="59259"/>
                    <a:pt x="3567176" y="59259"/>
                  </a:cubicBezTo>
                  <a:lnTo>
                    <a:pt x="306324" y="59259"/>
                  </a:lnTo>
                  <a:lnTo>
                    <a:pt x="306324" y="29629"/>
                  </a:lnTo>
                  <a:lnTo>
                    <a:pt x="306324" y="59259"/>
                  </a:lnTo>
                  <a:cubicBezTo>
                    <a:pt x="168148" y="59259"/>
                    <a:pt x="57150" y="172905"/>
                    <a:pt x="57150" y="311966"/>
                  </a:cubicBezTo>
                  <a:close/>
                </a:path>
              </a:pathLst>
            </a:custGeom>
            <a:solidFill>
              <a:srgbClr val="66006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3873458" cy="1829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 i="1">
                  <a:solidFill>
                    <a:srgbClr val="222A35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 Допомога ЗСУ</a:t>
              </a:r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9250256" y="5065922"/>
            <a:ext cx="3375729" cy="4448778"/>
            <a:chOff x="0" y="0"/>
            <a:chExt cx="4202310" cy="553810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02303" cy="5538089"/>
            </a:xfrm>
            <a:custGeom>
              <a:avLst/>
              <a:gdLst/>
              <a:ahLst/>
              <a:cxnLst/>
              <a:rect l="l" t="t" r="r" b="b"/>
              <a:pathLst>
                <a:path w="4202303" h="5538089">
                  <a:moveTo>
                    <a:pt x="0" y="0"/>
                  </a:moveTo>
                  <a:lnTo>
                    <a:pt x="4202303" y="0"/>
                  </a:lnTo>
                  <a:lnTo>
                    <a:pt x="4202303" y="5538089"/>
                  </a:lnTo>
                  <a:lnTo>
                    <a:pt x="0" y="5538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32" b="-533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171369" y="2073731"/>
            <a:ext cx="7482447" cy="4172489"/>
            <a:chOff x="0" y="0"/>
            <a:chExt cx="9976596" cy="5563318"/>
          </a:xfrm>
        </p:grpSpPr>
        <p:sp>
          <p:nvSpPr>
            <p:cNvPr id="23" name="Freeform 23"/>
            <p:cNvSpPr/>
            <p:nvPr/>
          </p:nvSpPr>
          <p:spPr>
            <a:xfrm>
              <a:off x="28575" y="38112"/>
              <a:ext cx="9919462" cy="5487087"/>
            </a:xfrm>
            <a:custGeom>
              <a:avLst/>
              <a:gdLst/>
              <a:ahLst/>
              <a:cxnLst/>
              <a:rect l="l" t="t" r="r" b="b"/>
              <a:pathLst>
                <a:path w="9919462" h="5487087">
                  <a:moveTo>
                    <a:pt x="0" y="914514"/>
                  </a:moveTo>
                  <a:cubicBezTo>
                    <a:pt x="0" y="409406"/>
                    <a:pt x="309499" y="0"/>
                    <a:pt x="691261" y="0"/>
                  </a:cubicBezTo>
                  <a:lnTo>
                    <a:pt x="9228201" y="0"/>
                  </a:lnTo>
                  <a:cubicBezTo>
                    <a:pt x="9609963" y="0"/>
                    <a:pt x="9919462" y="409405"/>
                    <a:pt x="9919462" y="914514"/>
                  </a:cubicBezTo>
                  <a:lnTo>
                    <a:pt x="9919462" y="4572572"/>
                  </a:lnTo>
                  <a:cubicBezTo>
                    <a:pt x="9919462" y="5077681"/>
                    <a:pt x="9609963" y="5487086"/>
                    <a:pt x="9228201" y="5487086"/>
                  </a:cubicBezTo>
                  <a:lnTo>
                    <a:pt x="691261" y="5487086"/>
                  </a:lnTo>
                  <a:cubicBezTo>
                    <a:pt x="309499" y="5487086"/>
                    <a:pt x="0" y="5077681"/>
                    <a:pt x="0" y="4572572"/>
                  </a:cubicBezTo>
                  <a:close/>
                </a:path>
              </a:pathLst>
            </a:custGeom>
            <a:solidFill>
              <a:srgbClr val="CCFF8B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9976612" cy="5563310"/>
            </a:xfrm>
            <a:custGeom>
              <a:avLst/>
              <a:gdLst/>
              <a:ahLst/>
              <a:cxnLst/>
              <a:rect l="l" t="t" r="r" b="b"/>
              <a:pathLst>
                <a:path w="9976612" h="5563310">
                  <a:moveTo>
                    <a:pt x="0" y="952626"/>
                  </a:moveTo>
                  <a:cubicBezTo>
                    <a:pt x="0" y="426175"/>
                    <a:pt x="322453" y="0"/>
                    <a:pt x="719836" y="0"/>
                  </a:cubicBezTo>
                  <a:lnTo>
                    <a:pt x="9256776" y="0"/>
                  </a:lnTo>
                  <a:lnTo>
                    <a:pt x="9256776" y="38112"/>
                  </a:lnTo>
                  <a:lnTo>
                    <a:pt x="9256776" y="0"/>
                  </a:lnTo>
                  <a:cubicBezTo>
                    <a:pt x="9654160" y="0"/>
                    <a:pt x="9976612" y="426175"/>
                    <a:pt x="9976612" y="952626"/>
                  </a:cubicBezTo>
                  <a:lnTo>
                    <a:pt x="9948037" y="952626"/>
                  </a:lnTo>
                  <a:lnTo>
                    <a:pt x="9976612" y="952626"/>
                  </a:lnTo>
                  <a:lnTo>
                    <a:pt x="9976612" y="4610684"/>
                  </a:lnTo>
                  <a:lnTo>
                    <a:pt x="9948037" y="4610684"/>
                  </a:lnTo>
                  <a:lnTo>
                    <a:pt x="9976612" y="4610684"/>
                  </a:lnTo>
                  <a:cubicBezTo>
                    <a:pt x="9976612" y="5137135"/>
                    <a:pt x="9654160" y="5563310"/>
                    <a:pt x="9256776" y="5563310"/>
                  </a:cubicBezTo>
                  <a:lnTo>
                    <a:pt x="9256776" y="5525198"/>
                  </a:lnTo>
                  <a:lnTo>
                    <a:pt x="9256776" y="5563310"/>
                  </a:lnTo>
                  <a:lnTo>
                    <a:pt x="719836" y="5563310"/>
                  </a:lnTo>
                  <a:lnTo>
                    <a:pt x="719836" y="5525198"/>
                  </a:lnTo>
                  <a:lnTo>
                    <a:pt x="719836" y="5563310"/>
                  </a:lnTo>
                  <a:cubicBezTo>
                    <a:pt x="322453" y="5563310"/>
                    <a:pt x="0" y="5137135"/>
                    <a:pt x="0" y="4610684"/>
                  </a:cubicBezTo>
                  <a:lnTo>
                    <a:pt x="0" y="952626"/>
                  </a:lnTo>
                  <a:lnTo>
                    <a:pt x="28575" y="952626"/>
                  </a:lnTo>
                  <a:lnTo>
                    <a:pt x="0" y="952626"/>
                  </a:lnTo>
                  <a:moveTo>
                    <a:pt x="57150" y="952626"/>
                  </a:moveTo>
                  <a:lnTo>
                    <a:pt x="57150" y="4610684"/>
                  </a:lnTo>
                  <a:lnTo>
                    <a:pt x="28575" y="4610684"/>
                  </a:lnTo>
                  <a:lnTo>
                    <a:pt x="57150" y="4610684"/>
                  </a:lnTo>
                  <a:cubicBezTo>
                    <a:pt x="57150" y="5094450"/>
                    <a:pt x="353568" y="5487086"/>
                    <a:pt x="719836" y="5487086"/>
                  </a:cubicBezTo>
                  <a:lnTo>
                    <a:pt x="9256776" y="5487086"/>
                  </a:lnTo>
                  <a:cubicBezTo>
                    <a:pt x="9622917" y="5487086"/>
                    <a:pt x="9919462" y="5094450"/>
                    <a:pt x="9919462" y="4610684"/>
                  </a:cubicBezTo>
                  <a:lnTo>
                    <a:pt x="9919462" y="952626"/>
                  </a:lnTo>
                  <a:cubicBezTo>
                    <a:pt x="9919462" y="468860"/>
                    <a:pt x="9623044" y="76224"/>
                    <a:pt x="9256776" y="76224"/>
                  </a:cubicBezTo>
                  <a:lnTo>
                    <a:pt x="719836" y="76224"/>
                  </a:lnTo>
                  <a:lnTo>
                    <a:pt x="719836" y="38112"/>
                  </a:lnTo>
                  <a:lnTo>
                    <a:pt x="719836" y="76224"/>
                  </a:lnTo>
                  <a:cubicBezTo>
                    <a:pt x="353568" y="76224"/>
                    <a:pt x="57150" y="468860"/>
                    <a:pt x="57150" y="952626"/>
                  </a:cubicBezTo>
                  <a:close/>
                </a:path>
              </a:pathLst>
            </a:custGeom>
            <a:solidFill>
              <a:srgbClr val="2E0EB6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9976596" cy="5620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b="1" i="1">
                  <a:solidFill>
                    <a:srgbClr val="0070C0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                 </a:t>
              </a:r>
              <a:r>
                <a:rPr lang="en-US" sz="2700" b="1" i="1">
                  <a:solidFill>
                    <a:srgbClr val="2E0EB6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Заклад активно співпрацює з :</a:t>
              </a:r>
            </a:p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 b="1" i="1">
                  <a:solidFill>
                    <a:srgbClr val="1F4F7B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Місцевими органами влади;</a:t>
              </a:r>
            </a:p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 b="1" i="1">
                  <a:solidFill>
                    <a:srgbClr val="1F4F7B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Департаментами освіти та охорони здоров'я;</a:t>
              </a:r>
            </a:p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 b="1" i="1">
                  <a:solidFill>
                    <a:srgbClr val="1F4F7B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Громадськими організаціями(БФ «Посмішка», «Карітас», «Village ventures », «Белуга ЮА»)</a:t>
              </a:r>
            </a:p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 b="1" i="1">
                  <a:solidFill>
                    <a:srgbClr val="1F4F7B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ХОМГО «Освічена ініціатива» погодили гранд на облаштування укриття.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29111" y="48009"/>
            <a:ext cx="1209452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9"/>
              </a:lnSpc>
            </a:pPr>
            <a:r>
              <a:rPr lang="en-US" sz="4699" b="1" i="1">
                <a:solidFill>
                  <a:srgbClr val="FFFFFF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                     Перспективи розвитку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36475" y="3884109"/>
            <a:ext cx="16815050" cy="1340671"/>
            <a:chOff x="0" y="0"/>
            <a:chExt cx="22420066" cy="1787561"/>
          </a:xfrm>
        </p:grpSpPr>
        <p:sp>
          <p:nvSpPr>
            <p:cNvPr id="5" name="Freeform 5"/>
            <p:cNvSpPr/>
            <p:nvPr/>
          </p:nvSpPr>
          <p:spPr>
            <a:xfrm>
              <a:off x="28575" y="30148"/>
              <a:ext cx="22362922" cy="1727429"/>
            </a:xfrm>
            <a:custGeom>
              <a:avLst/>
              <a:gdLst/>
              <a:ahLst/>
              <a:cxnLst/>
              <a:rect l="l" t="t" r="r" b="b"/>
              <a:pathLst>
                <a:path w="22362922" h="1727429">
                  <a:moveTo>
                    <a:pt x="0" y="287950"/>
                  </a:moveTo>
                  <a:cubicBezTo>
                    <a:pt x="0" y="128901"/>
                    <a:pt x="126111" y="0"/>
                    <a:pt x="281686" y="0"/>
                  </a:cubicBezTo>
                  <a:lnTo>
                    <a:pt x="22081237" y="0"/>
                  </a:lnTo>
                  <a:cubicBezTo>
                    <a:pt x="22236812" y="0"/>
                    <a:pt x="22362922" y="128901"/>
                    <a:pt x="22362922" y="287950"/>
                  </a:cubicBezTo>
                  <a:lnTo>
                    <a:pt x="22362922" y="1439480"/>
                  </a:lnTo>
                  <a:cubicBezTo>
                    <a:pt x="22362922" y="1598529"/>
                    <a:pt x="22236812" y="1727429"/>
                    <a:pt x="22081237" y="1727429"/>
                  </a:cubicBezTo>
                  <a:lnTo>
                    <a:pt x="281686" y="1727429"/>
                  </a:lnTo>
                  <a:cubicBezTo>
                    <a:pt x="126111" y="1727429"/>
                    <a:pt x="0" y="1598529"/>
                    <a:pt x="0" y="1439480"/>
                  </a:cubicBezTo>
                  <a:close/>
                </a:path>
              </a:pathLst>
            </a:custGeom>
            <a:solidFill>
              <a:srgbClr val="CCFF8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22420072" cy="1787717"/>
            </a:xfrm>
            <a:custGeom>
              <a:avLst/>
              <a:gdLst/>
              <a:ahLst/>
              <a:cxnLst/>
              <a:rect l="l" t="t" r="r" b="b"/>
              <a:pathLst>
                <a:path w="22420072" h="1787717">
                  <a:moveTo>
                    <a:pt x="0" y="318098"/>
                  </a:moveTo>
                  <a:cubicBezTo>
                    <a:pt x="0" y="141496"/>
                    <a:pt x="139700" y="0"/>
                    <a:pt x="310261" y="0"/>
                  </a:cubicBezTo>
                  <a:lnTo>
                    <a:pt x="22109812" y="0"/>
                  </a:lnTo>
                  <a:lnTo>
                    <a:pt x="22109812" y="30148"/>
                  </a:lnTo>
                  <a:lnTo>
                    <a:pt x="22109812" y="0"/>
                  </a:lnTo>
                  <a:cubicBezTo>
                    <a:pt x="22280245" y="0"/>
                    <a:pt x="22420072" y="141496"/>
                    <a:pt x="22420072" y="318098"/>
                  </a:cubicBezTo>
                  <a:lnTo>
                    <a:pt x="22391497" y="318098"/>
                  </a:lnTo>
                  <a:lnTo>
                    <a:pt x="22420072" y="318098"/>
                  </a:lnTo>
                  <a:lnTo>
                    <a:pt x="22420072" y="1469628"/>
                  </a:lnTo>
                  <a:lnTo>
                    <a:pt x="22391497" y="1469628"/>
                  </a:lnTo>
                  <a:lnTo>
                    <a:pt x="22420072" y="1469628"/>
                  </a:lnTo>
                  <a:cubicBezTo>
                    <a:pt x="22420072" y="1646230"/>
                    <a:pt x="22280372" y="1787717"/>
                    <a:pt x="22109812" y="1787717"/>
                  </a:cubicBezTo>
                  <a:lnTo>
                    <a:pt x="22109812" y="1757577"/>
                  </a:lnTo>
                  <a:lnTo>
                    <a:pt x="22109812" y="1787717"/>
                  </a:lnTo>
                  <a:lnTo>
                    <a:pt x="310261" y="1787717"/>
                  </a:lnTo>
                  <a:lnTo>
                    <a:pt x="310261" y="1757577"/>
                  </a:lnTo>
                  <a:lnTo>
                    <a:pt x="310261" y="1787717"/>
                  </a:lnTo>
                  <a:cubicBezTo>
                    <a:pt x="139700" y="1787590"/>
                    <a:pt x="0" y="1646096"/>
                    <a:pt x="0" y="1469494"/>
                  </a:cubicBezTo>
                  <a:lnTo>
                    <a:pt x="0" y="318098"/>
                  </a:lnTo>
                  <a:lnTo>
                    <a:pt x="28575" y="318098"/>
                  </a:lnTo>
                  <a:lnTo>
                    <a:pt x="0" y="318098"/>
                  </a:lnTo>
                  <a:moveTo>
                    <a:pt x="57150" y="318098"/>
                  </a:moveTo>
                  <a:lnTo>
                    <a:pt x="57150" y="1469628"/>
                  </a:lnTo>
                  <a:lnTo>
                    <a:pt x="28575" y="1469628"/>
                  </a:lnTo>
                  <a:lnTo>
                    <a:pt x="57150" y="1469628"/>
                  </a:lnTo>
                  <a:cubicBezTo>
                    <a:pt x="57150" y="1611124"/>
                    <a:pt x="169545" y="1727429"/>
                    <a:pt x="310261" y="1727429"/>
                  </a:cubicBezTo>
                  <a:lnTo>
                    <a:pt x="22109812" y="1727429"/>
                  </a:lnTo>
                  <a:cubicBezTo>
                    <a:pt x="22250400" y="1727429"/>
                    <a:pt x="22362922" y="1611124"/>
                    <a:pt x="22362922" y="1469628"/>
                  </a:cubicBezTo>
                  <a:lnTo>
                    <a:pt x="22362922" y="318098"/>
                  </a:lnTo>
                  <a:cubicBezTo>
                    <a:pt x="22362922" y="176602"/>
                    <a:pt x="22250527" y="60297"/>
                    <a:pt x="22109812" y="60297"/>
                  </a:cubicBezTo>
                  <a:lnTo>
                    <a:pt x="310261" y="60297"/>
                  </a:lnTo>
                  <a:lnTo>
                    <a:pt x="310261" y="30148"/>
                  </a:lnTo>
                  <a:lnTo>
                    <a:pt x="310261" y="60297"/>
                  </a:lnTo>
                  <a:cubicBezTo>
                    <a:pt x="169545" y="60297"/>
                    <a:pt x="57150" y="176602"/>
                    <a:pt x="57150" y="318098"/>
                  </a:cubicBezTo>
                  <a:close/>
                </a:path>
              </a:pathLst>
            </a:custGeom>
            <a:solidFill>
              <a:srgbClr val="66006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2420066" cy="1835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 b="1" i="1">
                  <a:solidFill>
                    <a:srgbClr val="222A35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Ми маємо намір залучати додаткові джерела фінансування — гранти, спонсорську підтримку.</a:t>
              </a:r>
            </a:p>
            <a:p>
              <a:pPr algn="ctr">
                <a:lnSpc>
                  <a:spcPts val="2879"/>
                </a:lnSpc>
              </a:pPr>
              <a:r>
                <a:rPr lang="en-US" sz="2400" b="1" i="1">
                  <a:solidFill>
                    <a:srgbClr val="222A35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Також буде розвиватися співпраця з місцевою владою для просування інвестицій у розвиток дошкільних закладів.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91283" y="5291454"/>
            <a:ext cx="12946130" cy="1573863"/>
            <a:chOff x="0" y="0"/>
            <a:chExt cx="16188962" cy="1968094"/>
          </a:xfrm>
        </p:grpSpPr>
        <p:sp>
          <p:nvSpPr>
            <p:cNvPr id="9" name="Freeform 9"/>
            <p:cNvSpPr/>
            <p:nvPr/>
          </p:nvSpPr>
          <p:spPr>
            <a:xfrm>
              <a:off x="28575" y="35378"/>
              <a:ext cx="16131795" cy="1897357"/>
            </a:xfrm>
            <a:custGeom>
              <a:avLst/>
              <a:gdLst/>
              <a:ahLst/>
              <a:cxnLst/>
              <a:rect l="l" t="t" r="r" b="b"/>
              <a:pathLst>
                <a:path w="16131795" h="1897357">
                  <a:moveTo>
                    <a:pt x="0" y="316200"/>
                  </a:moveTo>
                  <a:cubicBezTo>
                    <a:pt x="0" y="141512"/>
                    <a:pt x="118237" y="0"/>
                    <a:pt x="264033" y="0"/>
                  </a:cubicBezTo>
                  <a:lnTo>
                    <a:pt x="15867762" y="0"/>
                  </a:lnTo>
                  <a:cubicBezTo>
                    <a:pt x="16013557" y="0"/>
                    <a:pt x="16131795" y="141512"/>
                    <a:pt x="16131795" y="316200"/>
                  </a:cubicBezTo>
                  <a:lnTo>
                    <a:pt x="16131795" y="1581157"/>
                  </a:lnTo>
                  <a:cubicBezTo>
                    <a:pt x="16131795" y="1755845"/>
                    <a:pt x="16013557" y="1897357"/>
                    <a:pt x="15867762" y="1897357"/>
                  </a:cubicBezTo>
                  <a:lnTo>
                    <a:pt x="264033" y="1897357"/>
                  </a:lnTo>
                  <a:cubicBezTo>
                    <a:pt x="118237" y="1897357"/>
                    <a:pt x="0" y="1755845"/>
                    <a:pt x="0" y="1581157"/>
                  </a:cubicBezTo>
                  <a:close/>
                </a:path>
              </a:pathLst>
            </a:custGeom>
            <a:gradFill rotWithShape="1">
              <a:gsLst>
                <a:gs pos="0">
                  <a:srgbClr val="B3EEFE">
                    <a:alpha val="100000"/>
                  </a:srgbClr>
                </a:gs>
                <a:gs pos="50000">
                  <a:srgbClr val="CFF4FE">
                    <a:alpha val="100000"/>
                  </a:srgbClr>
                </a:gs>
                <a:gs pos="100000">
                  <a:srgbClr val="E7F9FE">
                    <a:alpha val="10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6188945" cy="1968109"/>
            </a:xfrm>
            <a:custGeom>
              <a:avLst/>
              <a:gdLst/>
              <a:ahLst/>
              <a:cxnLst/>
              <a:rect l="l" t="t" r="r" b="b"/>
              <a:pathLst>
                <a:path w="16188945" h="1968109">
                  <a:moveTo>
                    <a:pt x="0" y="351578"/>
                  </a:moveTo>
                  <a:cubicBezTo>
                    <a:pt x="0" y="156292"/>
                    <a:pt x="131953" y="0"/>
                    <a:pt x="292608" y="0"/>
                  </a:cubicBezTo>
                  <a:lnTo>
                    <a:pt x="15896337" y="0"/>
                  </a:lnTo>
                  <a:lnTo>
                    <a:pt x="15896337" y="35378"/>
                  </a:lnTo>
                  <a:lnTo>
                    <a:pt x="15896337" y="0"/>
                  </a:lnTo>
                  <a:cubicBezTo>
                    <a:pt x="16056992" y="0"/>
                    <a:pt x="16188945" y="156292"/>
                    <a:pt x="16188945" y="351578"/>
                  </a:cubicBezTo>
                  <a:lnTo>
                    <a:pt x="16160370" y="351578"/>
                  </a:lnTo>
                  <a:lnTo>
                    <a:pt x="16188945" y="351578"/>
                  </a:lnTo>
                  <a:lnTo>
                    <a:pt x="16188945" y="1616535"/>
                  </a:lnTo>
                  <a:lnTo>
                    <a:pt x="16160370" y="1616535"/>
                  </a:lnTo>
                  <a:lnTo>
                    <a:pt x="16188945" y="1616535"/>
                  </a:lnTo>
                  <a:cubicBezTo>
                    <a:pt x="16188945" y="1811821"/>
                    <a:pt x="16056992" y="1968109"/>
                    <a:pt x="15896337" y="1968109"/>
                  </a:cubicBezTo>
                  <a:lnTo>
                    <a:pt x="15896337" y="1932735"/>
                  </a:lnTo>
                  <a:lnTo>
                    <a:pt x="15896337" y="1968109"/>
                  </a:lnTo>
                  <a:lnTo>
                    <a:pt x="292608" y="1968109"/>
                  </a:lnTo>
                  <a:lnTo>
                    <a:pt x="292608" y="1932735"/>
                  </a:lnTo>
                  <a:lnTo>
                    <a:pt x="292608" y="1968109"/>
                  </a:lnTo>
                  <a:cubicBezTo>
                    <a:pt x="131953" y="1968109"/>
                    <a:pt x="0" y="1811821"/>
                    <a:pt x="0" y="1616535"/>
                  </a:cubicBezTo>
                  <a:lnTo>
                    <a:pt x="0" y="351578"/>
                  </a:lnTo>
                  <a:lnTo>
                    <a:pt x="28575" y="351578"/>
                  </a:lnTo>
                  <a:lnTo>
                    <a:pt x="0" y="351578"/>
                  </a:lnTo>
                  <a:moveTo>
                    <a:pt x="57150" y="351578"/>
                  </a:moveTo>
                  <a:lnTo>
                    <a:pt x="57150" y="1616535"/>
                  </a:lnTo>
                  <a:lnTo>
                    <a:pt x="28575" y="1616535"/>
                  </a:lnTo>
                  <a:lnTo>
                    <a:pt x="57150" y="1616535"/>
                  </a:lnTo>
                  <a:cubicBezTo>
                    <a:pt x="57150" y="1770625"/>
                    <a:pt x="161671" y="1897357"/>
                    <a:pt x="292608" y="1897357"/>
                  </a:cubicBezTo>
                  <a:lnTo>
                    <a:pt x="15896337" y="1897357"/>
                  </a:lnTo>
                  <a:cubicBezTo>
                    <a:pt x="16027274" y="1897357"/>
                    <a:pt x="16131795" y="1770468"/>
                    <a:pt x="16131795" y="1616535"/>
                  </a:cubicBezTo>
                  <a:lnTo>
                    <a:pt x="16131795" y="351578"/>
                  </a:lnTo>
                  <a:cubicBezTo>
                    <a:pt x="16131795" y="197487"/>
                    <a:pt x="16027274" y="70756"/>
                    <a:pt x="15896337" y="70756"/>
                  </a:cubicBezTo>
                  <a:lnTo>
                    <a:pt x="292608" y="70756"/>
                  </a:lnTo>
                  <a:lnTo>
                    <a:pt x="292608" y="35378"/>
                  </a:lnTo>
                  <a:lnTo>
                    <a:pt x="292608" y="70756"/>
                  </a:lnTo>
                  <a:cubicBezTo>
                    <a:pt x="161671" y="70756"/>
                    <a:pt x="57150" y="197645"/>
                    <a:pt x="57150" y="351578"/>
                  </a:cubicBezTo>
                  <a:close/>
                </a:path>
              </a:pathLst>
            </a:custGeom>
            <a:solidFill>
              <a:srgbClr val="66006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6188962" cy="2015719"/>
            </a:xfrm>
            <a:prstGeom prst="rect">
              <a:avLst/>
            </a:prstGeom>
          </p:spPr>
          <p:txBody>
            <a:bodyPr lIns="54166" tIns="54166" rIns="54166" bIns="54166" rtlCol="0" anchor="ctr"/>
            <a:lstStyle/>
            <a:p>
              <a:pPr algn="ctr">
                <a:lnSpc>
                  <a:spcPts val="3070"/>
                </a:lnSpc>
              </a:pPr>
              <a:r>
                <a:rPr lang="en-US" sz="2559" b="1" i="1">
                  <a:solidFill>
                    <a:srgbClr val="222A35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 Заплановано проведення тренінгів для педагогів з метою підвищення їхньої кваліфікації з питань інклюзивної освіти. Співпраця з фахівцями (за домовленістю ) логопедами, психологами.</a:t>
              </a:r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-80160" y="6929007"/>
            <a:ext cx="5532167" cy="3449232"/>
            <a:chOff x="0" y="0"/>
            <a:chExt cx="7376222" cy="459897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376160" cy="4598924"/>
            </a:xfrm>
            <a:custGeom>
              <a:avLst/>
              <a:gdLst/>
              <a:ahLst/>
              <a:cxnLst/>
              <a:rect l="l" t="t" r="r" b="b"/>
              <a:pathLst>
                <a:path w="7376160" h="4598924">
                  <a:moveTo>
                    <a:pt x="0" y="0"/>
                  </a:moveTo>
                  <a:lnTo>
                    <a:pt x="7376160" y="0"/>
                  </a:lnTo>
                  <a:lnTo>
                    <a:pt x="7376160" y="4598924"/>
                  </a:lnTo>
                  <a:lnTo>
                    <a:pt x="0" y="4598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10186" y="0"/>
            <a:ext cx="2143041" cy="2016515"/>
            <a:chOff x="0" y="0"/>
            <a:chExt cx="2857388" cy="268868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57373" cy="2688717"/>
            </a:xfrm>
            <a:custGeom>
              <a:avLst/>
              <a:gdLst/>
              <a:ahLst/>
              <a:cxnLst/>
              <a:rect l="l" t="t" r="r" b="b"/>
              <a:pathLst>
                <a:path w="2857373" h="2688717">
                  <a:moveTo>
                    <a:pt x="0" y="0"/>
                  </a:moveTo>
                  <a:lnTo>
                    <a:pt x="2857373" y="0"/>
                  </a:lnTo>
                  <a:lnTo>
                    <a:pt x="2857373" y="2688717"/>
                  </a:lnTo>
                  <a:lnTo>
                    <a:pt x="0" y="2688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1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237414" y="5143500"/>
            <a:ext cx="4953536" cy="3921250"/>
            <a:chOff x="0" y="0"/>
            <a:chExt cx="6604714" cy="522833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604762" cy="5228336"/>
            </a:xfrm>
            <a:custGeom>
              <a:avLst/>
              <a:gdLst/>
              <a:ahLst/>
              <a:cxnLst/>
              <a:rect l="l" t="t" r="r" b="b"/>
              <a:pathLst>
                <a:path w="6604762" h="5228336">
                  <a:moveTo>
                    <a:pt x="0" y="0"/>
                  </a:moveTo>
                  <a:lnTo>
                    <a:pt x="6604762" y="0"/>
                  </a:lnTo>
                  <a:lnTo>
                    <a:pt x="6604762" y="5228336"/>
                  </a:lnTo>
                  <a:lnTo>
                    <a:pt x="0" y="5228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5026153" y="753324"/>
            <a:ext cx="3249048" cy="2526381"/>
            <a:chOff x="0" y="0"/>
            <a:chExt cx="3647842" cy="283647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647821" cy="2836418"/>
            </a:xfrm>
            <a:custGeom>
              <a:avLst/>
              <a:gdLst/>
              <a:ahLst/>
              <a:cxnLst/>
              <a:rect l="l" t="t" r="r" b="b"/>
              <a:pathLst>
                <a:path w="3647821" h="2836418">
                  <a:moveTo>
                    <a:pt x="0" y="0"/>
                  </a:moveTo>
                  <a:lnTo>
                    <a:pt x="3647821" y="0"/>
                  </a:lnTo>
                  <a:lnTo>
                    <a:pt x="3647821" y="2836418"/>
                  </a:lnTo>
                  <a:lnTo>
                    <a:pt x="0" y="2836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743" r="-744" b="-1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2426894" y="984142"/>
            <a:ext cx="12425592" cy="2773458"/>
            <a:chOff x="0" y="0"/>
            <a:chExt cx="16567456" cy="3697944"/>
          </a:xfrm>
        </p:grpSpPr>
        <p:sp>
          <p:nvSpPr>
            <p:cNvPr id="21" name="Freeform 21"/>
            <p:cNvSpPr/>
            <p:nvPr/>
          </p:nvSpPr>
          <p:spPr>
            <a:xfrm>
              <a:off x="21116" y="62368"/>
              <a:ext cx="16525229" cy="3573548"/>
            </a:xfrm>
            <a:custGeom>
              <a:avLst/>
              <a:gdLst/>
              <a:ahLst/>
              <a:cxnLst/>
              <a:rect l="l" t="t" r="r" b="b"/>
              <a:pathLst>
                <a:path w="16525229" h="3573548">
                  <a:moveTo>
                    <a:pt x="0" y="595684"/>
                  </a:moveTo>
                  <a:cubicBezTo>
                    <a:pt x="0" y="266658"/>
                    <a:pt x="93190" y="0"/>
                    <a:pt x="208153" y="0"/>
                  </a:cubicBezTo>
                  <a:lnTo>
                    <a:pt x="16317076" y="0"/>
                  </a:lnTo>
                  <a:cubicBezTo>
                    <a:pt x="16432038" y="0"/>
                    <a:pt x="16525229" y="266658"/>
                    <a:pt x="16525229" y="595684"/>
                  </a:cubicBezTo>
                  <a:lnTo>
                    <a:pt x="16525229" y="2977865"/>
                  </a:lnTo>
                  <a:cubicBezTo>
                    <a:pt x="16525229" y="3306891"/>
                    <a:pt x="16432038" y="3573548"/>
                    <a:pt x="16317076" y="3573548"/>
                  </a:cubicBezTo>
                  <a:lnTo>
                    <a:pt x="208153" y="3573548"/>
                  </a:lnTo>
                  <a:cubicBezTo>
                    <a:pt x="93190" y="3573548"/>
                    <a:pt x="0" y="3306891"/>
                    <a:pt x="0" y="2977865"/>
                  </a:cubicBezTo>
                  <a:close/>
                </a:path>
              </a:pathLst>
            </a:custGeom>
            <a:gradFill rotWithShape="1">
              <a:gsLst>
                <a:gs pos="0">
                  <a:srgbClr val="B3EEFE">
                    <a:alpha val="100000"/>
                  </a:srgbClr>
                </a:gs>
                <a:gs pos="50000">
                  <a:srgbClr val="CFF4FE">
                    <a:alpha val="100000"/>
                  </a:srgbClr>
                </a:gs>
                <a:gs pos="100000">
                  <a:srgbClr val="E7F9FE">
                    <a:alpha val="10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16567462" cy="3698100"/>
            </a:xfrm>
            <a:custGeom>
              <a:avLst/>
              <a:gdLst/>
              <a:ahLst/>
              <a:cxnLst/>
              <a:rect l="l" t="t" r="r" b="b"/>
              <a:pathLst>
                <a:path w="16567462" h="3698100">
                  <a:moveTo>
                    <a:pt x="0" y="658052"/>
                  </a:moveTo>
                  <a:cubicBezTo>
                    <a:pt x="0" y="292714"/>
                    <a:pt x="103232" y="0"/>
                    <a:pt x="229269" y="0"/>
                  </a:cubicBezTo>
                  <a:lnTo>
                    <a:pt x="16338192" y="0"/>
                  </a:lnTo>
                  <a:lnTo>
                    <a:pt x="16338192" y="62368"/>
                  </a:lnTo>
                  <a:lnTo>
                    <a:pt x="16338192" y="0"/>
                  </a:lnTo>
                  <a:cubicBezTo>
                    <a:pt x="16464135" y="0"/>
                    <a:pt x="16567462" y="292714"/>
                    <a:pt x="16567462" y="658052"/>
                  </a:cubicBezTo>
                  <a:lnTo>
                    <a:pt x="16546345" y="658052"/>
                  </a:lnTo>
                  <a:lnTo>
                    <a:pt x="16567462" y="658052"/>
                  </a:lnTo>
                  <a:lnTo>
                    <a:pt x="16567462" y="3040233"/>
                  </a:lnTo>
                  <a:lnTo>
                    <a:pt x="16546345" y="3040233"/>
                  </a:lnTo>
                  <a:lnTo>
                    <a:pt x="16567462" y="3040233"/>
                  </a:lnTo>
                  <a:cubicBezTo>
                    <a:pt x="16567462" y="3405571"/>
                    <a:pt x="16464228" y="3698100"/>
                    <a:pt x="16338192" y="3698100"/>
                  </a:cubicBezTo>
                  <a:lnTo>
                    <a:pt x="16338192" y="3635916"/>
                  </a:lnTo>
                  <a:lnTo>
                    <a:pt x="16338192" y="3698100"/>
                  </a:lnTo>
                  <a:lnTo>
                    <a:pt x="229269" y="3698100"/>
                  </a:lnTo>
                  <a:lnTo>
                    <a:pt x="229269" y="3635916"/>
                  </a:lnTo>
                  <a:lnTo>
                    <a:pt x="229269" y="3698100"/>
                  </a:lnTo>
                  <a:cubicBezTo>
                    <a:pt x="103232" y="3697973"/>
                    <a:pt x="0" y="3405293"/>
                    <a:pt x="0" y="3039955"/>
                  </a:cubicBezTo>
                  <a:lnTo>
                    <a:pt x="0" y="658052"/>
                  </a:lnTo>
                  <a:lnTo>
                    <a:pt x="21116" y="658052"/>
                  </a:lnTo>
                  <a:lnTo>
                    <a:pt x="0" y="658052"/>
                  </a:lnTo>
                  <a:moveTo>
                    <a:pt x="42231" y="658052"/>
                  </a:moveTo>
                  <a:lnTo>
                    <a:pt x="42231" y="3040233"/>
                  </a:lnTo>
                  <a:lnTo>
                    <a:pt x="21116" y="3040233"/>
                  </a:lnTo>
                  <a:lnTo>
                    <a:pt x="42231" y="3040233"/>
                  </a:lnTo>
                  <a:cubicBezTo>
                    <a:pt x="42231" y="3332947"/>
                    <a:pt x="125286" y="3573549"/>
                    <a:pt x="229269" y="3573549"/>
                  </a:cubicBezTo>
                  <a:lnTo>
                    <a:pt x="16338192" y="3573549"/>
                  </a:lnTo>
                  <a:cubicBezTo>
                    <a:pt x="16442080" y="3573549"/>
                    <a:pt x="16525229" y="3332947"/>
                    <a:pt x="16525229" y="3040233"/>
                  </a:cubicBezTo>
                  <a:lnTo>
                    <a:pt x="16525229" y="658052"/>
                  </a:lnTo>
                  <a:cubicBezTo>
                    <a:pt x="16525229" y="365338"/>
                    <a:pt x="16442175" y="124736"/>
                    <a:pt x="16338192" y="124736"/>
                  </a:cubicBezTo>
                  <a:lnTo>
                    <a:pt x="229269" y="124736"/>
                  </a:lnTo>
                  <a:lnTo>
                    <a:pt x="229269" y="62368"/>
                  </a:lnTo>
                  <a:lnTo>
                    <a:pt x="229269" y="124736"/>
                  </a:lnTo>
                  <a:cubicBezTo>
                    <a:pt x="125286" y="124736"/>
                    <a:pt x="42231" y="365338"/>
                    <a:pt x="42231" y="658052"/>
                  </a:cubicBezTo>
                  <a:close/>
                </a:path>
              </a:pathLst>
            </a:custGeom>
            <a:solidFill>
              <a:srgbClr val="660066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6567456" cy="3745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 b="1" i="1" u="sng">
                  <a:solidFill>
                    <a:srgbClr val="222A35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Потребує ремонту санітарно-гігієнічне приміщення</a:t>
              </a:r>
            </a:p>
            <a:p>
              <a:pPr algn="ctr">
                <a:lnSpc>
                  <a:spcPts val="2400"/>
                </a:lnSpc>
              </a:pPr>
              <a:r>
                <a:rPr lang="en-US" sz="2000" b="1" i="1">
                  <a:solidFill>
                    <a:srgbClr val="222A35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У зв’язку з потребою забезпечення гідних і безпечних санітарно-гігієнічних умов для учасників освітнього процесу, зокрема дітей з особливими освітніми потребами та осіб з інвалідністю: </a:t>
              </a:r>
            </a:p>
            <a:p>
              <a:pPr algn="ctr">
                <a:lnSpc>
                  <a:spcPts val="2400"/>
                </a:lnSpc>
              </a:pPr>
              <a:r>
                <a:rPr lang="en-US" sz="2000" b="1" i="1">
                  <a:solidFill>
                    <a:srgbClr val="222A35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Приміщення туалету потребує:</a:t>
              </a:r>
            </a:p>
            <a:p>
              <a:pPr marL="431802" lvl="1" indent="-215901" algn="ctr">
                <a:lnSpc>
                  <a:spcPts val="2400"/>
                </a:lnSpc>
                <a:buFont typeface="Arial"/>
                <a:buChar char="•"/>
              </a:pPr>
              <a:r>
                <a:rPr lang="en-US" sz="2000" b="1" i="1">
                  <a:solidFill>
                    <a:srgbClr val="222A35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встановлення поручнів, розширення дверних отворів відповідно до вимог безбар’єрності;</a:t>
              </a:r>
            </a:p>
            <a:p>
              <a:pPr marL="431802" lvl="1" indent="-215901" algn="ctr">
                <a:lnSpc>
                  <a:spcPts val="2400"/>
                </a:lnSpc>
                <a:buFont typeface="Arial"/>
                <a:buChar char="•"/>
              </a:pPr>
              <a:r>
                <a:rPr lang="en-US" sz="2000" b="1" i="1">
                  <a:solidFill>
                    <a:srgbClr val="222A35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облаштування досупного входу (за потреби - пандуса, зручного порогу тощо).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685430" y="8892617"/>
            <a:ext cx="11866095" cy="1002660"/>
            <a:chOff x="0" y="0"/>
            <a:chExt cx="14838392" cy="1253813"/>
          </a:xfrm>
        </p:grpSpPr>
        <p:sp>
          <p:nvSpPr>
            <p:cNvPr id="25" name="Freeform 25"/>
            <p:cNvSpPr/>
            <p:nvPr/>
          </p:nvSpPr>
          <p:spPr>
            <a:xfrm>
              <a:off x="26191" y="22538"/>
              <a:ext cx="14785995" cy="1208748"/>
            </a:xfrm>
            <a:custGeom>
              <a:avLst/>
              <a:gdLst/>
              <a:ahLst/>
              <a:cxnLst/>
              <a:rect l="l" t="t" r="r" b="b"/>
              <a:pathLst>
                <a:path w="14785995" h="1208748">
                  <a:moveTo>
                    <a:pt x="0" y="201442"/>
                  </a:moveTo>
                  <a:cubicBezTo>
                    <a:pt x="0" y="90153"/>
                    <a:pt x="108373" y="0"/>
                    <a:pt x="242006" y="0"/>
                  </a:cubicBezTo>
                  <a:lnTo>
                    <a:pt x="14543988" y="0"/>
                  </a:lnTo>
                  <a:cubicBezTo>
                    <a:pt x="14677622" y="0"/>
                    <a:pt x="14785995" y="90153"/>
                    <a:pt x="14785995" y="201442"/>
                  </a:cubicBezTo>
                  <a:lnTo>
                    <a:pt x="14785995" y="1007307"/>
                  </a:lnTo>
                  <a:cubicBezTo>
                    <a:pt x="14785995" y="1118596"/>
                    <a:pt x="14677622" y="1208749"/>
                    <a:pt x="14543988" y="1208749"/>
                  </a:cubicBezTo>
                  <a:lnTo>
                    <a:pt x="242006" y="1208749"/>
                  </a:lnTo>
                  <a:cubicBezTo>
                    <a:pt x="108373" y="1208749"/>
                    <a:pt x="0" y="1118596"/>
                    <a:pt x="0" y="1007307"/>
                  </a:cubicBezTo>
                  <a:close/>
                </a:path>
              </a:pathLst>
            </a:custGeom>
            <a:gradFill rotWithShape="1">
              <a:gsLst>
                <a:gs pos="0">
                  <a:srgbClr val="B3EEFE">
                    <a:alpha val="100000"/>
                  </a:srgbClr>
                </a:gs>
                <a:gs pos="50000">
                  <a:srgbClr val="CFF4FE">
                    <a:alpha val="100000"/>
                  </a:srgbClr>
                </a:gs>
                <a:gs pos="100000">
                  <a:srgbClr val="E7F9FE">
                    <a:alpha val="10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14838376" cy="1253828"/>
            </a:xfrm>
            <a:custGeom>
              <a:avLst/>
              <a:gdLst/>
              <a:ahLst/>
              <a:cxnLst/>
              <a:rect l="l" t="t" r="r" b="b"/>
              <a:pathLst>
                <a:path w="14838376" h="1253828">
                  <a:moveTo>
                    <a:pt x="0" y="223980"/>
                  </a:moveTo>
                  <a:cubicBezTo>
                    <a:pt x="0" y="99569"/>
                    <a:pt x="120945" y="0"/>
                    <a:pt x="268197" y="0"/>
                  </a:cubicBezTo>
                  <a:lnTo>
                    <a:pt x="14570179" y="0"/>
                  </a:lnTo>
                  <a:lnTo>
                    <a:pt x="14570179" y="22538"/>
                  </a:lnTo>
                  <a:lnTo>
                    <a:pt x="14570179" y="0"/>
                  </a:lnTo>
                  <a:cubicBezTo>
                    <a:pt x="14717432" y="0"/>
                    <a:pt x="14838376" y="99569"/>
                    <a:pt x="14838376" y="223980"/>
                  </a:cubicBezTo>
                  <a:lnTo>
                    <a:pt x="14812186" y="223980"/>
                  </a:lnTo>
                  <a:lnTo>
                    <a:pt x="14838376" y="223980"/>
                  </a:lnTo>
                  <a:lnTo>
                    <a:pt x="14838376" y="1029845"/>
                  </a:lnTo>
                  <a:lnTo>
                    <a:pt x="14812186" y="1029845"/>
                  </a:lnTo>
                  <a:lnTo>
                    <a:pt x="14838376" y="1029845"/>
                  </a:lnTo>
                  <a:cubicBezTo>
                    <a:pt x="14838376" y="1154256"/>
                    <a:pt x="14717432" y="1253828"/>
                    <a:pt x="14570179" y="1253828"/>
                  </a:cubicBezTo>
                  <a:lnTo>
                    <a:pt x="14570179" y="1231287"/>
                  </a:lnTo>
                  <a:lnTo>
                    <a:pt x="14570179" y="1253828"/>
                  </a:lnTo>
                  <a:lnTo>
                    <a:pt x="268197" y="1253828"/>
                  </a:lnTo>
                  <a:lnTo>
                    <a:pt x="268197" y="1231287"/>
                  </a:lnTo>
                  <a:lnTo>
                    <a:pt x="268197" y="1253828"/>
                  </a:lnTo>
                  <a:cubicBezTo>
                    <a:pt x="120945" y="1253828"/>
                    <a:pt x="0" y="1154256"/>
                    <a:pt x="0" y="1029845"/>
                  </a:cubicBezTo>
                  <a:lnTo>
                    <a:pt x="0" y="223980"/>
                  </a:lnTo>
                  <a:lnTo>
                    <a:pt x="26191" y="223980"/>
                  </a:lnTo>
                  <a:lnTo>
                    <a:pt x="0" y="223980"/>
                  </a:lnTo>
                  <a:moveTo>
                    <a:pt x="52382" y="223980"/>
                  </a:moveTo>
                  <a:lnTo>
                    <a:pt x="52382" y="1029845"/>
                  </a:lnTo>
                  <a:lnTo>
                    <a:pt x="26191" y="1029845"/>
                  </a:lnTo>
                  <a:lnTo>
                    <a:pt x="52382" y="1029845"/>
                  </a:lnTo>
                  <a:cubicBezTo>
                    <a:pt x="52382" y="1128012"/>
                    <a:pt x="148184" y="1208748"/>
                    <a:pt x="268197" y="1208748"/>
                  </a:cubicBezTo>
                  <a:lnTo>
                    <a:pt x="14570179" y="1208748"/>
                  </a:lnTo>
                  <a:cubicBezTo>
                    <a:pt x="14690193" y="1208748"/>
                    <a:pt x="14785995" y="1127911"/>
                    <a:pt x="14785995" y="1029845"/>
                  </a:cubicBezTo>
                  <a:lnTo>
                    <a:pt x="14785995" y="223980"/>
                  </a:lnTo>
                  <a:cubicBezTo>
                    <a:pt x="14785995" y="125813"/>
                    <a:pt x="14690193" y="45076"/>
                    <a:pt x="14570179" y="45076"/>
                  </a:cubicBezTo>
                  <a:lnTo>
                    <a:pt x="268197" y="45076"/>
                  </a:lnTo>
                  <a:lnTo>
                    <a:pt x="268197" y="22538"/>
                  </a:lnTo>
                  <a:lnTo>
                    <a:pt x="268197" y="45076"/>
                  </a:lnTo>
                  <a:cubicBezTo>
                    <a:pt x="148184" y="45076"/>
                    <a:pt x="52382" y="125913"/>
                    <a:pt x="52382" y="223980"/>
                  </a:cubicBezTo>
                  <a:close/>
                </a:path>
              </a:pathLst>
            </a:custGeom>
            <a:solidFill>
              <a:srgbClr val="660066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14838392" cy="1310963"/>
            </a:xfrm>
            <a:prstGeom prst="rect">
              <a:avLst/>
            </a:prstGeom>
          </p:spPr>
          <p:txBody>
            <a:bodyPr lIns="54166" tIns="54166" rIns="54166" bIns="54166" rtlCol="0" anchor="ctr"/>
            <a:lstStyle/>
            <a:p>
              <a:pPr algn="ctr">
                <a:lnSpc>
                  <a:spcPts val="2830"/>
                </a:lnSpc>
              </a:pPr>
              <a:r>
                <a:rPr lang="en-US" sz="2359" b="1" i="1">
                  <a:solidFill>
                    <a:srgbClr val="222A35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 Нагальною потребою є облаштування каналізаційної системи в укритті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259192" y="7515977"/>
            <a:ext cx="8130621" cy="1030780"/>
            <a:chOff x="0" y="0"/>
            <a:chExt cx="15523997" cy="1968094"/>
          </a:xfrm>
        </p:grpSpPr>
        <p:sp>
          <p:nvSpPr>
            <p:cNvPr id="29" name="Freeform 29"/>
            <p:cNvSpPr/>
            <p:nvPr/>
          </p:nvSpPr>
          <p:spPr>
            <a:xfrm>
              <a:off x="27401" y="35378"/>
              <a:ext cx="15469178" cy="1897357"/>
            </a:xfrm>
            <a:custGeom>
              <a:avLst/>
              <a:gdLst/>
              <a:ahLst/>
              <a:cxnLst/>
              <a:rect l="l" t="t" r="r" b="b"/>
              <a:pathLst>
                <a:path w="15469178" h="1897357">
                  <a:moveTo>
                    <a:pt x="0" y="316200"/>
                  </a:moveTo>
                  <a:cubicBezTo>
                    <a:pt x="0" y="141512"/>
                    <a:pt x="113381" y="0"/>
                    <a:pt x="253188" y="0"/>
                  </a:cubicBezTo>
                  <a:lnTo>
                    <a:pt x="15215991" y="0"/>
                  </a:lnTo>
                  <a:cubicBezTo>
                    <a:pt x="15355798" y="0"/>
                    <a:pt x="15469179" y="141512"/>
                    <a:pt x="15469179" y="316200"/>
                  </a:cubicBezTo>
                  <a:lnTo>
                    <a:pt x="15469179" y="1581157"/>
                  </a:lnTo>
                  <a:cubicBezTo>
                    <a:pt x="15469179" y="1755845"/>
                    <a:pt x="15355798" y="1897357"/>
                    <a:pt x="15215991" y="1897357"/>
                  </a:cubicBezTo>
                  <a:lnTo>
                    <a:pt x="253188" y="1897357"/>
                  </a:lnTo>
                  <a:cubicBezTo>
                    <a:pt x="113381" y="1897357"/>
                    <a:pt x="0" y="1755845"/>
                    <a:pt x="0" y="1581157"/>
                  </a:cubicBezTo>
                  <a:close/>
                </a:path>
              </a:pathLst>
            </a:custGeom>
            <a:solidFill>
              <a:srgbClr val="CCFF8B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15523981" cy="1968109"/>
            </a:xfrm>
            <a:custGeom>
              <a:avLst/>
              <a:gdLst/>
              <a:ahLst/>
              <a:cxnLst/>
              <a:rect l="l" t="t" r="r" b="b"/>
              <a:pathLst>
                <a:path w="15523981" h="1968109">
                  <a:moveTo>
                    <a:pt x="0" y="351578"/>
                  </a:moveTo>
                  <a:cubicBezTo>
                    <a:pt x="0" y="156292"/>
                    <a:pt x="126533" y="0"/>
                    <a:pt x="280589" y="0"/>
                  </a:cubicBezTo>
                  <a:lnTo>
                    <a:pt x="15243392" y="0"/>
                  </a:lnTo>
                  <a:lnTo>
                    <a:pt x="15243392" y="35378"/>
                  </a:lnTo>
                  <a:lnTo>
                    <a:pt x="15243392" y="0"/>
                  </a:lnTo>
                  <a:cubicBezTo>
                    <a:pt x="15397448" y="0"/>
                    <a:pt x="15523981" y="156292"/>
                    <a:pt x="15523981" y="351578"/>
                  </a:cubicBezTo>
                  <a:lnTo>
                    <a:pt x="15496580" y="351578"/>
                  </a:lnTo>
                  <a:lnTo>
                    <a:pt x="15523981" y="351578"/>
                  </a:lnTo>
                  <a:lnTo>
                    <a:pt x="15523981" y="1616535"/>
                  </a:lnTo>
                  <a:lnTo>
                    <a:pt x="15496580" y="1616535"/>
                  </a:lnTo>
                  <a:lnTo>
                    <a:pt x="15523981" y="1616535"/>
                  </a:lnTo>
                  <a:cubicBezTo>
                    <a:pt x="15523981" y="1811821"/>
                    <a:pt x="15397448" y="1968109"/>
                    <a:pt x="15243392" y="1968109"/>
                  </a:cubicBezTo>
                  <a:lnTo>
                    <a:pt x="15243392" y="1932735"/>
                  </a:lnTo>
                  <a:lnTo>
                    <a:pt x="15243392" y="1968109"/>
                  </a:lnTo>
                  <a:lnTo>
                    <a:pt x="280589" y="1968109"/>
                  </a:lnTo>
                  <a:lnTo>
                    <a:pt x="280589" y="1932735"/>
                  </a:lnTo>
                  <a:lnTo>
                    <a:pt x="280589" y="1968109"/>
                  </a:lnTo>
                  <a:cubicBezTo>
                    <a:pt x="126533" y="1968109"/>
                    <a:pt x="0" y="1811821"/>
                    <a:pt x="0" y="1616535"/>
                  </a:cubicBezTo>
                  <a:lnTo>
                    <a:pt x="0" y="351578"/>
                  </a:lnTo>
                  <a:lnTo>
                    <a:pt x="27401" y="351578"/>
                  </a:lnTo>
                  <a:lnTo>
                    <a:pt x="0" y="351578"/>
                  </a:lnTo>
                  <a:moveTo>
                    <a:pt x="54803" y="351578"/>
                  </a:moveTo>
                  <a:lnTo>
                    <a:pt x="54803" y="1616535"/>
                  </a:lnTo>
                  <a:lnTo>
                    <a:pt x="27401" y="1616535"/>
                  </a:lnTo>
                  <a:lnTo>
                    <a:pt x="54803" y="1616535"/>
                  </a:lnTo>
                  <a:cubicBezTo>
                    <a:pt x="54803" y="1770625"/>
                    <a:pt x="155030" y="1897357"/>
                    <a:pt x="280589" y="1897357"/>
                  </a:cubicBezTo>
                  <a:lnTo>
                    <a:pt x="15243392" y="1897357"/>
                  </a:lnTo>
                  <a:cubicBezTo>
                    <a:pt x="15368950" y="1897357"/>
                    <a:pt x="15469178" y="1770468"/>
                    <a:pt x="15469178" y="1616535"/>
                  </a:cubicBezTo>
                  <a:lnTo>
                    <a:pt x="15469178" y="351578"/>
                  </a:lnTo>
                  <a:cubicBezTo>
                    <a:pt x="15469178" y="197487"/>
                    <a:pt x="15368950" y="70756"/>
                    <a:pt x="15243392" y="70756"/>
                  </a:cubicBezTo>
                  <a:lnTo>
                    <a:pt x="280589" y="70756"/>
                  </a:lnTo>
                  <a:lnTo>
                    <a:pt x="280589" y="35378"/>
                  </a:lnTo>
                  <a:lnTo>
                    <a:pt x="280589" y="70756"/>
                  </a:lnTo>
                  <a:cubicBezTo>
                    <a:pt x="155030" y="70756"/>
                    <a:pt x="54803" y="197645"/>
                    <a:pt x="54803" y="351578"/>
                  </a:cubicBezTo>
                  <a:close/>
                </a:path>
              </a:pathLst>
            </a:custGeom>
            <a:solidFill>
              <a:srgbClr val="660066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15523997" cy="2015719"/>
            </a:xfrm>
            <a:prstGeom prst="rect">
              <a:avLst/>
            </a:prstGeom>
          </p:spPr>
          <p:txBody>
            <a:bodyPr lIns="35475" tIns="35475" rIns="35475" bIns="35475" rtlCol="0" anchor="ctr"/>
            <a:lstStyle/>
            <a:p>
              <a:pPr algn="ctr">
                <a:lnSpc>
                  <a:spcPts val="2530"/>
                </a:lnSpc>
              </a:pPr>
              <a:r>
                <a:rPr lang="en-US" sz="2108" b="1" i="1">
                  <a:solidFill>
                    <a:srgbClr val="222A35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Створення безбар’єрного простору при вході до закладу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92500" y="394233"/>
            <a:ext cx="2478239" cy="2331922"/>
            <a:chOff x="0" y="0"/>
            <a:chExt cx="3304318" cy="31092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04286" cy="3109214"/>
            </a:xfrm>
            <a:custGeom>
              <a:avLst/>
              <a:gdLst/>
              <a:ahLst/>
              <a:cxnLst/>
              <a:rect l="l" t="t" r="r" b="b"/>
              <a:pathLst>
                <a:path w="3304286" h="3109214">
                  <a:moveTo>
                    <a:pt x="0" y="0"/>
                  </a:moveTo>
                  <a:lnTo>
                    <a:pt x="3304286" y="0"/>
                  </a:lnTo>
                  <a:lnTo>
                    <a:pt x="3304286" y="3109214"/>
                  </a:lnTo>
                  <a:lnTo>
                    <a:pt x="0" y="3109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3173701" y="232308"/>
            <a:ext cx="12389316" cy="143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53"/>
              </a:lnSpc>
            </a:pPr>
            <a:r>
              <a:rPr lang="en-US" sz="8377" b="1" i="1">
                <a:solidFill>
                  <a:srgbClr val="FFFFFF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 Дякую за увагу!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87427" y="2106494"/>
            <a:ext cx="10604433" cy="7987449"/>
            <a:chOff x="0" y="0"/>
            <a:chExt cx="12138932" cy="91432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38914" cy="9143238"/>
            </a:xfrm>
            <a:custGeom>
              <a:avLst/>
              <a:gdLst/>
              <a:ahLst/>
              <a:cxnLst/>
              <a:rect l="l" t="t" r="r" b="b"/>
              <a:pathLst>
                <a:path w="12138914" h="9143238">
                  <a:moveTo>
                    <a:pt x="0" y="0"/>
                  </a:moveTo>
                  <a:lnTo>
                    <a:pt x="12138914" y="0"/>
                  </a:lnTo>
                  <a:lnTo>
                    <a:pt x="12138914" y="9143238"/>
                  </a:lnTo>
                  <a:lnTo>
                    <a:pt x="0" y="9143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44" r="-244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353032" y="394233"/>
            <a:ext cx="5371947" cy="4163758"/>
            <a:chOff x="0" y="0"/>
            <a:chExt cx="7162596" cy="55516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162546" cy="5551678"/>
            </a:xfrm>
            <a:custGeom>
              <a:avLst/>
              <a:gdLst/>
              <a:ahLst/>
              <a:cxnLst/>
              <a:rect l="l" t="t" r="r" b="b"/>
              <a:pathLst>
                <a:path w="7162546" h="5551678">
                  <a:moveTo>
                    <a:pt x="0" y="0"/>
                  </a:moveTo>
                  <a:lnTo>
                    <a:pt x="7162546" y="0"/>
                  </a:lnTo>
                  <a:lnTo>
                    <a:pt x="7162546" y="5551678"/>
                  </a:lnTo>
                  <a:lnTo>
                    <a:pt x="0" y="5551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570092" y="4796756"/>
            <a:ext cx="6497272" cy="4930396"/>
            <a:chOff x="0" y="0"/>
            <a:chExt cx="7244496" cy="54974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44461" cy="5497449"/>
            </a:xfrm>
            <a:custGeom>
              <a:avLst/>
              <a:gdLst/>
              <a:ahLst/>
              <a:cxnLst/>
              <a:rect l="l" t="t" r="r" b="b"/>
              <a:pathLst>
                <a:path w="7244461" h="5497449">
                  <a:moveTo>
                    <a:pt x="0" y="0"/>
                  </a:moveTo>
                  <a:lnTo>
                    <a:pt x="7244461" y="0"/>
                  </a:lnTo>
                  <a:lnTo>
                    <a:pt x="7244461" y="5497449"/>
                  </a:lnTo>
                  <a:lnTo>
                    <a:pt x="0" y="5497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03" r="-403"/>
              </a:stretch>
            </a:blipFill>
          </p:spPr>
        </p:sp>
      </p:grp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Произвольный</PresentationFormat>
  <Paragraphs>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Директора №3.pptx, копия</dc:title>
  <cp:lastModifiedBy>Татьяна Кравченко</cp:lastModifiedBy>
  <cp:revision>5</cp:revision>
  <dcterms:created xsi:type="dcterms:W3CDTF">2006-08-16T00:00:00Z</dcterms:created>
  <dcterms:modified xsi:type="dcterms:W3CDTF">2025-09-03T07:07:55Z</dcterms:modified>
  <dc:identifier>DAGsOSWfflU</dc:identifier>
</cp:coreProperties>
</file>