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0" r:id="rId4"/>
    <p:sldId id="262" r:id="rId5"/>
    <p:sldId id="259" r:id="rId6"/>
    <p:sldId id="277" r:id="rId7"/>
    <p:sldId id="289" r:id="rId8"/>
    <p:sldId id="261" r:id="rId9"/>
    <p:sldId id="258" r:id="rId10"/>
    <p:sldId id="290" r:id="rId11"/>
    <p:sldId id="269" r:id="rId12"/>
    <p:sldId id="296" r:id="rId13"/>
    <p:sldId id="297" r:id="rId14"/>
    <p:sldId id="263" r:id="rId15"/>
    <p:sldId id="266" r:id="rId16"/>
    <p:sldId id="275" r:id="rId17"/>
    <p:sldId id="272" r:id="rId18"/>
    <p:sldId id="279" r:id="rId19"/>
    <p:sldId id="298" r:id="rId20"/>
    <p:sldId id="270" r:id="rId21"/>
    <p:sldId id="278" r:id="rId22"/>
    <p:sldId id="276" r:id="rId23"/>
    <p:sldId id="273" r:id="rId24"/>
    <p:sldId id="271" r:id="rId25"/>
    <p:sldId id="302" r:id="rId26"/>
    <p:sldId id="292" r:id="rId27"/>
    <p:sldId id="287" r:id="rId28"/>
    <p:sldId id="303" r:id="rId29"/>
    <p:sldId id="293" r:id="rId30"/>
    <p:sldId id="301" r:id="rId31"/>
    <p:sldId id="284" r:id="rId32"/>
    <p:sldId id="283" r:id="rId33"/>
    <p:sldId id="288" r:id="rId34"/>
    <p:sldId id="264" r:id="rId35"/>
    <p:sldId id="265" r:id="rId36"/>
    <p:sldId id="267" r:id="rId37"/>
    <p:sldId id="268" r:id="rId38"/>
    <p:sldId id="299" r:id="rId3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22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ія Бут" userId="2fa122532e9b45bd" providerId="LiveId" clId="{FA1A2676-AC79-48E0-9B9B-956DCC866841}"/>
    <pc:docChg chg="undo redo custSel addSld delSld modSld sldOrd">
      <pc:chgData name="Наталія Бут" userId="2fa122532e9b45bd" providerId="LiveId" clId="{FA1A2676-AC79-48E0-9B9B-956DCC866841}" dt="2026-06-19T11:09:50.853" v="1311" actId="2696"/>
      <pc:docMkLst>
        <pc:docMk/>
      </pc:docMkLst>
      <pc:sldChg chg="modSp mod">
        <pc:chgData name="Наталія Бут" userId="2fa122532e9b45bd" providerId="LiveId" clId="{FA1A2676-AC79-48E0-9B9B-956DCC866841}" dt="2026-06-19T07:07:14.757" v="4" actId="1076"/>
        <pc:sldMkLst>
          <pc:docMk/>
          <pc:sldMk cId="1872618115" sldId="256"/>
        </pc:sldMkLst>
        <pc:picChg chg="mod modCrop">
          <ac:chgData name="Наталія Бут" userId="2fa122532e9b45bd" providerId="LiveId" clId="{FA1A2676-AC79-48E0-9B9B-956DCC866841}" dt="2026-06-19T07:07:14.757" v="4" actId="1076"/>
          <ac:picMkLst>
            <pc:docMk/>
            <pc:sldMk cId="1872618115" sldId="256"/>
            <ac:picMk id="6" creationId="{00000000-0000-0000-0000-000000000000}"/>
          </ac:picMkLst>
        </pc:picChg>
      </pc:sldChg>
      <pc:sldChg chg="modSp mod">
        <pc:chgData name="Наталія Бут" userId="2fa122532e9b45bd" providerId="LiveId" clId="{FA1A2676-AC79-48E0-9B9B-956DCC866841}" dt="2026-06-19T07:23:09.027" v="115" actId="1076"/>
        <pc:sldMkLst>
          <pc:docMk/>
          <pc:sldMk cId="1414235484" sldId="257"/>
        </pc:sldMkLst>
        <pc:picChg chg="mod">
          <ac:chgData name="Наталія Бут" userId="2fa122532e9b45bd" providerId="LiveId" clId="{FA1A2676-AC79-48E0-9B9B-956DCC866841}" dt="2026-06-19T07:23:09.027" v="115" actId="1076"/>
          <ac:picMkLst>
            <pc:docMk/>
            <pc:sldMk cId="1414235484" sldId="257"/>
            <ac:picMk id="5" creationId="{00000000-0000-0000-0000-000000000000}"/>
          </ac:picMkLst>
        </pc:picChg>
      </pc:sldChg>
      <pc:sldChg chg="ord">
        <pc:chgData name="Наталія Бут" userId="2fa122532e9b45bd" providerId="LiveId" clId="{FA1A2676-AC79-48E0-9B9B-956DCC866841}" dt="2026-06-19T11:08:37.162" v="1307"/>
        <pc:sldMkLst>
          <pc:docMk/>
          <pc:sldMk cId="4076168271" sldId="259"/>
        </pc:sldMkLst>
      </pc:sldChg>
      <pc:sldChg chg="ord">
        <pc:chgData name="Наталія Бут" userId="2fa122532e9b45bd" providerId="LiveId" clId="{FA1A2676-AC79-48E0-9B9B-956DCC866841}" dt="2026-06-19T11:08:20.618" v="1305"/>
        <pc:sldMkLst>
          <pc:docMk/>
          <pc:sldMk cId="2794352091" sldId="260"/>
        </pc:sldMkLst>
      </pc:sldChg>
      <pc:sldChg chg="ord">
        <pc:chgData name="Наталія Бут" userId="2fa122532e9b45bd" providerId="LiveId" clId="{FA1A2676-AC79-48E0-9B9B-956DCC866841}" dt="2026-06-19T11:07:46.594" v="1299"/>
        <pc:sldMkLst>
          <pc:docMk/>
          <pc:sldMk cId="1272703044" sldId="261"/>
        </pc:sldMkLst>
      </pc:sldChg>
      <pc:sldChg chg="modSp mod">
        <pc:chgData name="Наталія Бут" userId="2fa122532e9b45bd" providerId="LiveId" clId="{FA1A2676-AC79-48E0-9B9B-956DCC866841}" dt="2026-06-19T09:09:00.039" v="795" actId="20577"/>
        <pc:sldMkLst>
          <pc:docMk/>
          <pc:sldMk cId="3159175719" sldId="263"/>
        </pc:sldMkLst>
        <pc:spChg chg="mod">
          <ac:chgData name="Наталія Бут" userId="2fa122532e9b45bd" providerId="LiveId" clId="{FA1A2676-AC79-48E0-9B9B-956DCC866841}" dt="2026-06-19T09:09:00.039" v="795" actId="20577"/>
          <ac:spMkLst>
            <pc:docMk/>
            <pc:sldMk cId="3159175719" sldId="263"/>
            <ac:spMk id="2" creationId="{00000000-0000-0000-0000-000000000000}"/>
          </ac:spMkLst>
        </pc:spChg>
      </pc:sldChg>
      <pc:sldChg chg="addSp delSp modSp del mod">
        <pc:chgData name="Наталія Бут" userId="2fa122532e9b45bd" providerId="LiveId" clId="{FA1A2676-AC79-48E0-9B9B-956DCC866841}" dt="2026-06-19T11:02:17.708" v="1262" actId="2696"/>
        <pc:sldMkLst>
          <pc:docMk/>
          <pc:sldMk cId="958846743" sldId="264"/>
        </pc:sldMkLst>
        <pc:picChg chg="mod">
          <ac:chgData name="Наталія Бут" userId="2fa122532e9b45bd" providerId="LiveId" clId="{FA1A2676-AC79-48E0-9B9B-956DCC866841}" dt="2026-06-19T07:34:01.084" v="180" actId="1076"/>
          <ac:picMkLst>
            <pc:docMk/>
            <pc:sldMk cId="958846743" sldId="264"/>
            <ac:picMk id="4" creationId="{F6E8C9D5-A5F8-4553-A60B-93CE7DB93D35}"/>
          </ac:picMkLst>
        </pc:picChg>
        <pc:picChg chg="mod">
          <ac:chgData name="Наталія Бут" userId="2fa122532e9b45bd" providerId="LiveId" clId="{FA1A2676-AC79-48E0-9B9B-956DCC866841}" dt="2026-06-19T07:34:04.073" v="182" actId="1076"/>
          <ac:picMkLst>
            <pc:docMk/>
            <pc:sldMk cId="958846743" sldId="264"/>
            <ac:picMk id="7" creationId="{00000000-0000-0000-0000-000000000000}"/>
          </ac:picMkLst>
        </pc:picChg>
        <pc:picChg chg="mod">
          <ac:chgData name="Наталія Бут" userId="2fa122532e9b45bd" providerId="LiveId" clId="{FA1A2676-AC79-48E0-9B9B-956DCC866841}" dt="2026-06-19T07:34:05.885" v="183" actId="1076"/>
          <ac:picMkLst>
            <pc:docMk/>
            <pc:sldMk cId="958846743" sldId="264"/>
            <ac:picMk id="8" creationId="{00000000-0000-0000-0000-000000000000}"/>
          </ac:picMkLst>
        </pc:picChg>
        <pc:picChg chg="mod">
          <ac:chgData name="Наталія Бут" userId="2fa122532e9b45bd" providerId="LiveId" clId="{FA1A2676-AC79-48E0-9B9B-956DCC866841}" dt="2026-06-19T07:34:08.200" v="184" actId="1076"/>
          <ac:picMkLst>
            <pc:docMk/>
            <pc:sldMk cId="958846743" sldId="264"/>
            <ac:picMk id="9" creationId="{00000000-0000-0000-0000-000000000000}"/>
          </ac:picMkLst>
        </pc:picChg>
        <pc:picChg chg="mod">
          <ac:chgData name="Наталія Бут" userId="2fa122532e9b45bd" providerId="LiveId" clId="{FA1A2676-AC79-48E0-9B9B-956DCC866841}" dt="2026-06-19T07:34:09.277" v="185" actId="1076"/>
          <ac:picMkLst>
            <pc:docMk/>
            <pc:sldMk cId="958846743" sldId="264"/>
            <ac:picMk id="10" creationId="{00000000-0000-0000-0000-000000000000}"/>
          </ac:picMkLst>
        </pc:picChg>
        <pc:picChg chg="add mod">
          <ac:chgData name="Наталія Бут" userId="2fa122532e9b45bd" providerId="LiveId" clId="{FA1A2676-AC79-48E0-9B9B-956DCC866841}" dt="2026-06-19T07:33:40.264" v="171"/>
          <ac:picMkLst>
            <pc:docMk/>
            <pc:sldMk cId="958846743" sldId="264"/>
            <ac:picMk id="11" creationId="{A8F5C0BD-4AF3-4B7A-94C0-CAB1513E7199}"/>
          </ac:picMkLst>
        </pc:picChg>
        <pc:picChg chg="del">
          <ac:chgData name="Наталія Бут" userId="2fa122532e9b45bd" providerId="LiveId" clId="{FA1A2676-AC79-48E0-9B9B-956DCC866841}" dt="2026-06-19T07:33:47.184" v="172" actId="478"/>
          <ac:picMkLst>
            <pc:docMk/>
            <pc:sldMk cId="958846743" sldId="264"/>
            <ac:picMk id="12" creationId="{00000000-0000-0000-0000-000000000000}"/>
          </ac:picMkLst>
        </pc:picChg>
      </pc:sldChg>
      <pc:sldChg chg="modSp del mod">
        <pc:chgData name="Наталія Бут" userId="2fa122532e9b45bd" providerId="LiveId" clId="{FA1A2676-AC79-48E0-9B9B-956DCC866841}" dt="2026-06-19T11:02:17.708" v="1262" actId="2696"/>
        <pc:sldMkLst>
          <pc:docMk/>
          <pc:sldMk cId="2197850399" sldId="265"/>
        </pc:sldMkLst>
        <pc:spChg chg="mod">
          <ac:chgData name="Наталія Бут" userId="2fa122532e9b45bd" providerId="LiveId" clId="{FA1A2676-AC79-48E0-9B9B-956DCC866841}" dt="2026-06-19T07:34:18.075" v="186" actId="1076"/>
          <ac:spMkLst>
            <pc:docMk/>
            <pc:sldMk cId="2197850399" sldId="265"/>
            <ac:spMk id="2" creationId="{00000000-0000-0000-0000-000000000000}"/>
          </ac:spMkLst>
        </pc:spChg>
        <pc:picChg chg="mod">
          <ac:chgData name="Наталія Бут" userId="2fa122532e9b45bd" providerId="LiveId" clId="{FA1A2676-AC79-48E0-9B9B-956DCC866841}" dt="2026-06-19T07:34:22.058" v="189" actId="1076"/>
          <ac:picMkLst>
            <pc:docMk/>
            <pc:sldMk cId="2197850399" sldId="265"/>
            <ac:picMk id="5" creationId="{1EDA1A25-89ED-4ACA-B4D5-F112D0D6BA5F}"/>
          </ac:picMkLst>
        </pc:picChg>
      </pc:sldChg>
      <pc:sldChg chg="modSp mod">
        <pc:chgData name="Наталія Бут" userId="2fa122532e9b45bd" providerId="LiveId" clId="{FA1A2676-AC79-48E0-9B9B-956DCC866841}" dt="2026-06-19T09:09:59.104" v="804" actId="1076"/>
        <pc:sldMkLst>
          <pc:docMk/>
          <pc:sldMk cId="1447751646" sldId="266"/>
        </pc:sldMkLst>
        <pc:spChg chg="mod">
          <ac:chgData name="Наталія Бут" userId="2fa122532e9b45bd" providerId="LiveId" clId="{FA1A2676-AC79-48E0-9B9B-956DCC866841}" dt="2026-06-19T09:09:59.104" v="804" actId="1076"/>
          <ac:spMkLst>
            <pc:docMk/>
            <pc:sldMk cId="1447751646" sldId="266"/>
            <ac:spMk id="2" creationId="{00000000-0000-0000-0000-000000000000}"/>
          </ac:spMkLst>
        </pc:spChg>
      </pc:sldChg>
      <pc:sldChg chg="del">
        <pc:chgData name="Наталія Бут" userId="2fa122532e9b45bd" providerId="LiveId" clId="{FA1A2676-AC79-48E0-9B9B-956DCC866841}" dt="2026-06-19T11:02:17.708" v="1262" actId="2696"/>
        <pc:sldMkLst>
          <pc:docMk/>
          <pc:sldMk cId="4142079202" sldId="267"/>
        </pc:sldMkLst>
      </pc:sldChg>
      <pc:sldChg chg="del">
        <pc:chgData name="Наталія Бут" userId="2fa122532e9b45bd" providerId="LiveId" clId="{FA1A2676-AC79-48E0-9B9B-956DCC866841}" dt="2026-06-19T11:02:17.708" v="1262" actId="2696"/>
        <pc:sldMkLst>
          <pc:docMk/>
          <pc:sldMk cId="1071581391" sldId="268"/>
        </pc:sldMkLst>
      </pc:sldChg>
      <pc:sldChg chg="addSp delSp modSp mod">
        <pc:chgData name="Наталія Бут" userId="2fa122532e9b45bd" providerId="LiveId" clId="{FA1A2676-AC79-48E0-9B9B-956DCC866841}" dt="2026-06-19T08:56:29.548" v="553" actId="1076"/>
        <pc:sldMkLst>
          <pc:docMk/>
          <pc:sldMk cId="3885598313" sldId="269"/>
        </pc:sldMkLst>
        <pc:spChg chg="mod">
          <ac:chgData name="Наталія Бут" userId="2fa122532e9b45bd" providerId="LiveId" clId="{FA1A2676-AC79-48E0-9B9B-956DCC866841}" dt="2026-06-19T07:08:46.257" v="24" actId="14100"/>
          <ac:spMkLst>
            <pc:docMk/>
            <pc:sldMk cId="3885598313" sldId="269"/>
            <ac:spMk id="2" creationId="{69F4CCAD-2732-4EF6-900D-AB11387D4A06}"/>
          </ac:spMkLst>
        </pc:spChg>
        <pc:picChg chg="del">
          <ac:chgData name="Наталія Бут" userId="2fa122532e9b45bd" providerId="LiveId" clId="{FA1A2676-AC79-48E0-9B9B-956DCC866841}" dt="2026-06-19T07:08:17.975" v="14" actId="21"/>
          <ac:picMkLst>
            <pc:docMk/>
            <pc:sldMk cId="3885598313" sldId="269"/>
            <ac:picMk id="4" creationId="{F2D525D8-9976-42CB-84E8-971F08D8D53A}"/>
          </ac:picMkLst>
        </pc:picChg>
        <pc:picChg chg="mod">
          <ac:chgData name="Наталія Бут" userId="2fa122532e9b45bd" providerId="LiveId" clId="{FA1A2676-AC79-48E0-9B9B-956DCC866841}" dt="2026-06-19T08:56:22.581" v="549" actId="1076"/>
          <ac:picMkLst>
            <pc:docMk/>
            <pc:sldMk cId="3885598313" sldId="269"/>
            <ac:picMk id="5" creationId="{0DCC8BE7-8B57-4CFF-8FE9-1E0DEE4933C1}"/>
          </ac:picMkLst>
        </pc:picChg>
        <pc:picChg chg="mod">
          <ac:chgData name="Наталія Бут" userId="2fa122532e9b45bd" providerId="LiveId" clId="{FA1A2676-AC79-48E0-9B9B-956DCC866841}" dt="2026-06-19T08:56:14.520" v="543" actId="1076"/>
          <ac:picMkLst>
            <pc:docMk/>
            <pc:sldMk cId="3885598313" sldId="269"/>
            <ac:picMk id="6" creationId="{47F27F37-6587-493C-83D8-DD8F000BF0F5}"/>
          </ac:picMkLst>
        </pc:picChg>
        <pc:picChg chg="add del mod">
          <ac:chgData name="Наталія Бут" userId="2fa122532e9b45bd" providerId="LiveId" clId="{FA1A2676-AC79-48E0-9B9B-956DCC866841}" dt="2026-06-19T08:55:53.494" v="532" actId="478"/>
          <ac:picMkLst>
            <pc:docMk/>
            <pc:sldMk cId="3885598313" sldId="269"/>
            <ac:picMk id="7" creationId="{87677E4B-CDA0-4F97-BC69-E12BABC04078}"/>
          </ac:picMkLst>
        </pc:picChg>
        <pc:picChg chg="del">
          <ac:chgData name="Наталія Бут" userId="2fa122532e9b45bd" providerId="LiveId" clId="{FA1A2676-AC79-48E0-9B9B-956DCC866841}" dt="2026-06-19T07:08:25.708" v="17" actId="21"/>
          <ac:picMkLst>
            <pc:docMk/>
            <pc:sldMk cId="3885598313" sldId="269"/>
            <ac:picMk id="8" creationId="{408AD59E-AF89-4982-91A2-4C79FA20BA7E}"/>
          </ac:picMkLst>
        </pc:picChg>
        <pc:picChg chg="mod">
          <ac:chgData name="Наталія Бут" userId="2fa122532e9b45bd" providerId="LiveId" clId="{FA1A2676-AC79-48E0-9B9B-956DCC866841}" dt="2026-06-19T07:08:50.300" v="26" actId="1076"/>
          <ac:picMkLst>
            <pc:docMk/>
            <pc:sldMk cId="3885598313" sldId="269"/>
            <ac:picMk id="9" creationId="{03862329-C62D-4BCB-923E-B15E05D4AE69}"/>
          </ac:picMkLst>
        </pc:picChg>
        <pc:picChg chg="add mod modCrop">
          <ac:chgData name="Наталія Бут" userId="2fa122532e9b45bd" providerId="LiveId" clId="{FA1A2676-AC79-48E0-9B9B-956DCC866841}" dt="2026-06-19T08:56:29.548" v="553" actId="1076"/>
          <ac:picMkLst>
            <pc:docMk/>
            <pc:sldMk cId="3885598313" sldId="269"/>
            <ac:picMk id="11" creationId="{7123B854-4AF6-492F-B603-18BBF825236D}"/>
          </ac:picMkLst>
        </pc:picChg>
        <pc:picChg chg="add mod modCrop">
          <ac:chgData name="Наталія Бут" userId="2fa122532e9b45bd" providerId="LiveId" clId="{FA1A2676-AC79-48E0-9B9B-956DCC866841}" dt="2026-06-19T08:56:24.909" v="550" actId="1076"/>
          <ac:picMkLst>
            <pc:docMk/>
            <pc:sldMk cId="3885598313" sldId="269"/>
            <ac:picMk id="13" creationId="{7E2C1372-450D-4844-845A-88D99F51E7E4}"/>
          </ac:picMkLst>
        </pc:picChg>
        <pc:picChg chg="add mod modCrop">
          <ac:chgData name="Наталія Бут" userId="2fa122532e9b45bd" providerId="LiveId" clId="{FA1A2676-AC79-48E0-9B9B-956DCC866841}" dt="2026-06-19T08:56:26.330" v="551" actId="1076"/>
          <ac:picMkLst>
            <pc:docMk/>
            <pc:sldMk cId="3885598313" sldId="269"/>
            <ac:picMk id="15" creationId="{168F5821-2973-4656-86C2-D10E4661A9E9}"/>
          </ac:picMkLst>
        </pc:picChg>
      </pc:sldChg>
      <pc:sldChg chg="modSp mod">
        <pc:chgData name="Наталія Бут" userId="2fa122532e9b45bd" providerId="LiveId" clId="{FA1A2676-AC79-48E0-9B9B-956DCC866841}" dt="2026-06-19T11:04:09.737" v="1266" actId="1076"/>
        <pc:sldMkLst>
          <pc:docMk/>
          <pc:sldMk cId="347163784" sldId="270"/>
        </pc:sldMkLst>
        <pc:spChg chg="mod">
          <ac:chgData name="Наталія Бут" userId="2fa122532e9b45bd" providerId="LiveId" clId="{FA1A2676-AC79-48E0-9B9B-956DCC866841}" dt="2026-06-19T11:04:09.737" v="1266" actId="1076"/>
          <ac:spMkLst>
            <pc:docMk/>
            <pc:sldMk cId="347163784" sldId="270"/>
            <ac:spMk id="2" creationId="{F55E80FE-653A-4806-A439-4038ECE317FE}"/>
          </ac:spMkLst>
        </pc:spChg>
      </pc:sldChg>
      <pc:sldChg chg="del">
        <pc:chgData name="Наталія Бут" userId="2fa122532e9b45bd" providerId="LiveId" clId="{FA1A2676-AC79-48E0-9B9B-956DCC866841}" dt="2026-06-19T08:49:19.708" v="448" actId="2696"/>
        <pc:sldMkLst>
          <pc:docMk/>
          <pc:sldMk cId="719521169" sldId="271"/>
        </pc:sldMkLst>
      </pc:sldChg>
      <pc:sldChg chg="delSp modSp mod">
        <pc:chgData name="Наталія Бут" userId="2fa122532e9b45bd" providerId="LiveId" clId="{FA1A2676-AC79-48E0-9B9B-956DCC866841}" dt="2026-06-19T09:16:41.285" v="833" actId="1076"/>
        <pc:sldMkLst>
          <pc:docMk/>
          <pc:sldMk cId="2435157999" sldId="271"/>
        </pc:sldMkLst>
        <pc:picChg chg="mod">
          <ac:chgData name="Наталія Бут" userId="2fa122532e9b45bd" providerId="LiveId" clId="{FA1A2676-AC79-48E0-9B9B-956DCC866841}" dt="2026-06-19T09:16:35.943" v="830" actId="1076"/>
          <ac:picMkLst>
            <pc:docMk/>
            <pc:sldMk cId="2435157999" sldId="271"/>
            <ac:picMk id="12" creationId="{9F90B7C2-9728-492E-9153-528D183AFF7B}"/>
          </ac:picMkLst>
        </pc:picChg>
        <pc:picChg chg="mod">
          <ac:chgData name="Наталія Бут" userId="2fa122532e9b45bd" providerId="LiveId" clId="{FA1A2676-AC79-48E0-9B9B-956DCC866841}" dt="2026-06-19T09:16:41.285" v="833" actId="1076"/>
          <ac:picMkLst>
            <pc:docMk/>
            <pc:sldMk cId="2435157999" sldId="271"/>
            <ac:picMk id="14" creationId="{CB686B6C-65C7-48E6-8333-F9FCC228F775}"/>
          </ac:picMkLst>
        </pc:picChg>
        <pc:picChg chg="del">
          <ac:chgData name="Наталія Бут" userId="2fa122532e9b45bd" providerId="LiveId" clId="{FA1A2676-AC79-48E0-9B9B-956DCC866841}" dt="2026-06-19T09:16:30.600" v="827" actId="21"/>
          <ac:picMkLst>
            <pc:docMk/>
            <pc:sldMk cId="2435157999" sldId="271"/>
            <ac:picMk id="20" creationId="{0815ABAE-237E-48FB-92BF-9DDAE211D599}"/>
          </ac:picMkLst>
        </pc:picChg>
        <pc:picChg chg="mod">
          <ac:chgData name="Наталія Бут" userId="2fa122532e9b45bd" providerId="LiveId" clId="{FA1A2676-AC79-48E0-9B9B-956DCC866841}" dt="2026-06-19T09:16:38.208" v="831" actId="14100"/>
          <ac:picMkLst>
            <pc:docMk/>
            <pc:sldMk cId="2435157999" sldId="271"/>
            <ac:picMk id="26" creationId="{35760038-0A75-4117-A343-2A6A5C0D1ECE}"/>
          </ac:picMkLst>
        </pc:picChg>
      </pc:sldChg>
      <pc:sldChg chg="modSp mod ord">
        <pc:chgData name="Наталія Бут" userId="2fa122532e9b45bd" providerId="LiveId" clId="{FA1A2676-AC79-48E0-9B9B-956DCC866841}" dt="2026-06-19T11:05:25.233" v="1278"/>
        <pc:sldMkLst>
          <pc:docMk/>
          <pc:sldMk cId="753443863" sldId="272"/>
        </pc:sldMkLst>
        <pc:picChg chg="mod">
          <ac:chgData name="Наталія Бут" userId="2fa122532e9b45bd" providerId="LiveId" clId="{FA1A2676-AC79-48E0-9B9B-956DCC866841}" dt="2026-06-19T07:31:50.274" v="143" actId="1076"/>
          <ac:picMkLst>
            <pc:docMk/>
            <pc:sldMk cId="753443863" sldId="272"/>
            <ac:picMk id="5" creationId="{01789D61-D39B-4D53-A9FD-2F49F35946BC}"/>
          </ac:picMkLst>
        </pc:picChg>
        <pc:picChg chg="mod">
          <ac:chgData name="Наталія Бут" userId="2fa122532e9b45bd" providerId="LiveId" clId="{FA1A2676-AC79-48E0-9B9B-956DCC866841}" dt="2026-06-19T07:31:51.742" v="144" actId="1076"/>
          <ac:picMkLst>
            <pc:docMk/>
            <pc:sldMk cId="753443863" sldId="272"/>
            <ac:picMk id="13" creationId="{289BC563-837B-462A-B37A-B9FA958DDEB0}"/>
          </ac:picMkLst>
        </pc:picChg>
      </pc:sldChg>
      <pc:sldChg chg="delSp del mod">
        <pc:chgData name="Наталія Бут" userId="2fa122532e9b45bd" providerId="LiveId" clId="{FA1A2676-AC79-48E0-9B9B-956DCC866841}" dt="2026-06-19T08:53:25.896" v="506" actId="47"/>
        <pc:sldMkLst>
          <pc:docMk/>
          <pc:sldMk cId="4160477530" sldId="274"/>
        </pc:sldMkLst>
        <pc:picChg chg="del">
          <ac:chgData name="Наталія Бут" userId="2fa122532e9b45bd" providerId="LiveId" clId="{FA1A2676-AC79-48E0-9B9B-956DCC866841}" dt="2026-06-19T07:15:08.211" v="64" actId="478"/>
          <ac:picMkLst>
            <pc:docMk/>
            <pc:sldMk cId="4160477530" sldId="274"/>
            <ac:picMk id="17" creationId="{27EF0DFD-467F-4F79-A077-32C118EEE1FF}"/>
          </ac:picMkLst>
        </pc:picChg>
        <pc:picChg chg="del">
          <ac:chgData name="Наталія Бут" userId="2fa122532e9b45bd" providerId="LiveId" clId="{FA1A2676-AC79-48E0-9B9B-956DCC866841}" dt="2026-06-19T07:15:06.276" v="63" actId="478"/>
          <ac:picMkLst>
            <pc:docMk/>
            <pc:sldMk cId="4160477530" sldId="274"/>
            <ac:picMk id="19" creationId="{C36B6FF3-5DA6-462D-BAC0-9FD2B95B2836}"/>
          </ac:picMkLst>
        </pc:picChg>
        <pc:picChg chg="del">
          <ac:chgData name="Наталія Бут" userId="2fa122532e9b45bd" providerId="LiveId" clId="{FA1A2676-AC79-48E0-9B9B-956DCC866841}" dt="2026-06-19T07:14:41.923" v="58" actId="21"/>
          <ac:picMkLst>
            <pc:docMk/>
            <pc:sldMk cId="4160477530" sldId="274"/>
            <ac:picMk id="21" creationId="{74DD103D-4C8B-4DFF-A71E-F132EE15219D}"/>
          </ac:picMkLst>
        </pc:picChg>
        <pc:picChg chg="del">
          <ac:chgData name="Наталія Бут" userId="2fa122532e9b45bd" providerId="LiveId" clId="{FA1A2676-AC79-48E0-9B9B-956DCC866841}" dt="2026-06-19T07:15:13.822" v="66" actId="21"/>
          <ac:picMkLst>
            <pc:docMk/>
            <pc:sldMk cId="4160477530" sldId="274"/>
            <ac:picMk id="23" creationId="{03313861-67D5-4700-A671-6232E0342B98}"/>
          </ac:picMkLst>
        </pc:picChg>
        <pc:picChg chg="del">
          <ac:chgData name="Наталія Бут" userId="2fa122532e9b45bd" providerId="LiveId" clId="{FA1A2676-AC79-48E0-9B9B-956DCC866841}" dt="2026-06-19T07:15:09.760" v="65" actId="478"/>
          <ac:picMkLst>
            <pc:docMk/>
            <pc:sldMk cId="4160477530" sldId="274"/>
            <ac:picMk id="25" creationId="{5C93CCCB-DCDE-400C-9D6D-E2CB159A5DC2}"/>
          </ac:picMkLst>
        </pc:picChg>
      </pc:sldChg>
      <pc:sldChg chg="ord">
        <pc:chgData name="Наталія Бут" userId="2fa122532e9b45bd" providerId="LiveId" clId="{FA1A2676-AC79-48E0-9B9B-956DCC866841}" dt="2026-06-19T11:05:22.785" v="1276"/>
        <pc:sldMkLst>
          <pc:docMk/>
          <pc:sldMk cId="3588650048" sldId="275"/>
        </pc:sldMkLst>
      </pc:sldChg>
      <pc:sldChg chg="ord">
        <pc:chgData name="Наталія Бут" userId="2fa122532e9b45bd" providerId="LiveId" clId="{FA1A2676-AC79-48E0-9B9B-956DCC866841}" dt="2026-06-19T11:04:55.593" v="1270"/>
        <pc:sldMkLst>
          <pc:docMk/>
          <pc:sldMk cId="3422049654" sldId="276"/>
        </pc:sldMkLst>
      </pc:sldChg>
      <pc:sldChg chg="modSp mod">
        <pc:chgData name="Наталія Бут" userId="2fa122532e9b45bd" providerId="LiveId" clId="{FA1A2676-AC79-48E0-9B9B-956DCC866841}" dt="2026-06-19T07:07:44.764" v="13" actId="1076"/>
        <pc:sldMkLst>
          <pc:docMk/>
          <pc:sldMk cId="2406949802" sldId="277"/>
        </pc:sldMkLst>
        <pc:spChg chg="mod">
          <ac:chgData name="Наталія Бут" userId="2fa122532e9b45bd" providerId="LiveId" clId="{FA1A2676-AC79-48E0-9B9B-956DCC866841}" dt="2026-06-19T07:07:39.333" v="11" actId="20577"/>
          <ac:spMkLst>
            <pc:docMk/>
            <pc:sldMk cId="2406949802" sldId="277"/>
            <ac:spMk id="2" creationId="{62EB1E77-99F0-49A1-8865-76F9F1430E3A}"/>
          </ac:spMkLst>
        </pc:spChg>
        <pc:spChg chg="mod">
          <ac:chgData name="Наталія Бут" userId="2fa122532e9b45bd" providerId="LiveId" clId="{FA1A2676-AC79-48E0-9B9B-956DCC866841}" dt="2026-06-19T07:07:43.133" v="12" actId="1076"/>
          <ac:spMkLst>
            <pc:docMk/>
            <pc:sldMk cId="2406949802" sldId="277"/>
            <ac:spMk id="8" creationId="{9842D319-F485-4391-B304-01D0E0D9A094}"/>
          </ac:spMkLst>
        </pc:spChg>
        <pc:picChg chg="mod">
          <ac:chgData name="Наталія Бут" userId="2fa122532e9b45bd" providerId="LiveId" clId="{FA1A2676-AC79-48E0-9B9B-956DCC866841}" dt="2026-06-19T07:07:29.060" v="8" actId="1076"/>
          <ac:picMkLst>
            <pc:docMk/>
            <pc:sldMk cId="2406949802" sldId="277"/>
            <ac:picMk id="4" creationId="{E37A0F92-142A-44B0-B055-1578C26F6CFE}"/>
          </ac:picMkLst>
        </pc:picChg>
        <pc:picChg chg="mod">
          <ac:chgData name="Наталія Бут" userId="2fa122532e9b45bd" providerId="LiveId" clId="{FA1A2676-AC79-48E0-9B9B-956DCC866841}" dt="2026-06-19T07:07:44.764" v="13" actId="1076"/>
          <ac:picMkLst>
            <pc:docMk/>
            <pc:sldMk cId="2406949802" sldId="277"/>
            <ac:picMk id="12" creationId="{07903312-1182-4783-A125-41E2C5766180}"/>
          </ac:picMkLst>
        </pc:picChg>
      </pc:sldChg>
      <pc:sldChg chg="modSp mod">
        <pc:chgData name="Наталія Бут" userId="2fa122532e9b45bd" providerId="LiveId" clId="{FA1A2676-AC79-48E0-9B9B-956DCC866841}" dt="2026-06-19T10:23:29.997" v="1141" actId="1076"/>
        <pc:sldMkLst>
          <pc:docMk/>
          <pc:sldMk cId="107753426" sldId="278"/>
        </pc:sldMkLst>
        <pc:spChg chg="mod">
          <ac:chgData name="Наталія Бут" userId="2fa122532e9b45bd" providerId="LiveId" clId="{FA1A2676-AC79-48E0-9B9B-956DCC866841}" dt="2026-06-19T10:23:23.330" v="1140" actId="20577"/>
          <ac:spMkLst>
            <pc:docMk/>
            <pc:sldMk cId="107753426" sldId="278"/>
            <ac:spMk id="2" creationId="{2553B562-9F69-41F8-9206-D1C128F42878}"/>
          </ac:spMkLst>
        </pc:spChg>
        <pc:picChg chg="mod">
          <ac:chgData name="Наталія Бут" userId="2fa122532e9b45bd" providerId="LiveId" clId="{FA1A2676-AC79-48E0-9B9B-956DCC866841}" dt="2026-06-19T10:23:29.997" v="1141" actId="1076"/>
          <ac:picMkLst>
            <pc:docMk/>
            <pc:sldMk cId="107753426" sldId="278"/>
            <ac:picMk id="10" creationId="{E77F2073-EF04-421B-A3FE-B710EADBB43E}"/>
          </ac:picMkLst>
        </pc:picChg>
      </pc:sldChg>
      <pc:sldChg chg="addSp delSp modSp mod">
        <pc:chgData name="Наталія Бут" userId="2fa122532e9b45bd" providerId="LiveId" clId="{FA1A2676-AC79-48E0-9B9B-956DCC866841}" dt="2026-06-19T11:03:30.321" v="1263" actId="1076"/>
        <pc:sldMkLst>
          <pc:docMk/>
          <pc:sldMk cId="2845702173" sldId="279"/>
        </pc:sldMkLst>
        <pc:spChg chg="mod">
          <ac:chgData name="Наталія Бут" userId="2fa122532e9b45bd" providerId="LiveId" clId="{FA1A2676-AC79-48E0-9B9B-956DCC866841}" dt="2026-06-19T11:03:30.321" v="1263" actId="1076"/>
          <ac:spMkLst>
            <pc:docMk/>
            <pc:sldMk cId="2845702173" sldId="279"/>
            <ac:spMk id="2" creationId="{F55E80FE-653A-4806-A439-4038ECE317FE}"/>
          </ac:spMkLst>
        </pc:spChg>
        <pc:picChg chg="mod">
          <ac:chgData name="Наталія Бут" userId="2fa122532e9b45bd" providerId="LiveId" clId="{FA1A2676-AC79-48E0-9B9B-956DCC866841}" dt="2026-06-19T09:30:43.435" v="924" actId="1076"/>
          <ac:picMkLst>
            <pc:docMk/>
            <pc:sldMk cId="2845702173" sldId="279"/>
            <ac:picMk id="5" creationId="{C0C0A3A5-708D-4F8F-92AB-3481B2B1CD89}"/>
          </ac:picMkLst>
        </pc:picChg>
        <pc:picChg chg="add mod">
          <ac:chgData name="Наталія Бут" userId="2fa122532e9b45bd" providerId="LiveId" clId="{FA1A2676-AC79-48E0-9B9B-956DCC866841}" dt="2026-06-19T09:30:50.293" v="928" actId="1076"/>
          <ac:picMkLst>
            <pc:docMk/>
            <pc:sldMk cId="2845702173" sldId="279"/>
            <ac:picMk id="6" creationId="{19EA1E0B-4621-4DD6-95B3-AD249734E0EC}"/>
          </ac:picMkLst>
        </pc:picChg>
        <pc:picChg chg="del">
          <ac:chgData name="Наталія Бут" userId="2fa122532e9b45bd" providerId="LiveId" clId="{FA1A2676-AC79-48E0-9B9B-956DCC866841}" dt="2026-06-19T07:12:40.972" v="38" actId="478"/>
          <ac:picMkLst>
            <pc:docMk/>
            <pc:sldMk cId="2845702173" sldId="279"/>
            <ac:picMk id="7" creationId="{1693CF52-2759-41AC-9214-A5C825661882}"/>
          </ac:picMkLst>
        </pc:picChg>
        <pc:picChg chg="add mod">
          <ac:chgData name="Наталія Бут" userId="2fa122532e9b45bd" providerId="LiveId" clId="{FA1A2676-AC79-48E0-9B9B-956DCC866841}" dt="2026-06-19T09:40:01.608" v="943" actId="1076"/>
          <ac:picMkLst>
            <pc:docMk/>
            <pc:sldMk cId="2845702173" sldId="279"/>
            <ac:picMk id="8" creationId="{C84612CE-4254-4CF8-A0B2-679281F1DB3F}"/>
          </ac:picMkLst>
        </pc:picChg>
        <pc:picChg chg="del">
          <ac:chgData name="Наталія Бут" userId="2fa122532e9b45bd" providerId="LiveId" clId="{FA1A2676-AC79-48E0-9B9B-956DCC866841}" dt="2026-06-19T07:12:36.842" v="36" actId="478"/>
          <ac:picMkLst>
            <pc:docMk/>
            <pc:sldMk cId="2845702173" sldId="279"/>
            <ac:picMk id="9" creationId="{F19588CF-F755-45FF-8B82-5A38609AFE71}"/>
          </ac:picMkLst>
        </pc:picChg>
        <pc:picChg chg="add mod">
          <ac:chgData name="Наталія Бут" userId="2fa122532e9b45bd" providerId="LiveId" clId="{FA1A2676-AC79-48E0-9B9B-956DCC866841}" dt="2026-06-19T09:30:45.591" v="925" actId="1076"/>
          <ac:picMkLst>
            <pc:docMk/>
            <pc:sldMk cId="2845702173" sldId="279"/>
            <ac:picMk id="10" creationId="{7458D15D-0E87-429C-ADB8-2757C4E9DA7A}"/>
          </ac:picMkLst>
        </pc:picChg>
        <pc:picChg chg="del">
          <ac:chgData name="Наталія Бут" userId="2fa122532e9b45bd" providerId="LiveId" clId="{FA1A2676-AC79-48E0-9B9B-956DCC866841}" dt="2026-06-19T07:12:34.714" v="35" actId="478"/>
          <ac:picMkLst>
            <pc:docMk/>
            <pc:sldMk cId="2845702173" sldId="279"/>
            <ac:picMk id="11" creationId="{0E4EF6C0-4B79-4F16-8E13-A881C4D9191A}"/>
          </ac:picMkLst>
        </pc:picChg>
        <pc:picChg chg="add mod">
          <ac:chgData name="Наталія Бут" userId="2fa122532e9b45bd" providerId="LiveId" clId="{FA1A2676-AC79-48E0-9B9B-956DCC866841}" dt="2026-06-19T09:30:33.719" v="919" actId="1076"/>
          <ac:picMkLst>
            <pc:docMk/>
            <pc:sldMk cId="2845702173" sldId="279"/>
            <ac:picMk id="12" creationId="{1336F19A-AEBB-4EE9-B212-6448FE4CED2E}"/>
          </ac:picMkLst>
        </pc:picChg>
        <pc:picChg chg="del">
          <ac:chgData name="Наталія Бут" userId="2fa122532e9b45bd" providerId="LiveId" clId="{FA1A2676-AC79-48E0-9B9B-956DCC866841}" dt="2026-06-19T07:12:39.188" v="37" actId="478"/>
          <ac:picMkLst>
            <pc:docMk/>
            <pc:sldMk cId="2845702173" sldId="279"/>
            <ac:picMk id="13" creationId="{0DB3A646-5263-4201-ABD6-50DCD990AD4A}"/>
          </ac:picMkLst>
        </pc:picChg>
        <pc:picChg chg="add mod">
          <ac:chgData name="Наталія Бут" userId="2fa122532e9b45bd" providerId="LiveId" clId="{FA1A2676-AC79-48E0-9B9B-956DCC866841}" dt="2026-06-19T09:30:48.262" v="927" actId="1076"/>
          <ac:picMkLst>
            <pc:docMk/>
            <pc:sldMk cId="2845702173" sldId="279"/>
            <ac:picMk id="14" creationId="{F827940B-BEB4-405B-B3D3-E235D1E8E37E}"/>
          </ac:picMkLst>
        </pc:picChg>
        <pc:picChg chg="add mod">
          <ac:chgData name="Наталія Бут" userId="2fa122532e9b45bd" providerId="LiveId" clId="{FA1A2676-AC79-48E0-9B9B-956DCC866841}" dt="2026-06-19T09:39:56.063" v="940" actId="688"/>
          <ac:picMkLst>
            <pc:docMk/>
            <pc:sldMk cId="2845702173" sldId="279"/>
            <ac:picMk id="15" creationId="{1E10EA79-D67B-46BD-AC76-FD1FA1671B64}"/>
          </ac:picMkLst>
        </pc:picChg>
        <pc:picChg chg="add mod">
          <ac:chgData name="Наталія Бут" userId="2fa122532e9b45bd" providerId="LiveId" clId="{FA1A2676-AC79-48E0-9B9B-956DCC866841}" dt="2026-06-19T09:31:43.405" v="931" actId="1076"/>
          <ac:picMkLst>
            <pc:docMk/>
            <pc:sldMk cId="2845702173" sldId="279"/>
            <ac:picMk id="16" creationId="{925AFB21-556E-4875-865E-0A421BBBE677}"/>
          </ac:picMkLst>
        </pc:picChg>
        <pc:picChg chg="add del mod">
          <ac:chgData name="Наталія Бут" userId="2fa122532e9b45bd" providerId="LiveId" clId="{FA1A2676-AC79-48E0-9B9B-956DCC866841}" dt="2026-06-19T07:15:36.119" v="73" actId="478"/>
          <ac:picMkLst>
            <pc:docMk/>
            <pc:sldMk cId="2845702173" sldId="279"/>
            <ac:picMk id="17" creationId="{F23F8780-F634-4B71-A077-BFD428C80AD7}"/>
          </ac:picMkLst>
        </pc:picChg>
      </pc:sldChg>
      <pc:sldChg chg="delSp del mod">
        <pc:chgData name="Наталія Бут" userId="2fa122532e9b45bd" providerId="LiveId" clId="{FA1A2676-AC79-48E0-9B9B-956DCC866841}" dt="2026-06-19T08:53:37.222" v="507" actId="47"/>
        <pc:sldMkLst>
          <pc:docMk/>
          <pc:sldMk cId="845054058" sldId="280"/>
        </pc:sldMkLst>
        <pc:picChg chg="del">
          <ac:chgData name="Наталія Бут" userId="2fa122532e9b45bd" providerId="LiveId" clId="{FA1A2676-AC79-48E0-9B9B-956DCC866841}" dt="2026-06-19T07:13:23.161" v="46" actId="478"/>
          <ac:picMkLst>
            <pc:docMk/>
            <pc:sldMk cId="845054058" sldId="280"/>
            <ac:picMk id="5" creationId="{6524F753-0497-4443-BBE2-73DEB65FF4D4}"/>
          </ac:picMkLst>
        </pc:picChg>
        <pc:picChg chg="del">
          <ac:chgData name="Наталія Бут" userId="2fa122532e9b45bd" providerId="LiveId" clId="{FA1A2676-AC79-48E0-9B9B-956DCC866841}" dt="2026-06-19T07:13:47.548" v="48" actId="21"/>
          <ac:picMkLst>
            <pc:docMk/>
            <pc:sldMk cId="845054058" sldId="280"/>
            <ac:picMk id="7" creationId="{13E66D64-9EFE-4799-A40D-8A32E15307C0}"/>
          </ac:picMkLst>
        </pc:picChg>
        <pc:picChg chg="del">
          <ac:chgData name="Наталія Бут" userId="2fa122532e9b45bd" providerId="LiveId" clId="{FA1A2676-AC79-48E0-9B9B-956DCC866841}" dt="2026-06-19T07:13:24.976" v="47" actId="478"/>
          <ac:picMkLst>
            <pc:docMk/>
            <pc:sldMk cId="845054058" sldId="280"/>
            <ac:picMk id="9" creationId="{C51D1786-1315-47F8-8855-A67FDED73839}"/>
          </ac:picMkLst>
        </pc:picChg>
        <pc:picChg chg="del">
          <ac:chgData name="Наталія Бут" userId="2fa122532e9b45bd" providerId="LiveId" clId="{FA1A2676-AC79-48E0-9B9B-956DCC866841}" dt="2026-06-19T07:13:20.779" v="45" actId="478"/>
          <ac:picMkLst>
            <pc:docMk/>
            <pc:sldMk cId="845054058" sldId="280"/>
            <ac:picMk id="13" creationId="{37C566A6-4734-42B2-A204-57229431B774}"/>
          </ac:picMkLst>
        </pc:picChg>
        <pc:picChg chg="del">
          <ac:chgData name="Наталія Бут" userId="2fa122532e9b45bd" providerId="LiveId" clId="{FA1A2676-AC79-48E0-9B9B-956DCC866841}" dt="2026-06-19T07:13:47.548" v="48" actId="21"/>
          <ac:picMkLst>
            <pc:docMk/>
            <pc:sldMk cId="845054058" sldId="280"/>
            <ac:picMk id="15" creationId="{F4260CF3-E806-4382-AA6B-59C81495433B}"/>
          </ac:picMkLst>
        </pc:picChg>
        <pc:picChg chg="del">
          <ac:chgData name="Наталія Бут" userId="2fa122532e9b45bd" providerId="LiveId" clId="{FA1A2676-AC79-48E0-9B9B-956DCC866841}" dt="2026-06-19T07:13:47.548" v="48" actId="21"/>
          <ac:picMkLst>
            <pc:docMk/>
            <pc:sldMk cId="845054058" sldId="280"/>
            <ac:picMk id="17" creationId="{74C0A89A-5F4B-4516-A1F7-3DA197F2A423}"/>
          </ac:picMkLst>
        </pc:picChg>
      </pc:sldChg>
      <pc:sldChg chg="delSp del mod">
        <pc:chgData name="Наталія Бут" userId="2fa122532e9b45bd" providerId="LiveId" clId="{FA1A2676-AC79-48E0-9B9B-956DCC866841}" dt="2026-06-19T08:53:39.553" v="508" actId="47"/>
        <pc:sldMkLst>
          <pc:docMk/>
          <pc:sldMk cId="758996910" sldId="281"/>
        </pc:sldMkLst>
        <pc:picChg chg="del">
          <ac:chgData name="Наталія Бут" userId="2fa122532e9b45bd" providerId="LiveId" clId="{FA1A2676-AC79-48E0-9B9B-956DCC866841}" dt="2026-06-19T07:14:14.621" v="55" actId="478"/>
          <ac:picMkLst>
            <pc:docMk/>
            <pc:sldMk cId="758996910" sldId="281"/>
            <ac:picMk id="5" creationId="{A8EA0A3E-6A17-4E76-9975-CE7227BF6C38}"/>
          </ac:picMkLst>
        </pc:picChg>
        <pc:picChg chg="del">
          <ac:chgData name="Наталія Бут" userId="2fa122532e9b45bd" providerId="LiveId" clId="{FA1A2676-AC79-48E0-9B9B-956DCC866841}" dt="2026-06-19T07:14:16.226" v="56" actId="478"/>
          <ac:picMkLst>
            <pc:docMk/>
            <pc:sldMk cId="758996910" sldId="281"/>
            <ac:picMk id="7" creationId="{2BCC24A6-86A3-4172-B54A-5BBA913EB94F}"/>
          </ac:picMkLst>
        </pc:picChg>
        <pc:picChg chg="del">
          <ac:chgData name="Наталія Бут" userId="2fa122532e9b45bd" providerId="LiveId" clId="{FA1A2676-AC79-48E0-9B9B-956DCC866841}" dt="2026-06-19T07:14:00.305" v="50" actId="21"/>
          <ac:picMkLst>
            <pc:docMk/>
            <pc:sldMk cId="758996910" sldId="281"/>
            <ac:picMk id="9" creationId="{7DC838A7-9635-4493-87A9-8E485B09D81E}"/>
          </ac:picMkLst>
        </pc:picChg>
        <pc:picChg chg="del">
          <ac:chgData name="Наталія Бут" userId="2fa122532e9b45bd" providerId="LiveId" clId="{FA1A2676-AC79-48E0-9B9B-956DCC866841}" dt="2026-06-19T07:14:17.937" v="57" actId="478"/>
          <ac:picMkLst>
            <pc:docMk/>
            <pc:sldMk cId="758996910" sldId="281"/>
            <ac:picMk id="11" creationId="{1C5B7ACA-ED52-43CC-8EBD-82230940B7BC}"/>
          </ac:picMkLst>
        </pc:picChg>
      </pc:sldChg>
      <pc:sldChg chg="del">
        <pc:chgData name="Наталія Бут" userId="2fa122532e9b45bd" providerId="LiveId" clId="{FA1A2676-AC79-48E0-9B9B-956DCC866841}" dt="2026-06-19T11:04:02.619" v="1265" actId="47"/>
        <pc:sldMkLst>
          <pc:docMk/>
          <pc:sldMk cId="1587193683" sldId="282"/>
        </pc:sldMkLst>
      </pc:sldChg>
      <pc:sldChg chg="modSp mod">
        <pc:chgData name="Наталія Бут" userId="2fa122532e9b45bd" providerId="LiveId" clId="{FA1A2676-AC79-48E0-9B9B-956DCC866841}" dt="2026-06-19T11:07:16.345" v="1297" actId="1076"/>
        <pc:sldMkLst>
          <pc:docMk/>
          <pc:sldMk cId="2103520504" sldId="283"/>
        </pc:sldMkLst>
        <pc:spChg chg="mod">
          <ac:chgData name="Наталія Бут" userId="2fa122532e9b45bd" providerId="LiveId" clId="{FA1A2676-AC79-48E0-9B9B-956DCC866841}" dt="2026-06-19T09:18:39.274" v="872" actId="20577"/>
          <ac:spMkLst>
            <pc:docMk/>
            <pc:sldMk cId="2103520504" sldId="283"/>
            <ac:spMk id="2" creationId="{931EA9A4-817C-4C47-8353-C3F5A16F1251}"/>
          </ac:spMkLst>
        </pc:spChg>
        <pc:picChg chg="mod">
          <ac:chgData name="Наталія Бут" userId="2fa122532e9b45bd" providerId="LiveId" clId="{FA1A2676-AC79-48E0-9B9B-956DCC866841}" dt="2026-06-19T07:35:01.238" v="218" actId="1076"/>
          <ac:picMkLst>
            <pc:docMk/>
            <pc:sldMk cId="2103520504" sldId="283"/>
            <ac:picMk id="5" creationId="{5DE8C502-FC9A-4A1C-A71E-287E407A3885}"/>
          </ac:picMkLst>
        </pc:picChg>
        <pc:picChg chg="mod">
          <ac:chgData name="Наталія Бут" userId="2fa122532e9b45bd" providerId="LiveId" clId="{FA1A2676-AC79-48E0-9B9B-956DCC866841}" dt="2026-06-19T11:07:16.345" v="1297" actId="1076"/>
          <ac:picMkLst>
            <pc:docMk/>
            <pc:sldMk cId="2103520504" sldId="283"/>
            <ac:picMk id="9" creationId="{B90C14D7-FC6F-4EAA-9F8C-EC85571054F2}"/>
          </ac:picMkLst>
        </pc:picChg>
      </pc:sldChg>
      <pc:sldChg chg="addSp delSp modSp mod">
        <pc:chgData name="Наталія Бут" userId="2fa122532e9b45bd" providerId="LiveId" clId="{FA1A2676-AC79-48E0-9B9B-956DCC866841}" dt="2026-06-19T11:07:08.088" v="1295" actId="1076"/>
        <pc:sldMkLst>
          <pc:docMk/>
          <pc:sldMk cId="3883666877" sldId="284"/>
        </pc:sldMkLst>
        <pc:spChg chg="mod">
          <ac:chgData name="Наталія Бут" userId="2fa122532e9b45bd" providerId="LiveId" clId="{FA1A2676-AC79-48E0-9B9B-956DCC866841}" dt="2026-06-19T07:33:34.171" v="170" actId="1076"/>
          <ac:spMkLst>
            <pc:docMk/>
            <pc:sldMk cId="3883666877" sldId="284"/>
            <ac:spMk id="2" creationId="{4F9AB84B-EDEE-46AB-9F5A-32A2072286DD}"/>
          </ac:spMkLst>
        </pc:spChg>
        <pc:picChg chg="mod">
          <ac:chgData name="Наталія Бут" userId="2fa122532e9b45bd" providerId="LiveId" clId="{FA1A2676-AC79-48E0-9B9B-956DCC866841}" dt="2026-06-19T11:07:08.088" v="1295" actId="1076"/>
          <ac:picMkLst>
            <pc:docMk/>
            <pc:sldMk cId="3883666877" sldId="284"/>
            <ac:picMk id="5" creationId="{39C9F655-5F8F-47EC-B93D-59D814988DCD}"/>
          </ac:picMkLst>
        </pc:picChg>
        <pc:picChg chg="del mod">
          <ac:chgData name="Наталія Бут" userId="2fa122532e9b45bd" providerId="LiveId" clId="{FA1A2676-AC79-48E0-9B9B-956DCC866841}" dt="2026-06-19T11:07:01.047" v="1294" actId="478"/>
          <ac:picMkLst>
            <pc:docMk/>
            <pc:sldMk cId="3883666877" sldId="284"/>
            <ac:picMk id="6" creationId="{6C9396BC-79E9-4D8F-8877-49DD1AAFBFAA}"/>
          </ac:picMkLst>
        </pc:picChg>
        <pc:picChg chg="mod">
          <ac:chgData name="Наталія Бут" userId="2fa122532e9b45bd" providerId="LiveId" clId="{FA1A2676-AC79-48E0-9B9B-956DCC866841}" dt="2026-06-19T11:06:48.304" v="1290" actId="1076"/>
          <ac:picMkLst>
            <pc:docMk/>
            <pc:sldMk cId="3883666877" sldId="284"/>
            <ac:picMk id="7" creationId="{570A3828-2106-4582-BF2B-4DA816C9ECF4}"/>
          </ac:picMkLst>
        </pc:picChg>
        <pc:picChg chg="add mod modCrop">
          <ac:chgData name="Наталія Бут" userId="2fa122532e9b45bd" providerId="LiveId" clId="{FA1A2676-AC79-48E0-9B9B-956DCC866841}" dt="2026-06-19T11:06:45.729" v="1289" actId="1076"/>
          <ac:picMkLst>
            <pc:docMk/>
            <pc:sldMk cId="3883666877" sldId="284"/>
            <ac:picMk id="8" creationId="{33040E77-0D88-4FA8-A913-28013264D7CC}"/>
          </ac:picMkLst>
        </pc:picChg>
        <pc:picChg chg="mod">
          <ac:chgData name="Наталія Бут" userId="2fa122532e9b45bd" providerId="LiveId" clId="{FA1A2676-AC79-48E0-9B9B-956DCC866841}" dt="2026-06-19T11:06:50.409" v="1291" actId="1076"/>
          <ac:picMkLst>
            <pc:docMk/>
            <pc:sldMk cId="3883666877" sldId="284"/>
            <ac:picMk id="11" creationId="{BCA2F283-3B9C-48A6-800D-24B4893EBD0B}"/>
          </ac:picMkLst>
        </pc:picChg>
        <pc:picChg chg="mod">
          <ac:chgData name="Наталія Бут" userId="2fa122532e9b45bd" providerId="LiveId" clId="{FA1A2676-AC79-48E0-9B9B-956DCC866841}" dt="2026-06-19T11:06:51.408" v="1292" actId="1076"/>
          <ac:picMkLst>
            <pc:docMk/>
            <pc:sldMk cId="3883666877" sldId="284"/>
            <ac:picMk id="13" creationId="{8354BC74-F308-4E60-B6F6-0B266DF5A410}"/>
          </ac:picMkLst>
        </pc:picChg>
      </pc:sldChg>
      <pc:sldChg chg="delSp modSp del mod">
        <pc:chgData name="Наталія Бут" userId="2fa122532e9b45bd" providerId="LiveId" clId="{FA1A2676-AC79-48E0-9B9B-956DCC866841}" dt="2026-06-19T09:25:10.698" v="879" actId="47"/>
        <pc:sldMkLst>
          <pc:docMk/>
          <pc:sldMk cId="1013172244" sldId="285"/>
        </pc:sldMkLst>
        <pc:picChg chg="mod">
          <ac:chgData name="Наталія Бут" userId="2fa122532e9b45bd" providerId="LiveId" clId="{FA1A2676-AC79-48E0-9B9B-956DCC866841}" dt="2026-06-19T07:32:18.627" v="146" actId="1076"/>
          <ac:picMkLst>
            <pc:docMk/>
            <pc:sldMk cId="1013172244" sldId="285"/>
            <ac:picMk id="6" creationId="{715A28B4-B0A6-44B5-A222-9E62D37B6A0A}"/>
          </ac:picMkLst>
        </pc:picChg>
        <pc:picChg chg="mod">
          <ac:chgData name="Наталія Бут" userId="2fa122532e9b45bd" providerId="LiveId" clId="{FA1A2676-AC79-48E0-9B9B-956DCC866841}" dt="2026-06-19T07:32:17.846" v="145" actId="1076"/>
          <ac:picMkLst>
            <pc:docMk/>
            <pc:sldMk cId="1013172244" sldId="285"/>
            <ac:picMk id="10" creationId="{A410B0CC-A0C3-45F1-97A6-9338AC7BECF3}"/>
          </ac:picMkLst>
        </pc:picChg>
        <pc:picChg chg="del">
          <ac:chgData name="Наталія Бут" userId="2fa122532e9b45bd" providerId="LiveId" clId="{FA1A2676-AC79-48E0-9B9B-956DCC866841}" dt="2026-06-19T07:32:23.157" v="148" actId="478"/>
          <ac:picMkLst>
            <pc:docMk/>
            <pc:sldMk cId="1013172244" sldId="285"/>
            <ac:picMk id="17" creationId="{D31DFD5C-CF61-431E-B012-5D54242B433E}"/>
          </ac:picMkLst>
        </pc:picChg>
        <pc:picChg chg="del">
          <ac:chgData name="Наталія Бут" userId="2fa122532e9b45bd" providerId="LiveId" clId="{FA1A2676-AC79-48E0-9B9B-956DCC866841}" dt="2026-06-19T07:32:21.360" v="147" actId="478"/>
          <ac:picMkLst>
            <pc:docMk/>
            <pc:sldMk cId="1013172244" sldId="285"/>
            <ac:picMk id="19" creationId="{A9B78687-76B6-4A0D-ACBA-885A3DAA9F0B}"/>
          </ac:picMkLst>
        </pc:picChg>
        <pc:picChg chg="del">
          <ac:chgData name="Наталія Бут" userId="2fa122532e9b45bd" providerId="LiveId" clId="{FA1A2676-AC79-48E0-9B9B-956DCC866841}" dt="2026-06-19T07:18:48.099" v="81" actId="21"/>
          <ac:picMkLst>
            <pc:docMk/>
            <pc:sldMk cId="1013172244" sldId="285"/>
            <ac:picMk id="21" creationId="{0E8DA83D-A7E6-4095-95F6-BC1F590781C7}"/>
          </ac:picMkLst>
        </pc:picChg>
      </pc:sldChg>
      <pc:sldChg chg="addSp delSp modSp mod">
        <pc:chgData name="Наталія Бут" userId="2fa122532e9b45bd" providerId="LiveId" clId="{FA1A2676-AC79-48E0-9B9B-956DCC866841}" dt="2026-06-19T10:18:29.254" v="1007" actId="1076"/>
        <pc:sldMkLst>
          <pc:docMk/>
          <pc:sldMk cId="1056919506" sldId="287"/>
        </pc:sldMkLst>
        <pc:spChg chg="mod">
          <ac:chgData name="Наталія Бут" userId="2fa122532e9b45bd" providerId="LiveId" clId="{FA1A2676-AC79-48E0-9B9B-956DCC866841}" dt="2026-06-19T09:19:56.944" v="878" actId="313"/>
          <ac:spMkLst>
            <pc:docMk/>
            <pc:sldMk cId="1056919506" sldId="287"/>
            <ac:spMk id="2" creationId="{4F9AB84B-EDEE-46AB-9F5A-32A2072286DD}"/>
          </ac:spMkLst>
        </pc:spChg>
        <pc:picChg chg="mod">
          <ac:chgData name="Наталія Бут" userId="2fa122532e9b45bd" providerId="LiveId" clId="{FA1A2676-AC79-48E0-9B9B-956DCC866841}" dt="2026-06-19T10:18:29.254" v="1007" actId="1076"/>
          <ac:picMkLst>
            <pc:docMk/>
            <pc:sldMk cId="1056919506" sldId="287"/>
            <ac:picMk id="5" creationId="{A9798FE9-5713-42D8-B9FF-BA5C666E111F}"/>
          </ac:picMkLst>
        </pc:picChg>
        <pc:picChg chg="add mod">
          <ac:chgData name="Наталія Бут" userId="2fa122532e9b45bd" providerId="LiveId" clId="{FA1A2676-AC79-48E0-9B9B-956DCC866841}" dt="2026-06-19T10:18:26.741" v="1005" actId="1076"/>
          <ac:picMkLst>
            <pc:docMk/>
            <pc:sldMk cId="1056919506" sldId="287"/>
            <ac:picMk id="6" creationId="{AE1C6DE7-C1CA-4741-9700-0D3300B7E167}"/>
          </ac:picMkLst>
        </pc:picChg>
        <pc:picChg chg="mod">
          <ac:chgData name="Наталія Бут" userId="2fa122532e9b45bd" providerId="LiveId" clId="{FA1A2676-AC79-48E0-9B9B-956DCC866841}" dt="2026-06-19T10:18:24.565" v="1003" actId="1076"/>
          <ac:picMkLst>
            <pc:docMk/>
            <pc:sldMk cId="1056919506" sldId="287"/>
            <ac:picMk id="7" creationId="{7F07CECC-559E-4D1D-AEBB-92C195C9F70C}"/>
          </ac:picMkLst>
        </pc:picChg>
        <pc:picChg chg="add mod">
          <ac:chgData name="Наталія Бут" userId="2fa122532e9b45bd" providerId="LiveId" clId="{FA1A2676-AC79-48E0-9B9B-956DCC866841}" dt="2026-06-19T10:18:25.564" v="1004" actId="1076"/>
          <ac:picMkLst>
            <pc:docMk/>
            <pc:sldMk cId="1056919506" sldId="287"/>
            <ac:picMk id="8" creationId="{54A1F83A-7CF9-4290-8DFD-E298CB411A69}"/>
          </ac:picMkLst>
        </pc:picChg>
        <pc:picChg chg="add mod">
          <ac:chgData name="Наталія Бут" userId="2fa122532e9b45bd" providerId="LiveId" clId="{FA1A2676-AC79-48E0-9B9B-956DCC866841}" dt="2026-06-19T09:19:40.182" v="877" actId="1440"/>
          <ac:picMkLst>
            <pc:docMk/>
            <pc:sldMk cId="1056919506" sldId="287"/>
            <ac:picMk id="9" creationId="{53F3C9B9-BB34-4241-833C-7EC35EC6A484}"/>
          </ac:picMkLst>
        </pc:picChg>
        <pc:picChg chg="del mod">
          <ac:chgData name="Наталія Бут" userId="2fa122532e9b45bd" providerId="LiveId" clId="{FA1A2676-AC79-48E0-9B9B-956DCC866841}" dt="2026-06-19T10:18:16.900" v="998" actId="21"/>
          <ac:picMkLst>
            <pc:docMk/>
            <pc:sldMk cId="1056919506" sldId="287"/>
            <ac:picMk id="11" creationId="{CC450CC8-8CF7-4E98-803D-DCAC5610F0D5}"/>
          </ac:picMkLst>
        </pc:picChg>
        <pc:picChg chg="add mod">
          <ac:chgData name="Наталія Бут" userId="2fa122532e9b45bd" providerId="LiveId" clId="{FA1A2676-AC79-48E0-9B9B-956DCC866841}" dt="2026-06-19T10:18:28.189" v="1006" actId="1076"/>
          <ac:picMkLst>
            <pc:docMk/>
            <pc:sldMk cId="1056919506" sldId="287"/>
            <ac:picMk id="12" creationId="{B85D95C1-7B20-4EB7-86DD-41D515ECFA55}"/>
          </ac:picMkLst>
        </pc:picChg>
        <pc:picChg chg="del">
          <ac:chgData name="Наталія Бут" userId="2fa122532e9b45bd" providerId="LiveId" clId="{FA1A2676-AC79-48E0-9B9B-956DCC866841}" dt="2026-06-19T07:32:37.888" v="149" actId="21"/>
          <ac:picMkLst>
            <pc:docMk/>
            <pc:sldMk cId="1056919506" sldId="287"/>
            <ac:picMk id="13" creationId="{D266CDEB-56FB-477B-994D-4D9EE79BA0F4}"/>
          </ac:picMkLst>
        </pc:picChg>
        <pc:picChg chg="del">
          <ac:chgData name="Наталія Бут" userId="2fa122532e9b45bd" providerId="LiveId" clId="{FA1A2676-AC79-48E0-9B9B-956DCC866841}" dt="2026-06-19T07:32:37.888" v="149" actId="21"/>
          <ac:picMkLst>
            <pc:docMk/>
            <pc:sldMk cId="1056919506" sldId="287"/>
            <ac:picMk id="15" creationId="{3A24311B-7844-4F3F-955A-1FC03059898F}"/>
          </ac:picMkLst>
        </pc:picChg>
        <pc:picChg chg="del">
          <ac:chgData name="Наталія Бут" userId="2fa122532e9b45bd" providerId="LiveId" clId="{FA1A2676-AC79-48E0-9B9B-956DCC866841}" dt="2026-06-19T07:32:37.888" v="149" actId="21"/>
          <ac:picMkLst>
            <pc:docMk/>
            <pc:sldMk cId="1056919506" sldId="287"/>
            <ac:picMk id="17" creationId="{55DAE3F8-5BF0-41EB-8210-01429A80ADB2}"/>
          </ac:picMkLst>
        </pc:picChg>
        <pc:picChg chg="del mod">
          <ac:chgData name="Наталія Бут" userId="2fa122532e9b45bd" providerId="LiveId" clId="{FA1A2676-AC79-48E0-9B9B-956DCC866841}" dt="2026-06-19T10:17:08.704" v="988" actId="21"/>
          <ac:picMkLst>
            <pc:docMk/>
            <pc:sldMk cId="1056919506" sldId="287"/>
            <ac:picMk id="19" creationId="{E9E8562D-38C0-48E5-AEAC-B97F532F1484}"/>
          </ac:picMkLst>
        </pc:picChg>
        <pc:picChg chg="del mod">
          <ac:chgData name="Наталія Бут" userId="2fa122532e9b45bd" providerId="LiveId" clId="{FA1A2676-AC79-48E0-9B9B-956DCC866841}" dt="2026-06-19T10:17:08.704" v="988" actId="21"/>
          <ac:picMkLst>
            <pc:docMk/>
            <pc:sldMk cId="1056919506" sldId="287"/>
            <ac:picMk id="21" creationId="{C71E2567-87ED-4E37-B3B4-C00EE3FE2AD2}"/>
          </ac:picMkLst>
        </pc:picChg>
      </pc:sldChg>
      <pc:sldChg chg="addSp modSp mod">
        <pc:chgData name="Наталія Бут" userId="2fa122532e9b45bd" providerId="LiveId" clId="{FA1A2676-AC79-48E0-9B9B-956DCC866841}" dt="2026-06-19T11:01:47.368" v="1259" actId="1076"/>
        <pc:sldMkLst>
          <pc:docMk/>
          <pc:sldMk cId="1111214528" sldId="288"/>
        </pc:sldMkLst>
        <pc:spChg chg="mod">
          <ac:chgData name="Наталія Бут" userId="2fa122532e9b45bd" providerId="LiveId" clId="{FA1A2676-AC79-48E0-9B9B-956DCC866841}" dt="2026-06-19T11:01:47.368" v="1259" actId="1076"/>
          <ac:spMkLst>
            <pc:docMk/>
            <pc:sldMk cId="1111214528" sldId="288"/>
            <ac:spMk id="2" creationId="{97178BFF-DBB4-4BD7-812F-49B9682144C3}"/>
          </ac:spMkLst>
        </pc:spChg>
        <pc:picChg chg="mod modCrop">
          <ac:chgData name="Наталія Бут" userId="2fa122532e9b45bd" providerId="LiveId" clId="{FA1A2676-AC79-48E0-9B9B-956DCC866841}" dt="2026-06-19T11:01:40.049" v="1254" actId="1076"/>
          <ac:picMkLst>
            <pc:docMk/>
            <pc:sldMk cId="1111214528" sldId="288"/>
            <ac:picMk id="9" creationId="{7DF8DF09-AD8B-4859-B700-D76BC4A92A13}"/>
          </ac:picMkLst>
        </pc:picChg>
        <pc:picChg chg="add mod">
          <ac:chgData name="Наталія Бут" userId="2fa122532e9b45bd" providerId="LiveId" clId="{FA1A2676-AC79-48E0-9B9B-956DCC866841}" dt="2026-06-19T11:01:44.921" v="1258" actId="1076"/>
          <ac:picMkLst>
            <pc:docMk/>
            <pc:sldMk cId="1111214528" sldId="288"/>
            <ac:picMk id="10" creationId="{DC7018C9-1991-40E8-BA2B-912DEE1622AB}"/>
          </ac:picMkLst>
        </pc:picChg>
        <pc:picChg chg="add mod">
          <ac:chgData name="Наталія Бут" userId="2fa122532e9b45bd" providerId="LiveId" clId="{FA1A2676-AC79-48E0-9B9B-956DCC866841}" dt="2026-06-19T11:01:42.336" v="1256" actId="1076"/>
          <ac:picMkLst>
            <pc:docMk/>
            <pc:sldMk cId="1111214528" sldId="288"/>
            <ac:picMk id="11" creationId="{B2C5810C-9117-47E6-906A-177A26828F7D}"/>
          </ac:picMkLst>
        </pc:picChg>
        <pc:picChg chg="mod">
          <ac:chgData name="Наталія Бут" userId="2fa122532e9b45bd" providerId="LiveId" clId="{FA1A2676-AC79-48E0-9B9B-956DCC866841}" dt="2026-06-19T11:01:41.080" v="1255" actId="1076"/>
          <ac:picMkLst>
            <pc:docMk/>
            <pc:sldMk cId="1111214528" sldId="288"/>
            <ac:picMk id="13" creationId="{A66C036C-4CBE-4B94-A636-5BF9A193837A}"/>
          </ac:picMkLst>
        </pc:picChg>
        <pc:picChg chg="mod">
          <ac:chgData name="Наталія Бут" userId="2fa122532e9b45bd" providerId="LiveId" clId="{FA1A2676-AC79-48E0-9B9B-956DCC866841}" dt="2026-06-19T11:01:43.649" v="1257" actId="1076"/>
          <ac:picMkLst>
            <pc:docMk/>
            <pc:sldMk cId="1111214528" sldId="288"/>
            <ac:picMk id="15" creationId="{0FA118D3-FFB0-4777-B1D4-6A9CF399356F}"/>
          </ac:picMkLst>
        </pc:picChg>
        <pc:picChg chg="mod">
          <ac:chgData name="Наталія Бут" userId="2fa122532e9b45bd" providerId="LiveId" clId="{FA1A2676-AC79-48E0-9B9B-956DCC866841}" dt="2026-06-19T11:01:25.632" v="1249" actId="1076"/>
          <ac:picMkLst>
            <pc:docMk/>
            <pc:sldMk cId="1111214528" sldId="288"/>
            <ac:picMk id="17" creationId="{5A1D956F-E291-4339-85D1-6F57C0842036}"/>
          </ac:picMkLst>
        </pc:picChg>
        <pc:picChg chg="mod">
          <ac:chgData name="Наталія Бут" userId="2fa122532e9b45bd" providerId="LiveId" clId="{FA1A2676-AC79-48E0-9B9B-956DCC866841}" dt="2026-06-19T11:01:23.393" v="1248" actId="1076"/>
          <ac:picMkLst>
            <pc:docMk/>
            <pc:sldMk cId="1111214528" sldId="288"/>
            <ac:picMk id="19" creationId="{B2A0DD94-7E35-4AA7-A4F3-58897D96821B}"/>
          </ac:picMkLst>
        </pc:picChg>
      </pc:sldChg>
      <pc:sldChg chg="modSp mod ord">
        <pc:chgData name="Наталія Бут" userId="2fa122532e9b45bd" providerId="LiveId" clId="{FA1A2676-AC79-48E0-9B9B-956DCC866841}" dt="2026-06-19T11:08:03.738" v="1303"/>
        <pc:sldMkLst>
          <pc:docMk/>
          <pc:sldMk cId="1756077422" sldId="289"/>
        </pc:sldMkLst>
        <pc:picChg chg="mod">
          <ac:chgData name="Наталія Бут" userId="2fa122532e9b45bd" providerId="LiveId" clId="{FA1A2676-AC79-48E0-9B9B-956DCC866841}" dt="2026-06-19T09:19:11.032" v="873" actId="1076"/>
          <ac:picMkLst>
            <pc:docMk/>
            <pc:sldMk cId="1756077422" sldId="289"/>
            <ac:picMk id="17" creationId="{7B9F7979-E4D4-439D-A017-420D7DF3986A}"/>
          </ac:picMkLst>
        </pc:picChg>
      </pc:sldChg>
      <pc:sldChg chg="modSp mod">
        <pc:chgData name="Наталія Бут" userId="2fa122532e9b45bd" providerId="LiveId" clId="{FA1A2676-AC79-48E0-9B9B-956DCC866841}" dt="2026-06-19T07:25:34.659" v="127" actId="1076"/>
        <pc:sldMkLst>
          <pc:docMk/>
          <pc:sldMk cId="3529035592" sldId="290"/>
        </pc:sldMkLst>
        <pc:spChg chg="mod">
          <ac:chgData name="Наталія Бут" userId="2fa122532e9b45bd" providerId="LiveId" clId="{FA1A2676-AC79-48E0-9B9B-956DCC866841}" dt="2026-06-19T07:25:34.659" v="127" actId="1076"/>
          <ac:spMkLst>
            <pc:docMk/>
            <pc:sldMk cId="3529035592" sldId="290"/>
            <ac:spMk id="2" creationId="{00000000-0000-0000-0000-000000000000}"/>
          </ac:spMkLst>
        </pc:spChg>
      </pc:sldChg>
      <pc:sldChg chg="addSp delSp modSp add del mod">
        <pc:chgData name="Наталія Бут" userId="2fa122532e9b45bd" providerId="LiveId" clId="{FA1A2676-AC79-48E0-9B9B-956DCC866841}" dt="2026-06-19T11:09:50.853" v="1311" actId="2696"/>
        <pc:sldMkLst>
          <pc:docMk/>
          <pc:sldMk cId="2412672593" sldId="292"/>
        </pc:sldMkLst>
        <pc:spChg chg="mod">
          <ac:chgData name="Наталія Бут" userId="2fa122532e9b45bd" providerId="LiveId" clId="{FA1A2676-AC79-48E0-9B9B-956DCC866841}" dt="2026-06-19T09:18:15.483" v="869" actId="1076"/>
          <ac:spMkLst>
            <pc:docMk/>
            <pc:sldMk cId="2412672593" sldId="292"/>
            <ac:spMk id="2" creationId="{4F9AB84B-EDEE-46AB-9F5A-32A2072286DD}"/>
          </ac:spMkLst>
        </pc:spChg>
        <pc:graphicFrameChg chg="add del modGraphic">
          <ac:chgData name="Наталія Бут" userId="2fa122532e9b45bd" providerId="LiveId" clId="{FA1A2676-AC79-48E0-9B9B-956DCC866841}" dt="2026-06-19T11:09:27.043" v="1309" actId="27309"/>
          <ac:graphicFrameMkLst>
            <pc:docMk/>
            <pc:sldMk cId="2412672593" sldId="292"/>
            <ac:graphicFrameMk id="6" creationId="{1FB7F764-1BEF-400D-B80B-EFFE003155F1}"/>
          </ac:graphicFrameMkLst>
        </pc:graphicFrameChg>
        <pc:picChg chg="mod">
          <ac:chgData name="Наталія Бут" userId="2fa122532e9b45bd" providerId="LiveId" clId="{FA1A2676-AC79-48E0-9B9B-956DCC866841}" dt="2026-06-19T09:18:12.968" v="868" actId="1076"/>
          <ac:picMkLst>
            <pc:docMk/>
            <pc:sldMk cId="2412672593" sldId="292"/>
            <ac:picMk id="5" creationId="{6042A951-459A-4E77-8575-7DEE7C5590C1}"/>
          </ac:picMkLst>
        </pc:picChg>
        <pc:picChg chg="mod">
          <ac:chgData name="Наталія Бут" userId="2fa122532e9b45bd" providerId="LiveId" clId="{FA1A2676-AC79-48E0-9B9B-956DCC866841}" dt="2026-06-19T09:18:17.967" v="870" actId="1076"/>
          <ac:picMkLst>
            <pc:docMk/>
            <pc:sldMk cId="2412672593" sldId="292"/>
            <ac:picMk id="9" creationId="{59B3BBAE-E723-40DC-9436-BF1E597EA86A}"/>
          </ac:picMkLst>
        </pc:picChg>
        <pc:picChg chg="mod">
          <ac:chgData name="Наталія Бут" userId="2fa122532e9b45bd" providerId="LiveId" clId="{FA1A2676-AC79-48E0-9B9B-956DCC866841}" dt="2026-06-19T09:18:18.966" v="871" actId="1076"/>
          <ac:picMkLst>
            <pc:docMk/>
            <pc:sldMk cId="2412672593" sldId="292"/>
            <ac:picMk id="15" creationId="{24F3234A-3C44-4CDE-BFF2-64C285F3EE98}"/>
          </ac:picMkLst>
        </pc:picChg>
      </pc:sldChg>
      <pc:sldChg chg="addSp delSp modSp mod">
        <pc:chgData name="Наталія Бут" userId="2fa122532e9b45bd" providerId="LiveId" clId="{FA1A2676-AC79-48E0-9B9B-956DCC866841}" dt="2026-06-19T08:43:05.005" v="400" actId="1076"/>
        <pc:sldMkLst>
          <pc:docMk/>
          <pc:sldMk cId="3316440311" sldId="293"/>
        </pc:sldMkLst>
        <pc:spChg chg="mod">
          <ac:chgData name="Наталія Бут" userId="2fa122532e9b45bd" providerId="LiveId" clId="{FA1A2676-AC79-48E0-9B9B-956DCC866841}" dt="2026-06-19T07:33:03.569" v="158" actId="1076"/>
          <ac:spMkLst>
            <pc:docMk/>
            <pc:sldMk cId="3316440311" sldId="293"/>
            <ac:spMk id="2" creationId="{3E5A38CB-95FE-2851-122B-6BFE16D4FEFC}"/>
          </ac:spMkLst>
        </pc:spChg>
        <pc:spChg chg="add mod">
          <ac:chgData name="Наталія Бут" userId="2fa122532e9b45bd" providerId="LiveId" clId="{FA1A2676-AC79-48E0-9B9B-956DCC866841}" dt="2026-06-19T08:37:57.149" v="307" actId="13822"/>
          <ac:spMkLst>
            <pc:docMk/>
            <pc:sldMk cId="3316440311" sldId="293"/>
            <ac:spMk id="10" creationId="{099B0B81-AE1D-4A10-89F7-E17AE65E204E}"/>
          </ac:spMkLst>
        </pc:spChg>
        <pc:picChg chg="add mod">
          <ac:chgData name="Наталія Бут" userId="2fa122532e9b45bd" providerId="LiveId" clId="{FA1A2676-AC79-48E0-9B9B-956DCC866841}" dt="2026-06-19T08:38:02.148" v="308" actId="1076"/>
          <ac:picMkLst>
            <pc:docMk/>
            <pc:sldMk cId="3316440311" sldId="293"/>
            <ac:picMk id="3" creationId="{B9E240A1-CFF5-4BD7-815C-5EBE008E7B14}"/>
          </ac:picMkLst>
        </pc:picChg>
        <pc:picChg chg="add mod">
          <ac:chgData name="Наталія Бут" userId="2fa122532e9b45bd" providerId="LiveId" clId="{FA1A2676-AC79-48E0-9B9B-956DCC866841}" dt="2026-06-19T08:43:05.005" v="400" actId="1076"/>
          <ac:picMkLst>
            <pc:docMk/>
            <pc:sldMk cId="3316440311" sldId="293"/>
            <ac:picMk id="4" creationId="{ABE593F9-4366-4AD6-AA76-539A2E9073A2}"/>
          </ac:picMkLst>
        </pc:picChg>
        <pc:picChg chg="add mod">
          <ac:chgData name="Наталія Бут" userId="2fa122532e9b45bd" providerId="LiveId" clId="{FA1A2676-AC79-48E0-9B9B-956DCC866841}" dt="2026-06-19T08:37:20.173" v="299" actId="1076"/>
          <ac:picMkLst>
            <pc:docMk/>
            <pc:sldMk cId="3316440311" sldId="293"/>
            <ac:picMk id="5" creationId="{745ECBF1-0D64-4F78-B14E-4DBF84A9A9FF}"/>
          </ac:picMkLst>
        </pc:picChg>
        <pc:picChg chg="add del">
          <ac:chgData name="Наталія Бут" userId="2fa122532e9b45bd" providerId="LiveId" clId="{FA1A2676-AC79-48E0-9B9B-956DCC866841}" dt="2026-06-19T07:32:47.011" v="152"/>
          <ac:picMkLst>
            <pc:docMk/>
            <pc:sldMk cId="3316440311" sldId="293"/>
            <ac:picMk id="6" creationId="{62A46C14-03A7-444B-A4F9-ED77A0AB49E0}"/>
          </ac:picMkLst>
        </pc:picChg>
        <pc:picChg chg="add mod">
          <ac:chgData name="Наталія Бут" userId="2fa122532e9b45bd" providerId="LiveId" clId="{FA1A2676-AC79-48E0-9B9B-956DCC866841}" dt="2026-06-19T07:33:05.038" v="159" actId="1076"/>
          <ac:picMkLst>
            <pc:docMk/>
            <pc:sldMk cId="3316440311" sldId="293"/>
            <ac:picMk id="7" creationId="{30CD9702-9534-4B66-984C-6E536EDF4E27}"/>
          </ac:picMkLst>
        </pc:picChg>
        <pc:picChg chg="add mod">
          <ac:chgData name="Наталія Бут" userId="2fa122532e9b45bd" providerId="LiveId" clId="{FA1A2676-AC79-48E0-9B9B-956DCC866841}" dt="2026-06-19T08:37:19.299" v="298" actId="1076"/>
          <ac:picMkLst>
            <pc:docMk/>
            <pc:sldMk cId="3316440311" sldId="293"/>
            <ac:picMk id="9" creationId="{E3475CC4-E74E-4E68-A03C-9A57BE57870F}"/>
          </ac:picMkLst>
        </pc:picChg>
      </pc:sldChg>
      <pc:sldChg chg="modSp del mod">
        <pc:chgData name="Наталія Бут" userId="2fa122532e9b45bd" providerId="LiveId" clId="{FA1A2676-AC79-48E0-9B9B-956DCC866841}" dt="2026-06-19T07:35:52.507" v="224" actId="47"/>
        <pc:sldMkLst>
          <pc:docMk/>
          <pc:sldMk cId="1214243627" sldId="294"/>
        </pc:sldMkLst>
        <pc:spChg chg="mod">
          <ac:chgData name="Наталія Бут" userId="2fa122532e9b45bd" providerId="LiveId" clId="{FA1A2676-AC79-48E0-9B9B-956DCC866841}" dt="2026-06-19T07:35:48.086" v="221" actId="20577"/>
          <ac:spMkLst>
            <pc:docMk/>
            <pc:sldMk cId="1214243627" sldId="294"/>
            <ac:spMk id="2" creationId="{FB05CCEB-EEE3-4E72-880F-A38730BA2461}"/>
          </ac:spMkLst>
        </pc:spChg>
      </pc:sldChg>
      <pc:sldChg chg="del">
        <pc:chgData name="Наталія Бут" userId="2fa122532e9b45bd" providerId="LiveId" clId="{FA1A2676-AC79-48E0-9B9B-956DCC866841}" dt="2026-06-19T11:02:03.438" v="1261" actId="47"/>
        <pc:sldMkLst>
          <pc:docMk/>
          <pc:sldMk cId="529688831" sldId="295"/>
        </pc:sldMkLst>
      </pc:sldChg>
      <pc:sldChg chg="addSp modSp mod">
        <pc:chgData name="Наталія Бут" userId="2fa122532e9b45bd" providerId="LiveId" clId="{FA1A2676-AC79-48E0-9B9B-956DCC866841}" dt="2026-06-19T09:04:10.166" v="668" actId="1076"/>
        <pc:sldMkLst>
          <pc:docMk/>
          <pc:sldMk cId="1536318031" sldId="296"/>
        </pc:sldMkLst>
        <pc:spChg chg="mod">
          <ac:chgData name="Наталія Бут" userId="2fa122532e9b45bd" providerId="LiveId" clId="{FA1A2676-AC79-48E0-9B9B-956DCC866841}" dt="2026-06-19T07:10:01.284" v="30" actId="14100"/>
          <ac:spMkLst>
            <pc:docMk/>
            <pc:sldMk cId="1536318031" sldId="296"/>
            <ac:spMk id="2" creationId="{9A4C64E0-6DFA-991B-E252-B595D9F0F647}"/>
          </ac:spMkLst>
        </pc:spChg>
        <pc:picChg chg="add mod">
          <ac:chgData name="Наталія Бут" userId="2fa122532e9b45bd" providerId="LiveId" clId="{FA1A2676-AC79-48E0-9B9B-956DCC866841}" dt="2026-06-19T09:04:10.166" v="668" actId="1076"/>
          <ac:picMkLst>
            <pc:docMk/>
            <pc:sldMk cId="1536318031" sldId="296"/>
            <ac:picMk id="3" creationId="{D8982710-A8E7-42C5-A072-887A02806521}"/>
          </ac:picMkLst>
        </pc:picChg>
        <pc:picChg chg="add mod">
          <ac:chgData name="Наталія Бут" userId="2fa122532e9b45bd" providerId="LiveId" clId="{FA1A2676-AC79-48E0-9B9B-956DCC866841}" dt="2026-06-19T09:03:56.247" v="661" actId="1076"/>
          <ac:picMkLst>
            <pc:docMk/>
            <pc:sldMk cId="1536318031" sldId="296"/>
            <ac:picMk id="4" creationId="{F7E9A9EB-3EA9-4F0A-ABED-7E8C877FA43E}"/>
          </ac:picMkLst>
        </pc:picChg>
        <pc:picChg chg="add mod">
          <ac:chgData name="Наталія Бут" userId="2fa122532e9b45bd" providerId="LiveId" clId="{FA1A2676-AC79-48E0-9B9B-956DCC866841}" dt="2026-06-19T07:10:03.281" v="31"/>
          <ac:picMkLst>
            <pc:docMk/>
            <pc:sldMk cId="1536318031" sldId="296"/>
            <ac:picMk id="5" creationId="{F0636F41-9054-4038-BA45-521D1CFED8C0}"/>
          </ac:picMkLst>
        </pc:picChg>
        <pc:picChg chg="add mod modCrop">
          <ac:chgData name="Наталія Бут" userId="2fa122532e9b45bd" providerId="LiveId" clId="{FA1A2676-AC79-48E0-9B9B-956DCC866841}" dt="2026-06-19T09:01:14.628" v="582" actId="1076"/>
          <ac:picMkLst>
            <pc:docMk/>
            <pc:sldMk cId="1536318031" sldId="296"/>
            <ac:picMk id="6" creationId="{950565BF-0912-4D96-9489-C592B8364665}"/>
          </ac:picMkLst>
        </pc:picChg>
        <pc:picChg chg="add mod">
          <ac:chgData name="Наталія Бут" userId="2fa122532e9b45bd" providerId="LiveId" clId="{FA1A2676-AC79-48E0-9B9B-956DCC866841}" dt="2026-06-19T09:04:04.120" v="667" actId="1076"/>
          <ac:picMkLst>
            <pc:docMk/>
            <pc:sldMk cId="1536318031" sldId="296"/>
            <ac:picMk id="7" creationId="{EC3332BA-3D86-4147-ACF1-F481D8894FD1}"/>
          </ac:picMkLst>
        </pc:picChg>
      </pc:sldChg>
      <pc:sldChg chg="addSp delSp modSp mod">
        <pc:chgData name="Наталія Бут" userId="2fa122532e9b45bd" providerId="LiveId" clId="{FA1A2676-AC79-48E0-9B9B-956DCC866841}" dt="2026-06-19T09:04:59.953" v="699" actId="1076"/>
        <pc:sldMkLst>
          <pc:docMk/>
          <pc:sldMk cId="1414156498" sldId="297"/>
        </pc:sldMkLst>
        <pc:spChg chg="mod">
          <ac:chgData name="Наталія Бут" userId="2fa122532e9b45bd" providerId="LiveId" clId="{FA1A2676-AC79-48E0-9B9B-956DCC866841}" dt="2026-06-19T09:04:30.178" v="679" actId="1076"/>
          <ac:spMkLst>
            <pc:docMk/>
            <pc:sldMk cId="1414156498" sldId="297"/>
            <ac:spMk id="2" creationId="{6703A366-3C48-9299-C141-2C6FC3DF9E0B}"/>
          </ac:spMkLst>
        </pc:spChg>
        <pc:picChg chg="add mod">
          <ac:chgData name="Наталія Бут" userId="2fa122532e9b45bd" providerId="LiveId" clId="{FA1A2676-AC79-48E0-9B9B-956DCC866841}" dt="2026-06-19T07:10:09.273" v="33"/>
          <ac:picMkLst>
            <pc:docMk/>
            <pc:sldMk cId="1414156498" sldId="297"/>
            <ac:picMk id="3" creationId="{CF06CCCD-BA2F-474A-9DD5-DE6A892415EA}"/>
          </ac:picMkLst>
        </pc:picChg>
        <pc:picChg chg="add mod">
          <ac:chgData name="Наталія Бут" userId="2fa122532e9b45bd" providerId="LiveId" clId="{FA1A2676-AC79-48E0-9B9B-956DCC866841}" dt="2026-06-19T09:04:56.766" v="697" actId="1076"/>
          <ac:picMkLst>
            <pc:docMk/>
            <pc:sldMk cId="1414156498" sldId="297"/>
            <ac:picMk id="5" creationId="{3BF4B57E-51DF-4D1E-8286-FE02E7CDAFC1}"/>
          </ac:picMkLst>
        </pc:picChg>
        <pc:picChg chg="add mod modCrop">
          <ac:chgData name="Наталія Бут" userId="2fa122532e9b45bd" providerId="LiveId" clId="{FA1A2676-AC79-48E0-9B9B-956DCC866841}" dt="2026-06-19T09:04:52.861" v="695" actId="1076"/>
          <ac:picMkLst>
            <pc:docMk/>
            <pc:sldMk cId="1414156498" sldId="297"/>
            <ac:picMk id="7" creationId="{AA4BAE68-6463-4C78-B1DC-64CE275237BF}"/>
          </ac:picMkLst>
        </pc:picChg>
        <pc:picChg chg="add mod">
          <ac:chgData name="Наталія Бут" userId="2fa122532e9b45bd" providerId="LiveId" clId="{FA1A2676-AC79-48E0-9B9B-956DCC866841}" dt="2026-06-19T09:04:49.565" v="693" actId="1076"/>
          <ac:picMkLst>
            <pc:docMk/>
            <pc:sldMk cId="1414156498" sldId="297"/>
            <ac:picMk id="9" creationId="{D71C715A-71D0-4542-B8DA-C962DCB9687E}"/>
          </ac:picMkLst>
        </pc:picChg>
        <pc:picChg chg="add mod modCrop">
          <ac:chgData name="Наталія Бут" userId="2fa122532e9b45bd" providerId="LiveId" clId="{FA1A2676-AC79-48E0-9B9B-956DCC866841}" dt="2026-06-19T09:04:59.953" v="699" actId="1076"/>
          <ac:picMkLst>
            <pc:docMk/>
            <pc:sldMk cId="1414156498" sldId="297"/>
            <ac:picMk id="11" creationId="{61FA49C0-A779-493C-9269-D055FFC1709C}"/>
          </ac:picMkLst>
        </pc:picChg>
        <pc:picChg chg="add del mod">
          <ac:chgData name="Наталія Бут" userId="2fa122532e9b45bd" providerId="LiveId" clId="{FA1A2676-AC79-48E0-9B9B-956DCC866841}" dt="2026-06-19T09:00:31.185" v="565" actId="21"/>
          <ac:picMkLst>
            <pc:docMk/>
            <pc:sldMk cId="1414156498" sldId="297"/>
            <ac:picMk id="13" creationId="{5E465AB9-6CFA-40C4-9CA4-059B7FC573AC}"/>
          </ac:picMkLst>
        </pc:picChg>
        <pc:picChg chg="add del mod modCrop">
          <ac:chgData name="Наталія Бут" userId="2fa122532e9b45bd" providerId="LiveId" clId="{FA1A2676-AC79-48E0-9B9B-956DCC866841}" dt="2026-06-19T09:03:46.406" v="655" actId="21"/>
          <ac:picMkLst>
            <pc:docMk/>
            <pc:sldMk cId="1414156498" sldId="297"/>
            <ac:picMk id="15" creationId="{79A7F1BE-0A72-494E-9141-68456A096B6F}"/>
          </ac:picMkLst>
        </pc:picChg>
      </pc:sldChg>
      <pc:sldChg chg="addSp delSp modSp add mod">
        <pc:chgData name="Наталія Бут" userId="2fa122532e9b45bd" providerId="LiveId" clId="{FA1A2676-AC79-48E0-9B9B-956DCC866841}" dt="2026-06-19T11:03:34.016" v="1264" actId="1076"/>
        <pc:sldMkLst>
          <pc:docMk/>
          <pc:sldMk cId="3469671885" sldId="298"/>
        </pc:sldMkLst>
        <pc:spChg chg="mod">
          <ac:chgData name="Наталія Бут" userId="2fa122532e9b45bd" providerId="LiveId" clId="{FA1A2676-AC79-48E0-9B9B-956DCC866841}" dt="2026-06-19T11:03:34.016" v="1264" actId="1076"/>
          <ac:spMkLst>
            <pc:docMk/>
            <pc:sldMk cId="3469671885" sldId="298"/>
            <ac:spMk id="2" creationId="{F55E80FE-653A-4806-A439-4038ECE317FE}"/>
          </ac:spMkLst>
        </pc:spChg>
        <pc:picChg chg="add mod">
          <ac:chgData name="Наталія Бут" userId="2fa122532e9b45bd" providerId="LiveId" clId="{FA1A2676-AC79-48E0-9B9B-956DCC866841}" dt="2026-06-19T09:40:50.613" v="965" actId="1076"/>
          <ac:picMkLst>
            <pc:docMk/>
            <pc:sldMk cId="3469671885" sldId="298"/>
            <ac:picMk id="5" creationId="{73045042-3980-429F-88A8-400E4D8346EF}"/>
          </ac:picMkLst>
        </pc:picChg>
        <pc:picChg chg="del">
          <ac:chgData name="Наталія Бут" userId="2fa122532e9b45bd" providerId="LiveId" clId="{FA1A2676-AC79-48E0-9B9B-956DCC866841}" dt="2026-06-19T07:15:45.608" v="79" actId="478"/>
          <ac:picMkLst>
            <pc:docMk/>
            <pc:sldMk cId="3469671885" sldId="298"/>
            <ac:picMk id="5" creationId="{C0C0A3A5-708D-4F8F-92AB-3481B2B1CD89}"/>
          </ac:picMkLst>
        </pc:picChg>
        <pc:picChg chg="add mod">
          <ac:chgData name="Наталія Бут" userId="2fa122532e9b45bd" providerId="LiveId" clId="{FA1A2676-AC79-48E0-9B9B-956DCC866841}" dt="2026-06-19T09:40:52.464" v="967" actId="1076"/>
          <ac:picMkLst>
            <pc:docMk/>
            <pc:sldMk cId="3469671885" sldId="298"/>
            <ac:picMk id="6" creationId="{FBB6D535-747A-4454-9032-92C60E91EB1F}"/>
          </ac:picMkLst>
        </pc:picChg>
        <pc:picChg chg="add mod">
          <ac:chgData name="Наталія Бут" userId="2fa122532e9b45bd" providerId="LiveId" clId="{FA1A2676-AC79-48E0-9B9B-956DCC866841}" dt="2026-06-19T09:40:58.040" v="972" actId="1076"/>
          <ac:picMkLst>
            <pc:docMk/>
            <pc:sldMk cId="3469671885" sldId="298"/>
            <ac:picMk id="8" creationId="{840159CA-F824-40F6-A922-2B68328E50EC}"/>
          </ac:picMkLst>
        </pc:picChg>
        <pc:picChg chg="del">
          <ac:chgData name="Наталія Бут" userId="2fa122532e9b45bd" providerId="LiveId" clId="{FA1A2676-AC79-48E0-9B9B-956DCC866841}" dt="2026-06-19T07:15:40.487" v="75" actId="478"/>
          <ac:picMkLst>
            <pc:docMk/>
            <pc:sldMk cId="3469671885" sldId="298"/>
            <ac:picMk id="10" creationId="{7458D15D-0E87-429C-ADB8-2757C4E9DA7A}"/>
          </ac:picMkLst>
        </pc:picChg>
        <pc:picChg chg="add mod">
          <ac:chgData name="Наталія Бут" userId="2fa122532e9b45bd" providerId="LiveId" clId="{FA1A2676-AC79-48E0-9B9B-956DCC866841}" dt="2026-06-19T09:40:57.285" v="971" actId="1076"/>
          <ac:picMkLst>
            <pc:docMk/>
            <pc:sldMk cId="3469671885" sldId="298"/>
            <ac:picMk id="11" creationId="{9427AE88-7111-4D6C-A869-F55B7DBCB5F7}"/>
          </ac:picMkLst>
        </pc:picChg>
        <pc:picChg chg="del mod">
          <ac:chgData name="Наталія Бут" userId="2fa122532e9b45bd" providerId="LiveId" clId="{FA1A2676-AC79-48E0-9B9B-956DCC866841}" dt="2026-06-19T07:15:42.114" v="77" actId="478"/>
          <ac:picMkLst>
            <pc:docMk/>
            <pc:sldMk cId="3469671885" sldId="298"/>
            <ac:picMk id="12" creationId="{1336F19A-AEBB-4EE9-B212-6448FE4CED2E}"/>
          </ac:picMkLst>
        </pc:picChg>
        <pc:picChg chg="del">
          <ac:chgData name="Наталія Бут" userId="2fa122532e9b45bd" providerId="LiveId" clId="{FA1A2676-AC79-48E0-9B9B-956DCC866841}" dt="2026-06-19T07:15:43.994" v="78" actId="478"/>
          <ac:picMkLst>
            <pc:docMk/>
            <pc:sldMk cId="3469671885" sldId="298"/>
            <ac:picMk id="14" creationId="{F827940B-BEB4-405B-B3D3-E235D1E8E37E}"/>
          </ac:picMkLst>
        </pc:picChg>
        <pc:picChg chg="del">
          <ac:chgData name="Наталія Бут" userId="2fa122532e9b45bd" providerId="LiveId" clId="{FA1A2676-AC79-48E0-9B9B-956DCC866841}" dt="2026-06-19T07:15:47.280" v="80" actId="478"/>
          <ac:picMkLst>
            <pc:docMk/>
            <pc:sldMk cId="3469671885" sldId="298"/>
            <ac:picMk id="15" creationId="{1E10EA79-D67B-46BD-AC76-FD1FA1671B64}"/>
          </ac:picMkLst>
        </pc:picChg>
        <pc:picChg chg="del">
          <ac:chgData name="Наталія Бут" userId="2fa122532e9b45bd" providerId="LiveId" clId="{FA1A2676-AC79-48E0-9B9B-956DCC866841}" dt="2026-06-19T07:15:38.803" v="74" actId="478"/>
          <ac:picMkLst>
            <pc:docMk/>
            <pc:sldMk cId="3469671885" sldId="298"/>
            <ac:picMk id="16" creationId="{925AFB21-556E-4875-865E-0A421BBBE677}"/>
          </ac:picMkLst>
        </pc:picChg>
        <pc:picChg chg="mod">
          <ac:chgData name="Наталія Бут" userId="2fa122532e9b45bd" providerId="LiveId" clId="{FA1A2676-AC79-48E0-9B9B-956DCC866841}" dt="2026-06-19T09:40:55.551" v="970" actId="1076"/>
          <ac:picMkLst>
            <pc:docMk/>
            <pc:sldMk cId="3469671885" sldId="298"/>
            <ac:picMk id="17" creationId="{F23F8780-F634-4B71-A077-BFD428C80AD7}"/>
          </ac:picMkLst>
        </pc:picChg>
      </pc:sldChg>
      <pc:sldChg chg="addSp modSp add mod">
        <pc:chgData name="Наталія Бут" userId="2fa122532e9b45bd" providerId="LiveId" clId="{FA1A2676-AC79-48E0-9B9B-956DCC866841}" dt="2026-06-19T07:19:33.044" v="111" actId="1076"/>
        <pc:sldMkLst>
          <pc:docMk/>
          <pc:sldMk cId="1316072684" sldId="299"/>
        </pc:sldMkLst>
        <pc:spChg chg="mod">
          <ac:chgData name="Наталія Бут" userId="2fa122532e9b45bd" providerId="LiveId" clId="{FA1A2676-AC79-48E0-9B9B-956DCC866841}" dt="2026-06-19T07:19:27.757" v="108" actId="1076"/>
          <ac:spMkLst>
            <pc:docMk/>
            <pc:sldMk cId="1316072684" sldId="299"/>
            <ac:spMk id="2" creationId="{CCF578BB-466D-B118-FD54-6706D32A2B1F}"/>
          </ac:spMkLst>
        </pc:spChg>
        <pc:picChg chg="add mod">
          <ac:chgData name="Наталія Бут" userId="2fa122532e9b45bd" providerId="LiveId" clId="{FA1A2676-AC79-48E0-9B9B-956DCC866841}" dt="2026-06-19T07:19:33.044" v="111" actId="1076"/>
          <ac:picMkLst>
            <pc:docMk/>
            <pc:sldMk cId="1316072684" sldId="299"/>
            <ac:picMk id="3" creationId="{D5C4FCBB-2193-4A1B-A246-101E1F9C4F5C}"/>
          </ac:picMkLst>
        </pc:picChg>
      </pc:sldChg>
      <pc:sldChg chg="addSp delSp modSp add del mod">
        <pc:chgData name="Наталія Бут" userId="2fa122532e9b45bd" providerId="LiveId" clId="{FA1A2676-AC79-48E0-9B9B-956DCC866841}" dt="2026-06-19T11:01:49.407" v="1260" actId="47"/>
        <pc:sldMkLst>
          <pc:docMk/>
          <pc:sldMk cId="2622558084" sldId="300"/>
        </pc:sldMkLst>
        <pc:picChg chg="add del mod">
          <ac:chgData name="Наталія Бут" userId="2fa122532e9b45bd" providerId="LiveId" clId="{FA1A2676-AC79-48E0-9B9B-956DCC866841}" dt="2026-06-19T08:44:50.302" v="417"/>
          <ac:picMkLst>
            <pc:docMk/>
            <pc:sldMk cId="2622558084" sldId="300"/>
            <ac:picMk id="4" creationId="{9DCCA2A3-024F-4630-B655-E42161C300F8}"/>
          </ac:picMkLst>
        </pc:picChg>
        <pc:picChg chg="add del mod">
          <ac:chgData name="Наталія Бут" userId="2fa122532e9b45bd" providerId="LiveId" clId="{FA1A2676-AC79-48E0-9B9B-956DCC866841}" dt="2026-06-19T10:59:18.973" v="1183" actId="21"/>
          <ac:picMkLst>
            <pc:docMk/>
            <pc:sldMk cId="2622558084" sldId="300"/>
            <ac:picMk id="6" creationId="{89BCC322-1224-4909-8AE9-E5B7E8D7B522}"/>
          </ac:picMkLst>
        </pc:picChg>
        <pc:picChg chg="del">
          <ac:chgData name="Наталія Бут" userId="2fa122532e9b45bd" providerId="LiveId" clId="{FA1A2676-AC79-48E0-9B9B-956DCC866841}" dt="2026-06-19T07:36:02.098" v="231" actId="478"/>
          <ac:picMkLst>
            <pc:docMk/>
            <pc:sldMk cId="2622558084" sldId="300"/>
            <ac:picMk id="9" creationId="{7DF8DF09-AD8B-4859-B700-D76BC4A92A13}"/>
          </ac:picMkLst>
        </pc:picChg>
        <pc:picChg chg="add mod">
          <ac:chgData name="Наталія Бут" userId="2fa122532e9b45bd" providerId="LiveId" clId="{FA1A2676-AC79-48E0-9B9B-956DCC866841}" dt="2026-06-19T09:42:49.520" v="979" actId="1076"/>
          <ac:picMkLst>
            <pc:docMk/>
            <pc:sldMk cId="2622558084" sldId="300"/>
            <ac:picMk id="10" creationId="{B4EAF4F9-3119-4584-AF43-211E9E2806B5}"/>
          </ac:picMkLst>
        </pc:picChg>
        <pc:picChg chg="add del mod">
          <ac:chgData name="Наталія Бут" userId="2fa122532e9b45bd" providerId="LiveId" clId="{FA1A2676-AC79-48E0-9B9B-956DCC866841}" dt="2026-06-19T11:00:52.530" v="1229" actId="21"/>
          <ac:picMkLst>
            <pc:docMk/>
            <pc:sldMk cId="2622558084" sldId="300"/>
            <ac:picMk id="12" creationId="{A2F2E1C2-A7D4-4CE3-B84D-0B403FA20D09}"/>
          </ac:picMkLst>
        </pc:picChg>
        <pc:picChg chg="del mod">
          <ac:chgData name="Наталія Бут" userId="2fa122532e9b45bd" providerId="LiveId" clId="{FA1A2676-AC79-48E0-9B9B-956DCC866841}" dt="2026-06-19T07:36:00.911" v="229" actId="478"/>
          <ac:picMkLst>
            <pc:docMk/>
            <pc:sldMk cId="2622558084" sldId="300"/>
            <ac:picMk id="13" creationId="{A66C036C-4CBE-4B94-A636-5BF9A193837A}"/>
          </ac:picMkLst>
        </pc:picChg>
        <pc:picChg chg="del">
          <ac:chgData name="Наталія Бут" userId="2fa122532e9b45bd" providerId="LiveId" clId="{FA1A2676-AC79-48E0-9B9B-956DCC866841}" dt="2026-06-19T07:36:01.317" v="230" actId="478"/>
          <ac:picMkLst>
            <pc:docMk/>
            <pc:sldMk cId="2622558084" sldId="300"/>
            <ac:picMk id="15" creationId="{0FA118D3-FFB0-4777-B1D4-6A9CF399356F}"/>
          </ac:picMkLst>
        </pc:picChg>
        <pc:picChg chg="del">
          <ac:chgData name="Наталія Бут" userId="2fa122532e9b45bd" providerId="LiveId" clId="{FA1A2676-AC79-48E0-9B9B-956DCC866841}" dt="2026-06-19T07:35:59.818" v="226" actId="478"/>
          <ac:picMkLst>
            <pc:docMk/>
            <pc:sldMk cId="2622558084" sldId="300"/>
            <ac:picMk id="17" creationId="{5A1D956F-E291-4339-85D1-6F57C0842036}"/>
          </ac:picMkLst>
        </pc:picChg>
        <pc:picChg chg="del">
          <ac:chgData name="Наталія Бут" userId="2fa122532e9b45bd" providerId="LiveId" clId="{FA1A2676-AC79-48E0-9B9B-956DCC866841}" dt="2026-06-19T07:36:00.474" v="227" actId="478"/>
          <ac:picMkLst>
            <pc:docMk/>
            <pc:sldMk cId="2622558084" sldId="300"/>
            <ac:picMk id="19" creationId="{B2A0DD94-7E35-4AA7-A4F3-58897D96821B}"/>
          </ac:picMkLst>
        </pc:picChg>
      </pc:sldChg>
      <pc:sldChg chg="addSp delSp modSp add mod">
        <pc:chgData name="Наталія Бут" userId="2fa122532e9b45bd" providerId="LiveId" clId="{FA1A2676-AC79-48E0-9B9B-956DCC866841}" dt="2026-06-19T08:42:53.164" v="399" actId="1076"/>
        <pc:sldMkLst>
          <pc:docMk/>
          <pc:sldMk cId="884195572" sldId="301"/>
        </pc:sldMkLst>
        <pc:spChg chg="mod">
          <ac:chgData name="Наталія Бут" userId="2fa122532e9b45bd" providerId="LiveId" clId="{FA1A2676-AC79-48E0-9B9B-956DCC866841}" dt="2026-06-19T08:12:21.417" v="283" actId="20577"/>
          <ac:spMkLst>
            <pc:docMk/>
            <pc:sldMk cId="884195572" sldId="301"/>
            <ac:spMk id="2" creationId="{3E5A38CB-95FE-2851-122B-6BFE16D4FEFC}"/>
          </ac:spMkLst>
        </pc:spChg>
        <pc:picChg chg="del">
          <ac:chgData name="Наталія Бут" userId="2fa122532e9b45bd" providerId="LiveId" clId="{FA1A2676-AC79-48E0-9B9B-956DCC866841}" dt="2026-06-19T08:10:03.637" v="254" actId="478"/>
          <ac:picMkLst>
            <pc:docMk/>
            <pc:sldMk cId="884195572" sldId="301"/>
            <ac:picMk id="3" creationId="{B9E240A1-CFF5-4BD7-815C-5EBE008E7B14}"/>
          </ac:picMkLst>
        </pc:picChg>
        <pc:picChg chg="del">
          <ac:chgData name="Наталія Бут" userId="2fa122532e9b45bd" providerId="LiveId" clId="{FA1A2676-AC79-48E0-9B9B-956DCC866841}" dt="2026-06-19T08:10:04.637" v="255" actId="478"/>
          <ac:picMkLst>
            <pc:docMk/>
            <pc:sldMk cId="884195572" sldId="301"/>
            <ac:picMk id="4" creationId="{ABE593F9-4366-4AD6-AA76-539A2E9073A2}"/>
          </ac:picMkLst>
        </pc:picChg>
        <pc:picChg chg="del">
          <ac:chgData name="Наталія Бут" userId="2fa122532e9b45bd" providerId="LiveId" clId="{FA1A2676-AC79-48E0-9B9B-956DCC866841}" dt="2026-06-19T08:10:05.137" v="256" actId="478"/>
          <ac:picMkLst>
            <pc:docMk/>
            <pc:sldMk cId="884195572" sldId="301"/>
            <ac:picMk id="5" creationId="{745ECBF1-0D64-4F78-B14E-4DBF84A9A9FF}"/>
          </ac:picMkLst>
        </pc:picChg>
        <pc:picChg chg="add mod">
          <ac:chgData name="Наталія Бут" userId="2fa122532e9b45bd" providerId="LiveId" clId="{FA1A2676-AC79-48E0-9B9B-956DCC866841}" dt="2026-06-19T08:42:42.176" v="391" actId="1076"/>
          <ac:picMkLst>
            <pc:docMk/>
            <pc:sldMk cId="884195572" sldId="301"/>
            <ac:picMk id="8" creationId="{60FED58E-4C20-4CD0-8670-C885B978DAE8}"/>
          </ac:picMkLst>
        </pc:picChg>
        <pc:picChg chg="add mod">
          <ac:chgData name="Наталія Бут" userId="2fa122532e9b45bd" providerId="LiveId" clId="{FA1A2676-AC79-48E0-9B9B-956DCC866841}" dt="2026-06-19T08:42:25.349" v="382" actId="14100"/>
          <ac:picMkLst>
            <pc:docMk/>
            <pc:sldMk cId="884195572" sldId="301"/>
            <ac:picMk id="10" creationId="{6E76C310-36DB-4BB0-8C55-DE991A9C6ED3}"/>
          </ac:picMkLst>
        </pc:picChg>
        <pc:picChg chg="add mod">
          <ac:chgData name="Наталія Бут" userId="2fa122532e9b45bd" providerId="LiveId" clId="{FA1A2676-AC79-48E0-9B9B-956DCC866841}" dt="2026-06-19T08:42:22.205" v="381" actId="14100"/>
          <ac:picMkLst>
            <pc:docMk/>
            <pc:sldMk cId="884195572" sldId="301"/>
            <ac:picMk id="12" creationId="{155B0920-33DC-4F35-808D-CA3554A171F5}"/>
          </ac:picMkLst>
        </pc:picChg>
        <pc:picChg chg="add mod">
          <ac:chgData name="Наталія Бут" userId="2fa122532e9b45bd" providerId="LiveId" clId="{FA1A2676-AC79-48E0-9B9B-956DCC866841}" dt="2026-06-19T08:42:19.582" v="380" actId="14100"/>
          <ac:picMkLst>
            <pc:docMk/>
            <pc:sldMk cId="884195572" sldId="301"/>
            <ac:picMk id="14" creationId="{8DC926B1-173E-4F87-B9C6-A2A51DDE7836}"/>
          </ac:picMkLst>
        </pc:picChg>
        <pc:picChg chg="add mod">
          <ac:chgData name="Наталія Бут" userId="2fa122532e9b45bd" providerId="LiveId" clId="{FA1A2676-AC79-48E0-9B9B-956DCC866841}" dt="2026-06-19T08:42:32.724" v="386" actId="1076"/>
          <ac:picMkLst>
            <pc:docMk/>
            <pc:sldMk cId="884195572" sldId="301"/>
            <ac:picMk id="16" creationId="{0CB5BC12-4181-431A-9C3D-84AE32FFDF15}"/>
          </ac:picMkLst>
        </pc:picChg>
        <pc:picChg chg="add mod modCrop">
          <ac:chgData name="Наталія Бут" userId="2fa122532e9b45bd" providerId="LiveId" clId="{FA1A2676-AC79-48E0-9B9B-956DCC866841}" dt="2026-06-19T08:42:51.520" v="398" actId="1076"/>
          <ac:picMkLst>
            <pc:docMk/>
            <pc:sldMk cId="884195572" sldId="301"/>
            <ac:picMk id="18" creationId="{CBF594CD-1175-40B0-82F4-368C77565440}"/>
          </ac:picMkLst>
        </pc:picChg>
        <pc:picChg chg="add mod">
          <ac:chgData name="Наталія Бут" userId="2fa122532e9b45bd" providerId="LiveId" clId="{FA1A2676-AC79-48E0-9B9B-956DCC866841}" dt="2026-06-19T08:42:53.164" v="399" actId="1076"/>
          <ac:picMkLst>
            <pc:docMk/>
            <pc:sldMk cId="884195572" sldId="301"/>
            <ac:picMk id="20" creationId="{E92D394F-29F3-4440-BDC0-4A136D815EF9}"/>
          </ac:picMkLst>
        </pc:picChg>
        <pc:picChg chg="add mod">
          <ac:chgData name="Наталія Бут" userId="2fa122532e9b45bd" providerId="LiveId" clId="{FA1A2676-AC79-48E0-9B9B-956DCC866841}" dt="2026-06-19T08:42:50.489" v="397" actId="1076"/>
          <ac:picMkLst>
            <pc:docMk/>
            <pc:sldMk cId="884195572" sldId="301"/>
            <ac:picMk id="22" creationId="{B8CD34ED-D2B5-4520-B549-8287FEBF28A8}"/>
          </ac:picMkLst>
        </pc:picChg>
      </pc:sldChg>
      <pc:sldChg chg="addSp delSp modSp add mod">
        <pc:chgData name="Наталія Бут" userId="2fa122532e9b45bd" providerId="LiveId" clId="{FA1A2676-AC79-48E0-9B9B-956DCC866841}" dt="2026-06-19T10:58:23.561" v="1182" actId="1076"/>
        <pc:sldMkLst>
          <pc:docMk/>
          <pc:sldMk cId="1916296203" sldId="302"/>
        </pc:sldMkLst>
        <pc:picChg chg="add mod">
          <ac:chgData name="Наталія Бут" userId="2fa122532e9b45bd" providerId="LiveId" clId="{FA1A2676-AC79-48E0-9B9B-956DCC866841}" dt="2026-06-19T08:52:47.668" v="501" actId="1076"/>
          <ac:picMkLst>
            <pc:docMk/>
            <pc:sldMk cId="1916296203" sldId="302"/>
            <ac:picMk id="4" creationId="{ACD79269-6635-407B-BD27-35E6662814A9}"/>
          </ac:picMkLst>
        </pc:picChg>
        <pc:picChg chg="add mod">
          <ac:chgData name="Наталія Бут" userId="2fa122532e9b45bd" providerId="LiveId" clId="{FA1A2676-AC79-48E0-9B9B-956DCC866841}" dt="2026-06-19T10:58:13.089" v="1177" actId="1076"/>
          <ac:picMkLst>
            <pc:docMk/>
            <pc:sldMk cId="1916296203" sldId="302"/>
            <ac:picMk id="5" creationId="{2DF5505D-07CA-4EAB-A687-DFC5DF0D86FA}"/>
          </ac:picMkLst>
        </pc:picChg>
        <pc:picChg chg="add mod">
          <ac:chgData name="Наталія Бут" userId="2fa122532e9b45bd" providerId="LiveId" clId="{FA1A2676-AC79-48E0-9B9B-956DCC866841}" dt="2026-06-19T08:52:48.520" v="502" actId="1076"/>
          <ac:picMkLst>
            <pc:docMk/>
            <pc:sldMk cId="1916296203" sldId="302"/>
            <ac:picMk id="7" creationId="{866D6C39-B861-410A-BA3E-32429214E264}"/>
          </ac:picMkLst>
        </pc:picChg>
        <pc:picChg chg="add mod modCrop">
          <ac:chgData name="Наталія Бут" userId="2fa122532e9b45bd" providerId="LiveId" clId="{FA1A2676-AC79-48E0-9B9B-956DCC866841}" dt="2026-06-19T10:58:23.561" v="1182" actId="1076"/>
          <ac:picMkLst>
            <pc:docMk/>
            <pc:sldMk cId="1916296203" sldId="302"/>
            <ac:picMk id="9" creationId="{6276E91B-4B46-4B3F-8583-229188246CEC}"/>
          </ac:picMkLst>
        </pc:picChg>
        <pc:picChg chg="del">
          <ac:chgData name="Наталія Бут" userId="2fa122532e9b45bd" providerId="LiveId" clId="{FA1A2676-AC79-48E0-9B9B-956DCC866841}" dt="2026-06-19T08:50:15.601" v="450" actId="478"/>
          <ac:picMkLst>
            <pc:docMk/>
            <pc:sldMk cId="1916296203" sldId="302"/>
            <ac:picMk id="10" creationId="{E769D5AF-52C8-424E-8873-49BAD9D9CC33}"/>
          </ac:picMkLst>
        </pc:picChg>
        <pc:picChg chg="del">
          <ac:chgData name="Наталія Бут" userId="2fa122532e9b45bd" providerId="LiveId" clId="{FA1A2676-AC79-48E0-9B9B-956DCC866841}" dt="2026-06-19T08:50:20.615" v="458" actId="478"/>
          <ac:picMkLst>
            <pc:docMk/>
            <pc:sldMk cId="1916296203" sldId="302"/>
            <ac:picMk id="12" creationId="{9F90B7C2-9728-492E-9153-528D183AFF7B}"/>
          </ac:picMkLst>
        </pc:picChg>
        <pc:picChg chg="add mod">
          <ac:chgData name="Наталія Бут" userId="2fa122532e9b45bd" providerId="LiveId" clId="{FA1A2676-AC79-48E0-9B9B-956DCC866841}" dt="2026-06-19T10:58:15.946" v="1178" actId="688"/>
          <ac:picMkLst>
            <pc:docMk/>
            <pc:sldMk cId="1916296203" sldId="302"/>
            <ac:picMk id="13" creationId="{90751609-E682-43E3-805C-B5483575BF13}"/>
          </ac:picMkLst>
        </pc:picChg>
        <pc:picChg chg="del">
          <ac:chgData name="Наталія Бут" userId="2fa122532e9b45bd" providerId="LiveId" clId="{FA1A2676-AC79-48E0-9B9B-956DCC866841}" dt="2026-06-19T08:50:19.615" v="456" actId="478"/>
          <ac:picMkLst>
            <pc:docMk/>
            <pc:sldMk cId="1916296203" sldId="302"/>
            <ac:picMk id="14" creationId="{CB686B6C-65C7-48E6-8333-F9FCC228F775}"/>
          </ac:picMkLst>
        </pc:picChg>
        <pc:picChg chg="del">
          <ac:chgData name="Наталія Бут" userId="2fa122532e9b45bd" providerId="LiveId" clId="{FA1A2676-AC79-48E0-9B9B-956DCC866841}" dt="2026-06-19T08:50:18.225" v="453" actId="478"/>
          <ac:picMkLst>
            <pc:docMk/>
            <pc:sldMk cId="1916296203" sldId="302"/>
            <ac:picMk id="16" creationId="{76EBC3E0-DA8C-405B-BCD6-2202A0EB2C78}"/>
          </ac:picMkLst>
        </pc:picChg>
        <pc:picChg chg="add mod">
          <ac:chgData name="Наталія Бут" userId="2fa122532e9b45bd" providerId="LiveId" clId="{FA1A2676-AC79-48E0-9B9B-956DCC866841}" dt="2026-06-19T10:58:19.009" v="1179" actId="1076"/>
          <ac:picMkLst>
            <pc:docMk/>
            <pc:sldMk cId="1916296203" sldId="302"/>
            <ac:picMk id="17" creationId="{6173652B-0CFD-4224-B6F6-5E19567F4C49}"/>
          </ac:picMkLst>
        </pc:picChg>
        <pc:picChg chg="del">
          <ac:chgData name="Наталія Бут" userId="2fa122532e9b45bd" providerId="LiveId" clId="{FA1A2676-AC79-48E0-9B9B-956DCC866841}" dt="2026-06-19T08:50:19.209" v="455" actId="478"/>
          <ac:picMkLst>
            <pc:docMk/>
            <pc:sldMk cId="1916296203" sldId="302"/>
            <ac:picMk id="20" creationId="{0815ABAE-237E-48FB-92BF-9DDAE211D599}"/>
          </ac:picMkLst>
        </pc:picChg>
        <pc:picChg chg="del">
          <ac:chgData name="Наталія Бут" userId="2fa122532e9b45bd" providerId="LiveId" clId="{FA1A2676-AC79-48E0-9B9B-956DCC866841}" dt="2026-06-19T08:50:16.819" v="451" actId="478"/>
          <ac:picMkLst>
            <pc:docMk/>
            <pc:sldMk cId="1916296203" sldId="302"/>
            <ac:picMk id="22" creationId="{EDD0113F-E8ED-4522-BA3E-7AE9F4C77FE1}"/>
          </ac:picMkLst>
        </pc:picChg>
        <pc:picChg chg="add mod">
          <ac:chgData name="Наталія Бут" userId="2fa122532e9b45bd" providerId="LiveId" clId="{FA1A2676-AC79-48E0-9B9B-956DCC866841}" dt="2026-06-19T10:58:22.033" v="1181" actId="1076"/>
          <ac:picMkLst>
            <pc:docMk/>
            <pc:sldMk cId="1916296203" sldId="302"/>
            <ac:picMk id="23" creationId="{57E01F38-5E39-4F50-B6AF-6D309CE18E9F}"/>
          </ac:picMkLst>
        </pc:picChg>
        <pc:picChg chg="del">
          <ac:chgData name="Наталія Бут" userId="2fa122532e9b45bd" providerId="LiveId" clId="{FA1A2676-AC79-48E0-9B9B-956DCC866841}" dt="2026-06-19T08:50:17.397" v="452" actId="478"/>
          <ac:picMkLst>
            <pc:docMk/>
            <pc:sldMk cId="1916296203" sldId="302"/>
            <ac:picMk id="24" creationId="{90BF0628-EED9-4E19-93D7-79348DA00E1F}"/>
          </ac:picMkLst>
        </pc:picChg>
        <pc:picChg chg="del">
          <ac:chgData name="Наталія Бут" userId="2fa122532e9b45bd" providerId="LiveId" clId="{FA1A2676-AC79-48E0-9B9B-956DCC866841}" dt="2026-06-19T08:50:20.115" v="457" actId="478"/>
          <ac:picMkLst>
            <pc:docMk/>
            <pc:sldMk cId="1916296203" sldId="302"/>
            <ac:picMk id="26" creationId="{35760038-0A75-4117-A343-2A6A5C0D1ECE}"/>
          </ac:picMkLst>
        </pc:picChg>
        <pc:picChg chg="del">
          <ac:chgData name="Наталія Бут" userId="2fa122532e9b45bd" providerId="LiveId" clId="{FA1A2676-AC79-48E0-9B9B-956DCC866841}" dt="2026-06-19T08:50:18.709" v="454" actId="478"/>
          <ac:picMkLst>
            <pc:docMk/>
            <pc:sldMk cId="1916296203" sldId="302"/>
            <ac:picMk id="28" creationId="{4A6FBD03-6D2A-4F3E-98E8-7758A9F06A00}"/>
          </ac:picMkLst>
        </pc:picChg>
      </pc:sldChg>
      <pc:sldChg chg="addSp delSp modSp add mod">
        <pc:chgData name="Наталія Бут" userId="2fa122532e9b45bd" providerId="LiveId" clId="{FA1A2676-AC79-48E0-9B9B-956DCC866841}" dt="2026-06-19T10:52:20.962" v="1151" actId="1076"/>
        <pc:sldMkLst>
          <pc:docMk/>
          <pc:sldMk cId="295254721" sldId="303"/>
        </pc:sldMkLst>
        <pc:picChg chg="del">
          <ac:chgData name="Наталія Бут" userId="2fa122532e9b45bd" providerId="LiveId" clId="{FA1A2676-AC79-48E0-9B9B-956DCC866841}" dt="2026-06-19T10:04:57.241" v="983" actId="478"/>
          <ac:picMkLst>
            <pc:docMk/>
            <pc:sldMk cId="295254721" sldId="303"/>
            <ac:picMk id="5" creationId="{A9798FE9-5713-42D8-B9FF-BA5C666E111F}"/>
          </ac:picMkLst>
        </pc:picChg>
        <pc:picChg chg="del">
          <ac:chgData name="Наталія Бут" userId="2fa122532e9b45bd" providerId="LiveId" clId="{FA1A2676-AC79-48E0-9B9B-956DCC866841}" dt="2026-06-19T10:05:00.050" v="987" actId="478"/>
          <ac:picMkLst>
            <pc:docMk/>
            <pc:sldMk cId="295254721" sldId="303"/>
            <ac:picMk id="6" creationId="{AE1C6DE7-C1CA-4741-9700-0D3300B7E167}"/>
          </ac:picMkLst>
        </pc:picChg>
        <pc:picChg chg="del">
          <ac:chgData name="Наталія Бут" userId="2fa122532e9b45bd" providerId="LiveId" clId="{FA1A2676-AC79-48E0-9B9B-956DCC866841}" dt="2026-06-19T10:04:57.832" v="984" actId="478"/>
          <ac:picMkLst>
            <pc:docMk/>
            <pc:sldMk cId="295254721" sldId="303"/>
            <ac:picMk id="7" creationId="{7F07CECC-559E-4D1D-AEBB-92C195C9F70C}"/>
          </ac:picMkLst>
        </pc:picChg>
        <pc:picChg chg="add del mod modCrop">
          <ac:chgData name="Наталія Бут" userId="2fa122532e9b45bd" providerId="LiveId" clId="{FA1A2676-AC79-48E0-9B9B-956DCC866841}" dt="2026-06-19T10:51:45.551" v="1142" actId="478"/>
          <ac:picMkLst>
            <pc:docMk/>
            <pc:sldMk cId="295254721" sldId="303"/>
            <ac:picMk id="8" creationId="{52423536-48CD-465B-8531-1B9F95F23A31}"/>
          </ac:picMkLst>
        </pc:picChg>
        <pc:picChg chg="del">
          <ac:chgData name="Наталія Бут" userId="2fa122532e9b45bd" providerId="LiveId" clId="{FA1A2676-AC79-48E0-9B9B-956DCC866841}" dt="2026-06-19T10:04:56.261" v="981" actId="478"/>
          <ac:picMkLst>
            <pc:docMk/>
            <pc:sldMk cId="295254721" sldId="303"/>
            <ac:picMk id="9" creationId="{53F3C9B9-BB34-4241-833C-7EC35EC6A484}"/>
          </ac:picMkLst>
        </pc:picChg>
        <pc:picChg chg="del">
          <ac:chgData name="Наталія Бут" userId="2fa122532e9b45bd" providerId="LiveId" clId="{FA1A2676-AC79-48E0-9B9B-956DCC866841}" dt="2026-06-19T10:04:56.792" v="982" actId="478"/>
          <ac:picMkLst>
            <pc:docMk/>
            <pc:sldMk cId="295254721" sldId="303"/>
            <ac:picMk id="11" creationId="{CC450CC8-8CF7-4E98-803D-DCAC5610F0D5}"/>
          </ac:picMkLst>
        </pc:picChg>
        <pc:picChg chg="add mod">
          <ac:chgData name="Наталія Бут" userId="2fa122532e9b45bd" providerId="LiveId" clId="{FA1A2676-AC79-48E0-9B9B-956DCC866841}" dt="2026-06-19T10:20:16.420" v="1055" actId="688"/>
          <ac:picMkLst>
            <pc:docMk/>
            <pc:sldMk cId="295254721" sldId="303"/>
            <ac:picMk id="12" creationId="{B4DF5990-4E9D-4A4F-BCC2-52A5C1498A18}"/>
          </ac:picMkLst>
        </pc:picChg>
        <pc:picChg chg="add mod">
          <ac:chgData name="Наталія Бут" userId="2fa122532e9b45bd" providerId="LiveId" clId="{FA1A2676-AC79-48E0-9B9B-956DCC866841}" dt="2026-06-19T10:20:14.156" v="1054" actId="688"/>
          <ac:picMkLst>
            <pc:docMk/>
            <pc:sldMk cId="295254721" sldId="303"/>
            <ac:picMk id="13" creationId="{20081C4E-5063-4680-8B90-D9330CD84C33}"/>
          </ac:picMkLst>
        </pc:picChg>
        <pc:picChg chg="add mod">
          <ac:chgData name="Наталія Бут" userId="2fa122532e9b45bd" providerId="LiveId" clId="{FA1A2676-AC79-48E0-9B9B-956DCC866841}" dt="2026-06-19T10:19:51.172" v="1041" actId="1076"/>
          <ac:picMkLst>
            <pc:docMk/>
            <pc:sldMk cId="295254721" sldId="303"/>
            <ac:picMk id="14" creationId="{590C54AA-6A16-4517-A75A-DF4E6C659EA2}"/>
          </ac:picMkLst>
        </pc:picChg>
        <pc:picChg chg="add mod">
          <ac:chgData name="Наталія Бут" userId="2fa122532e9b45bd" providerId="LiveId" clId="{FA1A2676-AC79-48E0-9B9B-956DCC866841}" dt="2026-06-19T10:20:18.068" v="1056" actId="1076"/>
          <ac:picMkLst>
            <pc:docMk/>
            <pc:sldMk cId="295254721" sldId="303"/>
            <ac:picMk id="15" creationId="{9F5670FC-4843-4618-B164-2131EE099036}"/>
          </ac:picMkLst>
        </pc:picChg>
        <pc:picChg chg="add mod">
          <ac:chgData name="Наталія Бут" userId="2fa122532e9b45bd" providerId="LiveId" clId="{FA1A2676-AC79-48E0-9B9B-956DCC866841}" dt="2026-06-19T10:20:20.204" v="1058" actId="1076"/>
          <ac:picMkLst>
            <pc:docMk/>
            <pc:sldMk cId="295254721" sldId="303"/>
            <ac:picMk id="17" creationId="{F7F50049-0320-434B-85AE-3250598CDA7D}"/>
          </ac:picMkLst>
        </pc:picChg>
        <pc:picChg chg="del">
          <ac:chgData name="Наталія Бут" userId="2fa122532e9b45bd" providerId="LiveId" clId="{FA1A2676-AC79-48E0-9B9B-956DCC866841}" dt="2026-06-19T10:04:59.502" v="986" actId="478"/>
          <ac:picMkLst>
            <pc:docMk/>
            <pc:sldMk cId="295254721" sldId="303"/>
            <ac:picMk id="19" creationId="{E9E8562D-38C0-48E5-AEAC-B97F532F1484}"/>
          </ac:picMkLst>
        </pc:picChg>
        <pc:picChg chg="add mod modCrop">
          <ac:chgData name="Наталія Бут" userId="2fa122532e9b45bd" providerId="LiveId" clId="{FA1A2676-AC79-48E0-9B9B-956DCC866841}" dt="2026-06-19T10:52:20.962" v="1151" actId="1076"/>
          <ac:picMkLst>
            <pc:docMk/>
            <pc:sldMk cId="295254721" sldId="303"/>
            <ac:picMk id="20" creationId="{BCFAA383-5C20-4ED8-965D-2C1AAE7A4E83}"/>
          </ac:picMkLst>
        </pc:picChg>
        <pc:picChg chg="del">
          <ac:chgData name="Наталія Бут" userId="2fa122532e9b45bd" providerId="LiveId" clId="{FA1A2676-AC79-48E0-9B9B-956DCC866841}" dt="2026-06-19T10:04:58.321" v="985" actId="478"/>
          <ac:picMkLst>
            <pc:docMk/>
            <pc:sldMk cId="295254721" sldId="303"/>
            <ac:picMk id="21" creationId="{C71E2567-87ED-4E37-B3B4-C00EE3FE2AD2}"/>
          </ac:picMkLst>
        </pc:picChg>
      </pc:sldChg>
    </pc:docChg>
  </pc:docChgLst>
  <pc:docChgLst>
    <pc:chgData name="Наталія Бут" userId="2fa122532e9b45bd" providerId="LiveId" clId="{CE751F21-702D-48CC-8195-632A9F516237}"/>
    <pc:docChg chg="undo custSel addSld delSld modSld sldOrd">
      <pc:chgData name="Наталія Бут" userId="2fa122532e9b45bd" providerId="LiveId" clId="{CE751F21-702D-48CC-8195-632A9F516237}" dt="2026-06-17T12:00:08.730" v="485" actId="1440"/>
      <pc:docMkLst>
        <pc:docMk/>
      </pc:docMkLst>
      <pc:sldChg chg="modSp mod">
        <pc:chgData name="Наталія Бут" userId="2fa122532e9b45bd" providerId="LiveId" clId="{CE751F21-702D-48CC-8195-632A9F516237}" dt="2026-06-17T11:41:43.233" v="330" actId="1076"/>
        <pc:sldMkLst>
          <pc:docMk/>
          <pc:sldMk cId="753443863" sldId="272"/>
        </pc:sldMkLst>
        <pc:spChg chg="mod">
          <ac:chgData name="Наталія Бут" userId="2fa122532e9b45bd" providerId="LiveId" clId="{CE751F21-702D-48CC-8195-632A9F516237}" dt="2026-06-17T11:41:33.505" v="324" actId="14100"/>
          <ac:spMkLst>
            <pc:docMk/>
            <pc:sldMk cId="753443863" sldId="272"/>
            <ac:spMk id="2" creationId="{931EA9A4-817C-4C47-8353-C3F5A16F1251}"/>
          </ac:spMkLst>
        </pc:spChg>
        <pc:picChg chg="mod">
          <ac:chgData name="Наталія Бут" userId="2fa122532e9b45bd" providerId="LiveId" clId="{CE751F21-702D-48CC-8195-632A9F516237}" dt="2026-06-17T11:41:36.489" v="326" actId="1076"/>
          <ac:picMkLst>
            <pc:docMk/>
            <pc:sldMk cId="753443863" sldId="272"/>
            <ac:picMk id="5" creationId="{01789D61-D39B-4D53-A9FD-2F49F35946BC}"/>
          </ac:picMkLst>
        </pc:picChg>
        <pc:picChg chg="mod">
          <ac:chgData name="Наталія Бут" userId="2fa122532e9b45bd" providerId="LiveId" clId="{CE751F21-702D-48CC-8195-632A9F516237}" dt="2026-06-17T11:41:38.721" v="328" actId="1076"/>
          <ac:picMkLst>
            <pc:docMk/>
            <pc:sldMk cId="753443863" sldId="272"/>
            <ac:picMk id="9" creationId="{B6592839-4CF0-43CD-BDCD-27390018D9E5}"/>
          </ac:picMkLst>
        </pc:picChg>
        <pc:picChg chg="mod">
          <ac:chgData name="Наталія Бут" userId="2fa122532e9b45bd" providerId="LiveId" clId="{CE751F21-702D-48CC-8195-632A9F516237}" dt="2026-06-17T11:41:41.281" v="329" actId="1076"/>
          <ac:picMkLst>
            <pc:docMk/>
            <pc:sldMk cId="753443863" sldId="272"/>
            <ac:picMk id="11" creationId="{5B27E3A5-E073-4BDC-B732-B304146F5F64}"/>
          </ac:picMkLst>
        </pc:picChg>
        <pc:picChg chg="mod">
          <ac:chgData name="Наталія Бут" userId="2fa122532e9b45bd" providerId="LiveId" clId="{CE751F21-702D-48CC-8195-632A9F516237}" dt="2026-06-17T11:41:35.265" v="325" actId="1076"/>
          <ac:picMkLst>
            <pc:docMk/>
            <pc:sldMk cId="753443863" sldId="272"/>
            <ac:picMk id="13" creationId="{289BC563-837B-462A-B37A-B9FA958DDEB0}"/>
          </ac:picMkLst>
        </pc:picChg>
        <pc:picChg chg="mod">
          <ac:chgData name="Наталія Бут" userId="2fa122532e9b45bd" providerId="LiveId" clId="{CE751F21-702D-48CC-8195-632A9F516237}" dt="2026-06-17T11:41:43.233" v="330" actId="1076"/>
          <ac:picMkLst>
            <pc:docMk/>
            <pc:sldMk cId="753443863" sldId="272"/>
            <ac:picMk id="15" creationId="{F0AB76A6-AADB-40E4-AC10-08332AD1DA81}"/>
          </ac:picMkLst>
        </pc:picChg>
      </pc:sldChg>
      <pc:sldChg chg="modSp mod">
        <pc:chgData name="Наталія Бут" userId="2fa122532e9b45bd" providerId="LiveId" clId="{CE751F21-702D-48CC-8195-632A9F516237}" dt="2026-06-17T11:44:31.553" v="361" actId="1076"/>
        <pc:sldMkLst>
          <pc:docMk/>
          <pc:sldMk cId="3422049654" sldId="276"/>
        </pc:sldMkLst>
        <pc:spChg chg="mod">
          <ac:chgData name="Наталія Бут" userId="2fa122532e9b45bd" providerId="LiveId" clId="{CE751F21-702D-48CC-8195-632A9F516237}" dt="2026-06-17T11:44:31.553" v="361" actId="1076"/>
          <ac:spMkLst>
            <pc:docMk/>
            <pc:sldMk cId="3422049654" sldId="276"/>
            <ac:spMk id="2" creationId="{0FC116FD-3B7D-47DD-8C69-0EB6900C03D7}"/>
          </ac:spMkLst>
        </pc:spChg>
      </pc:sldChg>
      <pc:sldChg chg="addSp delSp modSp mod">
        <pc:chgData name="Наталія Бут" userId="2fa122532e9b45bd" providerId="LiveId" clId="{CE751F21-702D-48CC-8195-632A9F516237}" dt="2026-06-17T11:30:26.409" v="53" actId="1076"/>
        <pc:sldMkLst>
          <pc:docMk/>
          <pc:sldMk cId="2406949802" sldId="277"/>
        </pc:sldMkLst>
        <pc:spChg chg="mod">
          <ac:chgData name="Наталія Бут" userId="2fa122532e9b45bd" providerId="LiveId" clId="{CE751F21-702D-48CC-8195-632A9F516237}" dt="2026-06-17T11:29:20.689" v="23" actId="1076"/>
          <ac:spMkLst>
            <pc:docMk/>
            <pc:sldMk cId="2406949802" sldId="277"/>
            <ac:spMk id="2" creationId="{62EB1E77-99F0-49A1-8865-76F9F1430E3A}"/>
          </ac:spMkLst>
        </pc:spChg>
        <pc:spChg chg="add mod">
          <ac:chgData name="Наталія Бут" userId="2fa122532e9b45bd" providerId="LiveId" clId="{CE751F21-702D-48CC-8195-632A9F516237}" dt="2026-06-17T11:29:53.097" v="40" actId="1076"/>
          <ac:spMkLst>
            <pc:docMk/>
            <pc:sldMk cId="2406949802" sldId="277"/>
            <ac:spMk id="8" creationId="{9842D319-F485-4391-B304-01D0E0D9A094}"/>
          </ac:spMkLst>
        </pc:spChg>
        <pc:picChg chg="add mod">
          <ac:chgData name="Наталія Бут" userId="2fa122532e9b45bd" providerId="LiveId" clId="{CE751F21-702D-48CC-8195-632A9F516237}" dt="2026-06-17T11:30:21.769" v="51" actId="1076"/>
          <ac:picMkLst>
            <pc:docMk/>
            <pc:sldMk cId="2406949802" sldId="277"/>
            <ac:picMk id="4" creationId="{E37A0F92-142A-44B0-B055-1578C26F6CFE}"/>
          </ac:picMkLst>
        </pc:picChg>
        <pc:picChg chg="add mod">
          <ac:chgData name="Наталія Бут" userId="2fa122532e9b45bd" providerId="LiveId" clId="{CE751F21-702D-48CC-8195-632A9F516237}" dt="2026-06-17T11:30:16.459" v="49" actId="1440"/>
          <ac:picMkLst>
            <pc:docMk/>
            <pc:sldMk cId="2406949802" sldId="277"/>
            <ac:picMk id="6" creationId="{04A5812F-F1CD-41E6-9450-BFFB785F1D89}"/>
          </ac:picMkLst>
        </pc:picChg>
        <pc:picChg chg="add mod">
          <ac:chgData name="Наталія Бут" userId="2fa122532e9b45bd" providerId="LiveId" clId="{CE751F21-702D-48CC-8195-632A9F516237}" dt="2026-06-17T11:30:13.484" v="47" actId="1440"/>
          <ac:picMkLst>
            <pc:docMk/>
            <pc:sldMk cId="2406949802" sldId="277"/>
            <ac:picMk id="10" creationId="{E0B63FEC-5194-4191-8BCE-BFA8AC034591}"/>
          </ac:picMkLst>
        </pc:picChg>
        <pc:picChg chg="add mod">
          <ac:chgData name="Наталія Бут" userId="2fa122532e9b45bd" providerId="LiveId" clId="{CE751F21-702D-48CC-8195-632A9F516237}" dt="2026-06-17T11:30:26.409" v="53" actId="1076"/>
          <ac:picMkLst>
            <pc:docMk/>
            <pc:sldMk cId="2406949802" sldId="277"/>
            <ac:picMk id="12" creationId="{07903312-1182-4783-A125-41E2C5766180}"/>
          </ac:picMkLst>
        </pc:picChg>
        <pc:picChg chg="del">
          <ac:chgData name="Наталія Бут" userId="2fa122532e9b45bd" providerId="LiveId" clId="{CE751F21-702D-48CC-8195-632A9F516237}" dt="2026-06-17T11:21:59.834" v="3" actId="478"/>
          <ac:picMkLst>
            <pc:docMk/>
            <pc:sldMk cId="2406949802" sldId="277"/>
            <ac:picMk id="13" creationId="{97E3A64C-5C35-4FA7-84B6-69FA9DBD92D8}"/>
          </ac:picMkLst>
        </pc:picChg>
        <pc:picChg chg="del">
          <ac:chgData name="Наталія Бут" userId="2fa122532e9b45bd" providerId="LiveId" clId="{CE751F21-702D-48CC-8195-632A9F516237}" dt="2026-06-17T11:22:07.436" v="6" actId="478"/>
          <ac:picMkLst>
            <pc:docMk/>
            <pc:sldMk cId="2406949802" sldId="277"/>
            <ac:picMk id="15" creationId="{02B064FB-6133-49FF-B03E-FF7B97BB266C}"/>
          </ac:picMkLst>
        </pc:picChg>
        <pc:picChg chg="add del mod">
          <ac:chgData name="Наталія Бут" userId="2fa122532e9b45bd" providerId="LiveId" clId="{CE751F21-702D-48CC-8195-632A9F516237}" dt="2026-06-17T11:29:05.402" v="17" actId="478"/>
          <ac:picMkLst>
            <pc:docMk/>
            <pc:sldMk cId="2406949802" sldId="277"/>
            <ac:picMk id="16" creationId="{87161708-0949-403C-BC83-5E2BF44DB2BA}"/>
          </ac:picMkLst>
        </pc:picChg>
        <pc:picChg chg="del">
          <ac:chgData name="Наталія Бут" userId="2fa122532e9b45bd" providerId="LiveId" clId="{CE751F21-702D-48CC-8195-632A9F516237}" dt="2026-06-17T11:22:05.039" v="5" actId="478"/>
          <ac:picMkLst>
            <pc:docMk/>
            <pc:sldMk cId="2406949802" sldId="277"/>
            <ac:picMk id="17" creationId="{7B9F7979-E4D4-439D-A017-420D7DF3986A}"/>
          </ac:picMkLst>
        </pc:picChg>
        <pc:picChg chg="del">
          <ac:chgData name="Наталія Бут" userId="2fa122532e9b45bd" providerId="LiveId" clId="{CE751F21-702D-48CC-8195-632A9F516237}" dt="2026-06-17T11:22:01.837" v="4" actId="478"/>
          <ac:picMkLst>
            <pc:docMk/>
            <pc:sldMk cId="2406949802" sldId="277"/>
            <ac:picMk id="19" creationId="{E3D2B17B-D6EE-4A78-965C-D4C6A7A3D06B}"/>
          </ac:picMkLst>
        </pc:picChg>
      </pc:sldChg>
      <pc:sldChg chg="modSp mod">
        <pc:chgData name="Наталія Бут" userId="2fa122532e9b45bd" providerId="LiveId" clId="{CE751F21-702D-48CC-8195-632A9F516237}" dt="2026-06-17T11:43:07.141" v="332" actId="20577"/>
        <pc:sldMkLst>
          <pc:docMk/>
          <pc:sldMk cId="107753426" sldId="278"/>
        </pc:sldMkLst>
        <pc:spChg chg="mod">
          <ac:chgData name="Наталія Бут" userId="2fa122532e9b45bd" providerId="LiveId" clId="{CE751F21-702D-48CC-8195-632A9F516237}" dt="2026-06-17T11:43:07.141" v="332" actId="20577"/>
          <ac:spMkLst>
            <pc:docMk/>
            <pc:sldMk cId="107753426" sldId="278"/>
            <ac:spMk id="2" creationId="{2553B562-9F69-41F8-9206-D1C128F42878}"/>
          </ac:spMkLst>
        </pc:spChg>
      </pc:sldChg>
      <pc:sldChg chg="modSp mod">
        <pc:chgData name="Наталія Бут" userId="2fa122532e9b45bd" providerId="LiveId" clId="{CE751F21-702D-48CC-8195-632A9F516237}" dt="2026-06-17T11:38:48.090" v="176" actId="1076"/>
        <pc:sldMkLst>
          <pc:docMk/>
          <pc:sldMk cId="2845702173" sldId="279"/>
        </pc:sldMkLst>
        <pc:spChg chg="mod">
          <ac:chgData name="Наталія Бут" userId="2fa122532e9b45bd" providerId="LiveId" clId="{CE751F21-702D-48CC-8195-632A9F516237}" dt="2026-06-17T11:38:48.090" v="176" actId="1076"/>
          <ac:spMkLst>
            <pc:docMk/>
            <pc:sldMk cId="2845702173" sldId="279"/>
            <ac:spMk id="2" creationId="{F55E80FE-653A-4806-A439-4038ECE317FE}"/>
          </ac:spMkLst>
        </pc:spChg>
        <pc:picChg chg="mod">
          <ac:chgData name="Наталія Бут" userId="2fa122532e9b45bd" providerId="LiveId" clId="{CE751F21-702D-48CC-8195-632A9F516237}" dt="2026-06-17T11:38:41.866" v="173" actId="14100"/>
          <ac:picMkLst>
            <pc:docMk/>
            <pc:sldMk cId="2845702173" sldId="279"/>
            <ac:picMk id="11" creationId="{0E4EF6C0-4B79-4F16-8E13-A881C4D9191A}"/>
          </ac:picMkLst>
        </pc:picChg>
        <pc:picChg chg="mod">
          <ac:chgData name="Наталія Бут" userId="2fa122532e9b45bd" providerId="LiveId" clId="{CE751F21-702D-48CC-8195-632A9F516237}" dt="2026-06-17T11:38:45.082" v="175" actId="1076"/>
          <ac:picMkLst>
            <pc:docMk/>
            <pc:sldMk cId="2845702173" sldId="279"/>
            <ac:picMk id="13" creationId="{0DB3A646-5263-4201-ABD6-50DCD990AD4A}"/>
          </ac:picMkLst>
        </pc:picChg>
      </pc:sldChg>
      <pc:sldChg chg="addSp delSp modSp mod">
        <pc:chgData name="Наталія Бут" userId="2fa122532e9b45bd" providerId="LiveId" clId="{CE751F21-702D-48CC-8195-632A9F516237}" dt="2026-06-17T12:00:08.730" v="485" actId="1440"/>
        <pc:sldMkLst>
          <pc:docMk/>
          <pc:sldMk cId="1013172244" sldId="285"/>
        </pc:sldMkLst>
        <pc:spChg chg="mod">
          <ac:chgData name="Наталія Бут" userId="2fa122532e9b45bd" providerId="LiveId" clId="{CE751F21-702D-48CC-8195-632A9F516237}" dt="2026-06-17T11:59:48.529" v="474" actId="1076"/>
          <ac:spMkLst>
            <pc:docMk/>
            <pc:sldMk cId="1013172244" sldId="285"/>
            <ac:spMk id="2" creationId="{4F9AB84B-EDEE-46AB-9F5A-32A2072286DD}"/>
          </ac:spMkLst>
        </pc:spChg>
        <pc:picChg chg="del">
          <ac:chgData name="Наталія Бут" userId="2fa122532e9b45bd" providerId="LiveId" clId="{CE751F21-702D-48CC-8195-632A9F516237}" dt="2026-06-17T11:45:16.207" v="369" actId="478"/>
          <ac:picMkLst>
            <pc:docMk/>
            <pc:sldMk cId="1013172244" sldId="285"/>
            <ac:picMk id="5" creationId="{6042A951-459A-4E77-8575-7DEE7C5590C1}"/>
          </ac:picMkLst>
        </pc:picChg>
        <pc:picChg chg="add mod modCrop">
          <ac:chgData name="Наталія Бут" userId="2fa122532e9b45bd" providerId="LiveId" clId="{CE751F21-702D-48CC-8195-632A9F516237}" dt="2026-06-17T12:00:01.042" v="481" actId="1440"/>
          <ac:picMkLst>
            <pc:docMk/>
            <pc:sldMk cId="1013172244" sldId="285"/>
            <ac:picMk id="6" creationId="{715A28B4-B0A6-44B5-A222-9E62D37B6A0A}"/>
          </ac:picMkLst>
        </pc:picChg>
        <pc:picChg chg="del">
          <ac:chgData name="Наталія Бут" userId="2fa122532e9b45bd" providerId="LiveId" clId="{CE751F21-702D-48CC-8195-632A9F516237}" dt="2026-06-17T11:45:15.733" v="368" actId="478"/>
          <ac:picMkLst>
            <pc:docMk/>
            <pc:sldMk cId="1013172244" sldId="285"/>
            <ac:picMk id="7" creationId="{DA80B84A-FC7C-4D30-B309-92E354606D70}"/>
          </ac:picMkLst>
        </pc:picChg>
        <pc:picChg chg="del">
          <ac:chgData name="Наталія Бут" userId="2fa122532e9b45bd" providerId="LiveId" clId="{CE751F21-702D-48CC-8195-632A9F516237}" dt="2026-06-17T11:45:14.413" v="366" actId="478"/>
          <ac:picMkLst>
            <pc:docMk/>
            <pc:sldMk cId="1013172244" sldId="285"/>
            <ac:picMk id="9" creationId="{59B3BBAE-E723-40DC-9436-BF1E597EA86A}"/>
          </ac:picMkLst>
        </pc:picChg>
        <pc:picChg chg="add mod modCrop">
          <ac:chgData name="Наталія Бут" userId="2fa122532e9b45bd" providerId="LiveId" clId="{CE751F21-702D-48CC-8195-632A9F516237}" dt="2026-06-17T11:59:59.658" v="480" actId="1440"/>
          <ac:picMkLst>
            <pc:docMk/>
            <pc:sldMk cId="1013172244" sldId="285"/>
            <ac:picMk id="10" creationId="{A410B0CC-A0C3-45F1-97A6-9338AC7BECF3}"/>
          </ac:picMkLst>
        </pc:picChg>
        <pc:picChg chg="del">
          <ac:chgData name="Наталія Бут" userId="2fa122532e9b45bd" providerId="LiveId" clId="{CE751F21-702D-48CC-8195-632A9F516237}" dt="2026-06-17T11:45:14.981" v="367" actId="478"/>
          <ac:picMkLst>
            <pc:docMk/>
            <pc:sldMk cId="1013172244" sldId="285"/>
            <ac:picMk id="11" creationId="{9C126675-1AC3-4F5C-9EE2-39A081432466}"/>
          </ac:picMkLst>
        </pc:picChg>
        <pc:picChg chg="del">
          <ac:chgData name="Наталія Бут" userId="2fa122532e9b45bd" providerId="LiveId" clId="{CE751F21-702D-48CC-8195-632A9F516237}" dt="2026-06-17T11:45:13.965" v="365" actId="478"/>
          <ac:picMkLst>
            <pc:docMk/>
            <pc:sldMk cId="1013172244" sldId="285"/>
            <ac:picMk id="13" creationId="{E4ED24C1-E9EB-4725-8364-5F1781181A70}"/>
          </ac:picMkLst>
        </pc:picChg>
        <pc:picChg chg="add mod modCrop">
          <ac:chgData name="Наталія Бут" userId="2fa122532e9b45bd" providerId="LiveId" clId="{CE751F21-702D-48CC-8195-632A9F516237}" dt="2026-06-17T12:00:04.714" v="483" actId="1440"/>
          <ac:picMkLst>
            <pc:docMk/>
            <pc:sldMk cId="1013172244" sldId="285"/>
            <ac:picMk id="14" creationId="{9B2996EC-A572-43CD-AFD4-093DA37CB0A7}"/>
          </ac:picMkLst>
        </pc:picChg>
        <pc:picChg chg="del">
          <ac:chgData name="Наталія Бут" userId="2fa122532e9b45bd" providerId="LiveId" clId="{CE751F21-702D-48CC-8195-632A9F516237}" dt="2026-06-17T11:45:13.182" v="364" actId="478"/>
          <ac:picMkLst>
            <pc:docMk/>
            <pc:sldMk cId="1013172244" sldId="285"/>
            <ac:picMk id="15" creationId="{24F3234A-3C44-4CDE-BFF2-64C285F3EE98}"/>
          </ac:picMkLst>
        </pc:picChg>
        <pc:picChg chg="add mod modCrop">
          <ac:chgData name="Наталія Бут" userId="2fa122532e9b45bd" providerId="LiveId" clId="{CE751F21-702D-48CC-8195-632A9F516237}" dt="2026-06-17T12:00:06.729" v="484" actId="1440"/>
          <ac:picMkLst>
            <pc:docMk/>
            <pc:sldMk cId="1013172244" sldId="285"/>
            <ac:picMk id="17" creationId="{D31DFD5C-CF61-431E-B012-5D54242B433E}"/>
          </ac:picMkLst>
        </pc:picChg>
        <pc:picChg chg="add mod modCrop">
          <ac:chgData name="Наталія Бут" userId="2fa122532e9b45bd" providerId="LiveId" clId="{CE751F21-702D-48CC-8195-632A9F516237}" dt="2026-06-17T12:00:02.937" v="482" actId="1440"/>
          <ac:picMkLst>
            <pc:docMk/>
            <pc:sldMk cId="1013172244" sldId="285"/>
            <ac:picMk id="19" creationId="{A9B78687-76B6-4A0D-ACBA-885A3DAA9F0B}"/>
          </ac:picMkLst>
        </pc:picChg>
        <pc:picChg chg="add mod">
          <ac:chgData name="Наталія Бут" userId="2fa122532e9b45bd" providerId="LiveId" clId="{CE751F21-702D-48CC-8195-632A9F516237}" dt="2026-06-17T12:00:08.730" v="485" actId="1440"/>
          <ac:picMkLst>
            <pc:docMk/>
            <pc:sldMk cId="1013172244" sldId="285"/>
            <ac:picMk id="21" creationId="{0E8DA83D-A7E6-4095-95F6-BC1F590781C7}"/>
          </ac:picMkLst>
        </pc:picChg>
      </pc:sldChg>
      <pc:sldChg chg="new del">
        <pc:chgData name="Наталія Бут" userId="2fa122532e9b45bd" providerId="LiveId" clId="{CE751F21-702D-48CC-8195-632A9F516237}" dt="2026-06-17T11:21:51.320" v="1" actId="680"/>
        <pc:sldMkLst>
          <pc:docMk/>
          <pc:sldMk cId="1493949768" sldId="289"/>
        </pc:sldMkLst>
      </pc:sldChg>
      <pc:sldChg chg="add">
        <pc:chgData name="Наталія Бут" userId="2fa122532e9b45bd" providerId="LiveId" clId="{CE751F21-702D-48CC-8195-632A9F516237}" dt="2026-06-17T11:21:57.087" v="2" actId="2890"/>
        <pc:sldMkLst>
          <pc:docMk/>
          <pc:sldMk cId="1756077422" sldId="289"/>
        </pc:sldMkLst>
      </pc:sldChg>
      <pc:sldChg chg="addSp delSp modSp add mod ord">
        <pc:chgData name="Наталія Бут" userId="2fa122532e9b45bd" providerId="LiveId" clId="{CE751F21-702D-48CC-8195-632A9F516237}" dt="2026-06-17T11:37:20.474" v="130" actId="403"/>
        <pc:sldMkLst>
          <pc:docMk/>
          <pc:sldMk cId="3529035592" sldId="290"/>
        </pc:sldMkLst>
        <pc:spChg chg="mod">
          <ac:chgData name="Наталія Бут" userId="2fa122532e9b45bd" providerId="LiveId" clId="{CE751F21-702D-48CC-8195-632A9F516237}" dt="2026-06-17T11:37:20.474" v="130" actId="403"/>
          <ac:spMkLst>
            <pc:docMk/>
            <pc:sldMk cId="3529035592" sldId="290"/>
            <ac:spMk id="2" creationId="{00000000-0000-0000-0000-000000000000}"/>
          </ac:spMkLst>
        </pc:spChg>
        <pc:picChg chg="del">
          <ac:chgData name="Наталія Бут" userId="2fa122532e9b45bd" providerId="LiveId" clId="{CE751F21-702D-48CC-8195-632A9F516237}" dt="2026-06-17T11:32:21.964" v="91" actId="478"/>
          <ac:picMkLst>
            <pc:docMk/>
            <pc:sldMk cId="3529035592" sldId="290"/>
            <ac:picMk id="4" creationId="{C59F58BA-3D0A-4365-BD76-C2F7B0318851}"/>
          </ac:picMkLst>
        </pc:picChg>
        <pc:picChg chg="add mod">
          <ac:chgData name="Наталія Бут" userId="2fa122532e9b45bd" providerId="LiveId" clId="{CE751F21-702D-48CC-8195-632A9F516237}" dt="2026-06-17T11:37:10.578" v="124" actId="1440"/>
          <ac:picMkLst>
            <pc:docMk/>
            <pc:sldMk cId="3529035592" sldId="290"/>
            <ac:picMk id="5" creationId="{63EBE3FD-6CB2-4A6A-BA27-ED3793E892CA}"/>
          </ac:picMkLst>
        </pc:picChg>
        <pc:picChg chg="del">
          <ac:chgData name="Наталія Бут" userId="2fa122532e9b45bd" providerId="LiveId" clId="{CE751F21-702D-48CC-8195-632A9F516237}" dt="2026-06-17T11:32:22.827" v="92" actId="478"/>
          <ac:picMkLst>
            <pc:docMk/>
            <pc:sldMk cId="3529035592" sldId="290"/>
            <ac:picMk id="6" creationId="{8420FE97-0340-44C8-870D-BB30C900EE61}"/>
          </ac:picMkLst>
        </pc:picChg>
        <pc:picChg chg="del">
          <ac:chgData name="Наталія Бут" userId="2fa122532e9b45bd" providerId="LiveId" clId="{CE751F21-702D-48CC-8195-632A9F516237}" dt="2026-06-17T11:32:23.795" v="94" actId="478"/>
          <ac:picMkLst>
            <pc:docMk/>
            <pc:sldMk cId="3529035592" sldId="290"/>
            <ac:picMk id="8" creationId="{45ABD75C-9461-43BA-8744-BA57431492B9}"/>
          </ac:picMkLst>
        </pc:picChg>
        <pc:picChg chg="add mod">
          <ac:chgData name="Наталія Бут" userId="2fa122532e9b45bd" providerId="LiveId" clId="{CE751F21-702D-48CC-8195-632A9F516237}" dt="2026-06-17T11:37:13.426" v="126" actId="1440"/>
          <ac:picMkLst>
            <pc:docMk/>
            <pc:sldMk cId="3529035592" sldId="290"/>
            <ac:picMk id="9" creationId="{3CB6D236-3FD6-4289-93F2-8AA6BCE0E530}"/>
          </ac:picMkLst>
        </pc:picChg>
        <pc:picChg chg="del">
          <ac:chgData name="Наталія Бут" userId="2fa122532e9b45bd" providerId="LiveId" clId="{CE751F21-702D-48CC-8195-632A9F516237}" dt="2026-06-17T11:32:23.339" v="93" actId="478"/>
          <ac:picMkLst>
            <pc:docMk/>
            <pc:sldMk cId="3529035592" sldId="290"/>
            <ac:picMk id="10" creationId="{9A478CCC-574D-4148-AB82-67DD868B45FA}"/>
          </ac:picMkLst>
        </pc:picChg>
        <pc:picChg chg="add mod">
          <ac:chgData name="Наталія Бут" userId="2fa122532e9b45bd" providerId="LiveId" clId="{CE751F21-702D-48CC-8195-632A9F516237}" dt="2026-06-17T11:37:16.203" v="128" actId="1440"/>
          <ac:picMkLst>
            <pc:docMk/>
            <pc:sldMk cId="3529035592" sldId="290"/>
            <ac:picMk id="13" creationId="{4AE3DC04-7F24-41DD-BF30-E0AF15029689}"/>
          </ac:picMkLst>
        </pc:picChg>
        <pc:picChg chg="add mod modCrop">
          <ac:chgData name="Наталія Бут" userId="2fa122532e9b45bd" providerId="LiveId" clId="{CE751F21-702D-48CC-8195-632A9F516237}" dt="2026-06-17T11:37:11.832" v="125" actId="1440"/>
          <ac:picMkLst>
            <pc:docMk/>
            <pc:sldMk cId="3529035592" sldId="290"/>
            <ac:picMk id="15" creationId="{2D4C4122-0F91-4927-A9CA-4DF96C148E8D}"/>
          </ac:picMkLst>
        </pc:picChg>
        <pc:picChg chg="add mod modCrop">
          <ac:chgData name="Наталія Бут" userId="2fa122532e9b45bd" providerId="LiveId" clId="{CE751F21-702D-48CC-8195-632A9F516237}" dt="2026-06-17T11:37:14.771" v="127" actId="1440"/>
          <ac:picMkLst>
            <pc:docMk/>
            <pc:sldMk cId="3529035592" sldId="290"/>
            <ac:picMk id="17" creationId="{5A479F3A-30F7-47A5-9BC4-F9B142BFB6CD}"/>
          </ac:picMkLst>
        </pc:picChg>
      </pc:sldChg>
      <pc:sldChg chg="delSp add del mod">
        <pc:chgData name="Наталія Бут" userId="2fa122532e9b45bd" providerId="LiveId" clId="{CE751F21-702D-48CC-8195-632A9F516237}" dt="2026-06-17T11:54:51.707" v="376" actId="47"/>
        <pc:sldMkLst>
          <pc:docMk/>
          <pc:sldMk cId="3666140664" sldId="291"/>
        </pc:sldMkLst>
        <pc:picChg chg="del">
          <ac:chgData name="Наталія Бут" userId="2fa122532e9b45bd" providerId="LiveId" clId="{CE751F21-702D-48CC-8195-632A9F516237}" dt="2026-06-17T11:45:21.527" v="375" actId="478"/>
          <ac:picMkLst>
            <pc:docMk/>
            <pc:sldMk cId="3666140664" sldId="291"/>
            <ac:picMk id="5" creationId="{6042A951-459A-4E77-8575-7DEE7C5590C1}"/>
          </ac:picMkLst>
        </pc:picChg>
        <pc:picChg chg="del">
          <ac:chgData name="Наталія Бут" userId="2fa122532e9b45bd" providerId="LiveId" clId="{CE751F21-702D-48CC-8195-632A9F516237}" dt="2026-06-17T11:45:20.992" v="374" actId="478"/>
          <ac:picMkLst>
            <pc:docMk/>
            <pc:sldMk cId="3666140664" sldId="291"/>
            <ac:picMk id="7" creationId="{DA80B84A-FC7C-4D30-B309-92E354606D70}"/>
          </ac:picMkLst>
        </pc:picChg>
        <pc:picChg chg="del">
          <ac:chgData name="Наталія Бут" userId="2fa122532e9b45bd" providerId="LiveId" clId="{CE751F21-702D-48CC-8195-632A9F516237}" dt="2026-06-17T11:45:20.400" v="373" actId="478"/>
          <ac:picMkLst>
            <pc:docMk/>
            <pc:sldMk cId="3666140664" sldId="291"/>
            <ac:picMk id="9" creationId="{59B3BBAE-E723-40DC-9436-BF1E597EA86A}"/>
          </ac:picMkLst>
        </pc:picChg>
        <pc:picChg chg="del">
          <ac:chgData name="Наталія Бут" userId="2fa122532e9b45bd" providerId="LiveId" clId="{CE751F21-702D-48CC-8195-632A9F516237}" dt="2026-06-17T11:45:19.299" v="372" actId="478"/>
          <ac:picMkLst>
            <pc:docMk/>
            <pc:sldMk cId="3666140664" sldId="291"/>
            <ac:picMk id="11" creationId="{9C126675-1AC3-4F5C-9EE2-39A081432466}"/>
          </ac:picMkLst>
        </pc:picChg>
        <pc:picChg chg="del">
          <ac:chgData name="Наталія Бут" userId="2fa122532e9b45bd" providerId="LiveId" clId="{CE751F21-702D-48CC-8195-632A9F516237}" dt="2026-06-17T11:45:18.108" v="371" actId="478"/>
          <ac:picMkLst>
            <pc:docMk/>
            <pc:sldMk cId="3666140664" sldId="291"/>
            <ac:picMk id="13" creationId="{E4ED24C1-E9EB-4725-8364-5F1781181A70}"/>
          </ac:picMkLst>
        </pc:picChg>
        <pc:picChg chg="del">
          <ac:chgData name="Наталія Бут" userId="2fa122532e9b45bd" providerId="LiveId" clId="{CE751F21-702D-48CC-8195-632A9F516237}" dt="2026-06-17T11:45:17.692" v="370" actId="478"/>
          <ac:picMkLst>
            <pc:docMk/>
            <pc:sldMk cId="3666140664" sldId="291"/>
            <ac:picMk id="15" creationId="{24F3234A-3C44-4CDE-BFF2-64C285F3EE98}"/>
          </ac:picMkLst>
        </pc:picChg>
      </pc:sldChg>
      <pc:sldChg chg="add">
        <pc:chgData name="Наталія Бут" userId="2fa122532e9b45bd" providerId="LiveId" clId="{CE751F21-702D-48CC-8195-632A9F516237}" dt="2026-06-17T11:45:10.351" v="363" actId="2890"/>
        <pc:sldMkLst>
          <pc:docMk/>
          <pc:sldMk cId="2412672593" sldId="292"/>
        </pc:sldMkLst>
      </pc:sldChg>
    </pc:docChg>
  </pc:docChgLst>
  <pc:docChgLst>
    <pc:chgData name="Наталія Бут" userId="2fa122532e9b45bd" providerId="LiveId" clId="{68659C09-42F5-43A1-94B5-3ABF7A3427CB}"/>
    <pc:docChg chg="custSel delSld modSld sldOrd">
      <pc:chgData name="Наталія Бут" userId="2fa122532e9b45bd" providerId="LiveId" clId="{68659C09-42F5-43A1-94B5-3ABF7A3427CB}" dt="2026-06-17T09:56:33.935" v="160"/>
      <pc:docMkLst>
        <pc:docMk/>
      </pc:docMkLst>
      <pc:sldChg chg="ord">
        <pc:chgData name="Наталія Бут" userId="2fa122532e9b45bd" providerId="LiveId" clId="{68659C09-42F5-43A1-94B5-3ABF7A3427CB}" dt="2026-06-17T09:33:32.022" v="4"/>
        <pc:sldMkLst>
          <pc:docMk/>
          <pc:sldMk cId="2794352091" sldId="260"/>
        </pc:sldMkLst>
      </pc:sldChg>
      <pc:sldChg chg="ord">
        <pc:chgData name="Наталія Бут" userId="2fa122532e9b45bd" providerId="LiveId" clId="{68659C09-42F5-43A1-94B5-3ABF7A3427CB}" dt="2026-06-17T09:29:14.555" v="1"/>
        <pc:sldMkLst>
          <pc:docMk/>
          <pc:sldMk cId="192044782" sldId="262"/>
        </pc:sldMkLst>
      </pc:sldChg>
      <pc:sldChg chg="del">
        <pc:chgData name="Наталія Бут" userId="2fa122532e9b45bd" providerId="LiveId" clId="{68659C09-42F5-43A1-94B5-3ABF7A3427CB}" dt="2026-06-17T09:39:33.508" v="6" actId="2696"/>
        <pc:sldMkLst>
          <pc:docMk/>
          <pc:sldMk cId="1468651296" sldId="263"/>
        </pc:sldMkLst>
      </pc:sldChg>
      <pc:sldChg chg="ord">
        <pc:chgData name="Наталія Бут" userId="2fa122532e9b45bd" providerId="LiveId" clId="{68659C09-42F5-43A1-94B5-3ABF7A3427CB}" dt="2026-06-17T09:39:41.615" v="8"/>
        <pc:sldMkLst>
          <pc:docMk/>
          <pc:sldMk cId="1447751646" sldId="266"/>
        </pc:sldMkLst>
      </pc:sldChg>
      <pc:sldChg chg="del">
        <pc:chgData name="Наталія Бут" userId="2fa122532e9b45bd" providerId="LiveId" clId="{68659C09-42F5-43A1-94B5-3ABF7A3427CB}" dt="2026-06-17T09:38:48.503" v="5" actId="2696"/>
        <pc:sldMkLst>
          <pc:docMk/>
          <pc:sldMk cId="1975822319" sldId="269"/>
        </pc:sldMkLst>
      </pc:sldChg>
      <pc:sldChg chg="ord">
        <pc:chgData name="Наталія Бут" userId="2fa122532e9b45bd" providerId="LiveId" clId="{68659C09-42F5-43A1-94B5-3ABF7A3427CB}" dt="2026-06-17T09:44:04.445" v="15"/>
        <pc:sldMkLst>
          <pc:docMk/>
          <pc:sldMk cId="347163784" sldId="270"/>
        </pc:sldMkLst>
      </pc:sldChg>
      <pc:sldChg chg="del">
        <pc:chgData name="Наталія Бут" userId="2fa122532e9b45bd" providerId="LiveId" clId="{68659C09-42F5-43A1-94B5-3ABF7A3427CB}" dt="2026-06-17T09:41:34.886" v="10" actId="2696"/>
        <pc:sldMkLst>
          <pc:docMk/>
          <pc:sldMk cId="389622125" sldId="272"/>
        </pc:sldMkLst>
      </pc:sldChg>
      <pc:sldChg chg="ord">
        <pc:chgData name="Наталія Бут" userId="2fa122532e9b45bd" providerId="LiveId" clId="{68659C09-42F5-43A1-94B5-3ABF7A3427CB}" dt="2026-06-17T09:46:09.993" v="25"/>
        <pc:sldMkLst>
          <pc:docMk/>
          <pc:sldMk cId="2300085532" sldId="273"/>
        </pc:sldMkLst>
      </pc:sldChg>
      <pc:sldChg chg="del">
        <pc:chgData name="Наталія Бут" userId="2fa122532e9b45bd" providerId="LiveId" clId="{68659C09-42F5-43A1-94B5-3ABF7A3427CB}" dt="2026-06-17T09:46:48.156" v="26" actId="2696"/>
        <pc:sldMkLst>
          <pc:docMk/>
          <pc:sldMk cId="942065370" sldId="274"/>
        </pc:sldMkLst>
      </pc:sldChg>
      <pc:sldChg chg="modSp mod">
        <pc:chgData name="Наталія Бут" userId="2fa122532e9b45bd" providerId="LiveId" clId="{68659C09-42F5-43A1-94B5-3ABF7A3427CB}" dt="2026-06-17T09:48:13.417" v="148" actId="313"/>
        <pc:sldMkLst>
          <pc:docMk/>
          <pc:sldMk cId="4160477530" sldId="274"/>
        </pc:sldMkLst>
        <pc:spChg chg="mod">
          <ac:chgData name="Наталія Бут" userId="2fa122532e9b45bd" providerId="LiveId" clId="{68659C09-42F5-43A1-94B5-3ABF7A3427CB}" dt="2026-06-17T09:48:13.417" v="148" actId="313"/>
          <ac:spMkLst>
            <pc:docMk/>
            <pc:sldMk cId="4160477530" sldId="274"/>
            <ac:spMk id="2" creationId="{931EA9A4-817C-4C47-8353-C3F5A16F1251}"/>
          </ac:spMkLst>
        </pc:spChg>
      </pc:sldChg>
      <pc:sldChg chg="ord">
        <pc:chgData name="Наталія Бут" userId="2fa122532e9b45bd" providerId="LiveId" clId="{68659C09-42F5-43A1-94B5-3ABF7A3427CB}" dt="2026-06-17T09:48:47.706" v="150"/>
        <pc:sldMkLst>
          <pc:docMk/>
          <pc:sldMk cId="3588650048" sldId="275"/>
        </pc:sldMkLst>
      </pc:sldChg>
      <pc:sldChg chg="ord">
        <pc:chgData name="Наталія Бут" userId="2fa122532e9b45bd" providerId="LiveId" clId="{68659C09-42F5-43A1-94B5-3ABF7A3427CB}" dt="2026-06-17T09:44:49.637" v="17"/>
        <pc:sldMkLst>
          <pc:docMk/>
          <pc:sldMk cId="3422049654" sldId="276"/>
        </pc:sldMkLst>
      </pc:sldChg>
      <pc:sldChg chg="del">
        <pc:chgData name="Наталія Бут" userId="2fa122532e9b45bd" providerId="LiveId" clId="{68659C09-42F5-43A1-94B5-3ABF7A3427CB}" dt="2026-06-17T09:32:48.704" v="2" actId="2696"/>
        <pc:sldMkLst>
          <pc:docMk/>
          <pc:sldMk cId="1149308355" sldId="277"/>
        </pc:sldMkLst>
      </pc:sldChg>
      <pc:sldChg chg="ord">
        <pc:chgData name="Наталія Бут" userId="2fa122532e9b45bd" providerId="LiveId" clId="{68659C09-42F5-43A1-94B5-3ABF7A3427CB}" dt="2026-06-17T09:45:17.224" v="19"/>
        <pc:sldMkLst>
          <pc:docMk/>
          <pc:sldMk cId="107753426" sldId="278"/>
        </pc:sldMkLst>
      </pc:sldChg>
      <pc:sldChg chg="del">
        <pc:chgData name="Наталія Бут" userId="2fa122532e9b45bd" providerId="LiveId" clId="{68659C09-42F5-43A1-94B5-3ABF7A3427CB}" dt="2026-06-17T09:40:44.413" v="9" actId="2696"/>
        <pc:sldMkLst>
          <pc:docMk/>
          <pc:sldMk cId="1668061711" sldId="279"/>
        </pc:sldMkLst>
      </pc:sldChg>
      <pc:sldChg chg="del">
        <pc:chgData name="Наталія Бут" userId="2fa122532e9b45bd" providerId="LiveId" clId="{68659C09-42F5-43A1-94B5-3ABF7A3427CB}" dt="2026-06-17T09:41:50.632" v="11" actId="2696"/>
        <pc:sldMkLst>
          <pc:docMk/>
          <pc:sldMk cId="718851301" sldId="280"/>
        </pc:sldMkLst>
      </pc:sldChg>
      <pc:sldChg chg="del">
        <pc:chgData name="Наталія Бут" userId="2fa122532e9b45bd" providerId="LiveId" clId="{68659C09-42F5-43A1-94B5-3ABF7A3427CB}" dt="2026-06-17T09:42:44.182" v="12" actId="2696"/>
        <pc:sldMkLst>
          <pc:docMk/>
          <pc:sldMk cId="1220427349" sldId="281"/>
        </pc:sldMkLst>
      </pc:sldChg>
      <pc:sldChg chg="del">
        <pc:chgData name="Наталія Бут" userId="2fa122532e9b45bd" providerId="LiveId" clId="{68659C09-42F5-43A1-94B5-3ABF7A3427CB}" dt="2026-06-17T09:43:10.394" v="13" actId="2696"/>
        <pc:sldMkLst>
          <pc:docMk/>
          <pc:sldMk cId="1096676003" sldId="282"/>
        </pc:sldMkLst>
      </pc:sldChg>
      <pc:sldChg chg="ord">
        <pc:chgData name="Наталія Бут" userId="2fa122532e9b45bd" providerId="LiveId" clId="{68659C09-42F5-43A1-94B5-3ABF7A3427CB}" dt="2026-06-17T09:55:39.463" v="158"/>
        <pc:sldMkLst>
          <pc:docMk/>
          <pc:sldMk cId="2103520504" sldId="283"/>
        </pc:sldMkLst>
      </pc:sldChg>
      <pc:sldChg chg="ord">
        <pc:chgData name="Наталія Бут" userId="2fa122532e9b45bd" providerId="LiveId" clId="{68659C09-42F5-43A1-94B5-3ABF7A3427CB}" dt="2026-06-17T09:54:56.614" v="156"/>
        <pc:sldMkLst>
          <pc:docMk/>
          <pc:sldMk cId="3883666877" sldId="284"/>
        </pc:sldMkLst>
      </pc:sldChg>
      <pc:sldChg chg="ord">
        <pc:chgData name="Наталія Бут" userId="2fa122532e9b45bd" providerId="LiveId" clId="{68659C09-42F5-43A1-94B5-3ABF7A3427CB}" dt="2026-06-17T09:53:24.869" v="152"/>
        <pc:sldMkLst>
          <pc:docMk/>
          <pc:sldMk cId="1013172244" sldId="285"/>
        </pc:sldMkLst>
      </pc:sldChg>
      <pc:sldChg chg="ord">
        <pc:chgData name="Наталія Бут" userId="2fa122532e9b45bd" providerId="LiveId" clId="{68659C09-42F5-43A1-94B5-3ABF7A3427CB}" dt="2026-06-17T09:53:42.569" v="154"/>
        <pc:sldMkLst>
          <pc:docMk/>
          <pc:sldMk cId="1056919506" sldId="287"/>
        </pc:sldMkLst>
      </pc:sldChg>
      <pc:sldChg chg="ord">
        <pc:chgData name="Наталія Бут" userId="2fa122532e9b45bd" providerId="LiveId" clId="{68659C09-42F5-43A1-94B5-3ABF7A3427CB}" dt="2026-06-17T09:56:33.935" v="160"/>
        <pc:sldMkLst>
          <pc:docMk/>
          <pc:sldMk cId="1111214528" sldId="28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34C1-E0AD-4D34-900A-EDD7DC96F1F9}" type="datetimeFigureOut">
              <a:rPr lang="uk-UA" smtClean="0"/>
              <a:t>19.06.2026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1E754-915C-4E05-B8C5-852C18C9B3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9491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34C1-E0AD-4D34-900A-EDD7DC96F1F9}" type="datetimeFigureOut">
              <a:rPr lang="uk-UA" smtClean="0"/>
              <a:t>19.06.2026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1E754-915C-4E05-B8C5-852C18C9B3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8219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34C1-E0AD-4D34-900A-EDD7DC96F1F9}" type="datetimeFigureOut">
              <a:rPr lang="uk-UA" smtClean="0"/>
              <a:t>19.06.2026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1E754-915C-4E05-B8C5-852C18C9B3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206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34C1-E0AD-4D34-900A-EDD7DC96F1F9}" type="datetimeFigureOut">
              <a:rPr lang="uk-UA" smtClean="0"/>
              <a:t>19.06.2026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1E754-915C-4E05-B8C5-852C18C9B3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2049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34C1-E0AD-4D34-900A-EDD7DC96F1F9}" type="datetimeFigureOut">
              <a:rPr lang="uk-UA" smtClean="0"/>
              <a:t>19.06.2026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1E754-915C-4E05-B8C5-852C18C9B3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4852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34C1-E0AD-4D34-900A-EDD7DC96F1F9}" type="datetimeFigureOut">
              <a:rPr lang="uk-UA" smtClean="0"/>
              <a:t>19.06.2026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1E754-915C-4E05-B8C5-852C18C9B3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982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34C1-E0AD-4D34-900A-EDD7DC96F1F9}" type="datetimeFigureOut">
              <a:rPr lang="uk-UA" smtClean="0"/>
              <a:t>19.06.2026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1E754-915C-4E05-B8C5-852C18C9B3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3765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34C1-E0AD-4D34-900A-EDD7DC96F1F9}" type="datetimeFigureOut">
              <a:rPr lang="uk-UA" smtClean="0"/>
              <a:t>19.06.2026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1E754-915C-4E05-B8C5-852C18C9B3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608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34C1-E0AD-4D34-900A-EDD7DC96F1F9}" type="datetimeFigureOut">
              <a:rPr lang="uk-UA" smtClean="0"/>
              <a:t>19.06.2026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1E754-915C-4E05-B8C5-852C18C9B3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1619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34C1-E0AD-4D34-900A-EDD7DC96F1F9}" type="datetimeFigureOut">
              <a:rPr lang="uk-UA" smtClean="0"/>
              <a:t>19.06.2026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1E754-915C-4E05-B8C5-852C18C9B3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078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34C1-E0AD-4D34-900A-EDD7DC96F1F9}" type="datetimeFigureOut">
              <a:rPr lang="uk-UA" smtClean="0"/>
              <a:t>19.06.2026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1E754-915C-4E05-B8C5-852C18C9B3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3171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C34C1-E0AD-4D34-900A-EDD7DC96F1F9}" type="datetimeFigureOut">
              <a:rPr lang="uk-UA" smtClean="0"/>
              <a:t>19.06.2026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1E754-915C-4E05-B8C5-852C18C9B3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978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29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100.jpeg"/><Relationship Id="rId4" Type="http://schemas.openxmlformats.org/officeDocument/2006/relationships/image" Target="../media/image94.png"/><Relationship Id="rId9" Type="http://schemas.openxmlformats.org/officeDocument/2006/relationships/image" Target="../media/image9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10" Type="http://schemas.openxmlformats.org/officeDocument/2006/relationships/image" Target="../media/image122.jpeg"/><Relationship Id="rId4" Type="http://schemas.openxmlformats.org/officeDocument/2006/relationships/image" Target="../media/image116.jpg"/><Relationship Id="rId9" Type="http://schemas.openxmlformats.org/officeDocument/2006/relationships/image" Target="../media/image12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jpeg"/><Relationship Id="rId5" Type="http://schemas.openxmlformats.org/officeDocument/2006/relationships/image" Target="../media/image125.jp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g"/><Relationship Id="rId3" Type="http://schemas.openxmlformats.org/officeDocument/2006/relationships/image" Target="../media/image142.jpeg"/><Relationship Id="rId7" Type="http://schemas.openxmlformats.org/officeDocument/2006/relationships/image" Target="../media/image146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1.jpeg"/><Relationship Id="rId5" Type="http://schemas.openxmlformats.org/officeDocument/2006/relationships/image" Target="../media/image64.png"/><Relationship Id="rId4" Type="http://schemas.openxmlformats.org/officeDocument/2006/relationships/image" Target="../media/image1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5.jpeg"/><Relationship Id="rId11" Type="http://schemas.openxmlformats.org/officeDocument/2006/relationships/image" Target="../media/image160.png"/><Relationship Id="rId5" Type="http://schemas.openxmlformats.org/officeDocument/2006/relationships/image" Target="../media/image154.jpeg"/><Relationship Id="rId10" Type="http://schemas.openxmlformats.org/officeDocument/2006/relationships/image" Target="../media/image159.jpg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7" Type="http://schemas.openxmlformats.org/officeDocument/2006/relationships/image" Target="../media/image171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0.jpeg"/><Relationship Id="rId5" Type="http://schemas.openxmlformats.org/officeDocument/2006/relationships/image" Target="../media/image169.jpg"/><Relationship Id="rId4" Type="http://schemas.openxmlformats.org/officeDocument/2006/relationships/image" Target="../media/image16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Relationship Id="rId9" Type="http://schemas.openxmlformats.org/officeDocument/2006/relationships/image" Target="../media/image1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7" Type="http://schemas.openxmlformats.org/officeDocument/2006/relationships/image" Target="../media/image64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3.jp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8.jpeg"/><Relationship Id="rId5" Type="http://schemas.openxmlformats.org/officeDocument/2006/relationships/image" Target="../media/image187.jpg"/><Relationship Id="rId4" Type="http://schemas.openxmlformats.org/officeDocument/2006/relationships/image" Target="../media/image1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4.png"/><Relationship Id="rId5" Type="http://schemas.openxmlformats.org/officeDocument/2006/relationships/image" Target="../media/image193.jpg"/><Relationship Id="rId4" Type="http://schemas.openxmlformats.org/officeDocument/2006/relationships/image" Target="../media/image19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4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04662"/>
            <a:ext cx="7128792" cy="2016225"/>
          </a:xfrm>
        </p:spPr>
        <p:txBody>
          <a:bodyPr>
            <a:noAutofit/>
          </a:bodyPr>
          <a:lstStyle/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ЗВІТ</a:t>
            </a:r>
            <a:b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виконання умов строкового трудового договору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 закладу </a:t>
            </a:r>
            <a:b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 освіти (ясел-садка) № 290 «Зайчатка» </a:t>
            </a:r>
            <a:b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Запорізької міської ради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Колісник Олени Вікторівни </a:t>
            </a:r>
            <a:b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2025-2026 навчальний рік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33" y="404663"/>
            <a:ext cx="1606176" cy="15089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71" y="2564904"/>
            <a:ext cx="7223657" cy="4063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4235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07573"/>
            <a:ext cx="7211144" cy="787589"/>
          </a:xfrm>
        </p:spPr>
        <p:txBody>
          <a:bodyPr>
            <a:no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Навчаємо, розвиваємо, надихаємо</a:t>
            </a:r>
            <a:endParaRPr lang="uk-UA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E8B7AE-CCC8-489F-8345-7D3103134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45" y="49438"/>
            <a:ext cx="1457109" cy="14281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EBE3FD-6CB2-4A6A-BA27-ED3793E892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70" y="1507396"/>
            <a:ext cx="3648174" cy="205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B6D236-3FD6-4289-93F2-8AA6BCE0E5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40" y="4031243"/>
            <a:ext cx="3323861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E3DC04-7F24-41DD-BF30-E0AF150296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28" y="4031243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D4C4122-0F91-4927-A9CA-4DF96C148E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7" r="5953" b="7361"/>
          <a:stretch/>
        </p:blipFill>
        <p:spPr>
          <a:xfrm>
            <a:off x="4769376" y="1204788"/>
            <a:ext cx="3917424" cy="2288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A479F3A-30F7-47A5-9BC4-F9B142BFB6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8" b="1813"/>
          <a:stretch/>
        </p:blipFill>
        <p:spPr>
          <a:xfrm>
            <a:off x="3703604" y="3659545"/>
            <a:ext cx="1928813" cy="3013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9035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F4CCAD-2732-4EF6-900D-AB11387D4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-9468"/>
            <a:ext cx="7241976" cy="1066130"/>
          </a:xfrm>
        </p:spPr>
        <p:txBody>
          <a:bodyPr>
            <a:norm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Консультативний пункт для батьків дітей раннього віку «Зростаємо разом»</a:t>
            </a:r>
            <a:endParaRPr lang="uk-UA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CC8BE7-8B57-4CFF-8FE9-1E0DEE4933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39" b="17265"/>
          <a:stretch/>
        </p:blipFill>
        <p:spPr>
          <a:xfrm>
            <a:off x="330707" y="3672701"/>
            <a:ext cx="3065512" cy="3118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F27F37-6587-493C-83D8-DD8F000BF0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09" b="16834"/>
          <a:stretch/>
        </p:blipFill>
        <p:spPr>
          <a:xfrm>
            <a:off x="6134475" y="3603103"/>
            <a:ext cx="2893319" cy="3088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862329-C62D-4BCB-923E-B15E05D4A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7" y="0"/>
            <a:ext cx="1432684" cy="14022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23B854-4AF6-492F-B603-18BBF82523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7" b="35300"/>
          <a:stretch/>
        </p:blipFill>
        <p:spPr>
          <a:xfrm>
            <a:off x="3563888" y="3901019"/>
            <a:ext cx="2382638" cy="2355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2C1372-450D-4844-845A-88D99F51E7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25851"/>
          <a:stretch/>
        </p:blipFill>
        <p:spPr>
          <a:xfrm>
            <a:off x="1368605" y="1062238"/>
            <a:ext cx="3203395" cy="2556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68F5821-2973-4656-86C2-D10E4661A9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3" b="3248"/>
          <a:stretch/>
        </p:blipFill>
        <p:spPr>
          <a:xfrm>
            <a:off x="4860032" y="1171637"/>
            <a:ext cx="3915411" cy="2355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5598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C64E0-6DFA-991B-E252-B595D9F0F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</p:spPr>
        <p:txBody>
          <a:bodyPr>
            <a:normAutofit/>
          </a:bodyPr>
          <a:lstStyle/>
          <a:p>
            <a:r>
              <a:rPr lang="uk-UA" sz="3200" b="1" dirty="0"/>
              <a:t>Санітарно-просвітницька робота та контроль</a:t>
            </a:r>
            <a:endParaRPr lang="ru-RU" sz="3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982710-A8E7-42C5-A072-887A02806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00" b="14305"/>
          <a:stretch/>
        </p:blipFill>
        <p:spPr>
          <a:xfrm>
            <a:off x="3211651" y="1402201"/>
            <a:ext cx="3181344" cy="2417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E9A9EB-3EA9-4F0A-ABED-7E8C877FA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611" y="3927997"/>
            <a:ext cx="3779424" cy="28311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636F41-9054-4038-BA45-521D1CFED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7" y="0"/>
            <a:ext cx="1432684" cy="14022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0565BF-0912-4D96-9489-C592B83646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5901"/>
          <a:stretch/>
        </p:blipFill>
        <p:spPr>
          <a:xfrm>
            <a:off x="134076" y="2060848"/>
            <a:ext cx="2778535" cy="3734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3332BA-3D86-4147-ACF1-F481D8894F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01"/>
          <a:stretch/>
        </p:blipFill>
        <p:spPr>
          <a:xfrm>
            <a:off x="6584411" y="1917723"/>
            <a:ext cx="2559589" cy="3804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6318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3A366-3C48-9299-C141-2C6FC3DF9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171438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b="1" dirty="0"/>
              <a:t>Медичне обслуговування</a:t>
            </a:r>
            <a:endParaRPr lang="ru-RU" sz="3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06CCCD-BA2F-474A-9DD5-DE6A89241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7" y="0"/>
            <a:ext cx="1432684" cy="14022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F4B57E-51DF-4D1E-8286-FE02E7CDA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573640"/>
            <a:ext cx="2791374" cy="4962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4BAE68-6463-4C78-B1DC-64CE275237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2" b="14293"/>
          <a:stretch/>
        </p:blipFill>
        <p:spPr>
          <a:xfrm>
            <a:off x="6660232" y="1186"/>
            <a:ext cx="2151136" cy="274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1C715A-71D0-4542-B8DA-C962DCB968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32" y="2779950"/>
            <a:ext cx="2258862" cy="4015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FA49C0-A779-493C-9269-D055FFC170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/>
          <a:stretch/>
        </p:blipFill>
        <p:spPr>
          <a:xfrm>
            <a:off x="408824" y="1700808"/>
            <a:ext cx="2791374" cy="4617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4156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615" y="-389594"/>
            <a:ext cx="7211144" cy="2306262"/>
          </a:xfrm>
        </p:spPr>
        <p:txBody>
          <a:bodyPr>
            <a:no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ЮНІСЕФ «Покращення доступу до послуг дошкільної освіти в умовах надзвичайних ситуацій та раннього відновлення в Україні», який реалізує ВГО «АПДО» за підтримки МОН України</a:t>
            </a: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5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9F58BA-3D0A-4365-BD76-C2F7B03188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7" y="1600165"/>
            <a:ext cx="4734246" cy="2185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20FE97-0340-44C8-870D-BB30C900E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26617"/>
          <a:stretch/>
        </p:blipFill>
        <p:spPr>
          <a:xfrm>
            <a:off x="6084168" y="1468459"/>
            <a:ext cx="2088232" cy="2760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ABD75C-9461-43BA-8744-BA57431492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r="13062"/>
          <a:stretch/>
        </p:blipFill>
        <p:spPr>
          <a:xfrm>
            <a:off x="4947617" y="4411997"/>
            <a:ext cx="3707904" cy="2223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478CCC-574D-4148-AB82-67DD868B4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59" y="3974216"/>
            <a:ext cx="3744416" cy="2697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E8B7AE-CCC8-489F-8345-7D3103134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045" y="49438"/>
            <a:ext cx="1457109" cy="142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75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842" y="168656"/>
            <a:ext cx="8503591" cy="1143000"/>
          </a:xfrm>
        </p:spPr>
        <p:txBody>
          <a:bodyPr>
            <a:no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 ЮНІСЕФ “Покращення доступу ​до дошкільної освіти ​в очному</a:t>
            </a:r>
            <a:b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форматі та забезпечення безперервності раннього навчання та розвитку​ для маленьких дітей у прифронтових регіонах України”, який реалізує  ВГО “Асоціація працівників дошкільної освіти” 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A6B497-4A92-462B-B49D-80CC68064B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04" y="4631308"/>
            <a:ext cx="3923286" cy="2206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789F86-DB4E-4706-A17A-83791BB73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9" y="1741300"/>
            <a:ext cx="3021568" cy="2617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8E22808-49A0-42FF-8525-EB82B609D3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282" y="1556792"/>
            <a:ext cx="2208817" cy="298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7D1A280-79ED-4733-9B58-059E6EA357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6" r="13256"/>
          <a:stretch/>
        </p:blipFill>
        <p:spPr>
          <a:xfrm>
            <a:off x="5562110" y="1556792"/>
            <a:ext cx="3437132" cy="2669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C6DED18-62E5-4C90-8ABB-8433CB7DDB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10895" r="23226"/>
          <a:stretch/>
        </p:blipFill>
        <p:spPr>
          <a:xfrm>
            <a:off x="4785312" y="4215827"/>
            <a:ext cx="2760465" cy="2622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5BD2BCF-3427-4E59-AE2E-724B246FCB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2291" y="5301208"/>
            <a:ext cx="1416235" cy="138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51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00726-9818-406C-BBFA-D859D3923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5" y="152975"/>
            <a:ext cx="8060357" cy="1143000"/>
          </a:xfrm>
        </p:spPr>
        <p:txBody>
          <a:bodyPr>
            <a:noAutofit/>
          </a:bodyPr>
          <a:lstStyle/>
          <a:p>
            <a:r>
              <a:rPr kumimoji="0" lang="uk-UA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 парціальної програми навчання дітей молодшого дошкільного віку (3-4 роки) англійської мови «Білінгвальне майбутнє»</a:t>
            </a:r>
            <a:endParaRPr lang="uk-UA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95050D-6E67-4B45-8125-F9BB057B5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8" y="152975"/>
            <a:ext cx="1300266" cy="1272601"/>
          </a:xfrm>
          <a:prstGeom prst="rect">
            <a:avLst/>
          </a:prstGeo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45C8BCB2-BB7C-4B05-8F75-4055C9937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45" y="1542973"/>
            <a:ext cx="3635169" cy="2050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85C7D9-2DEF-4D23-BDF9-8F28BCDEE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4066434"/>
            <a:ext cx="2521393" cy="2449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531969-471F-4B43-BFF8-F619E92759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97" y="4106739"/>
            <a:ext cx="1718351" cy="24769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871637-AC2F-4B68-A147-E4C962AB66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573" y="4106740"/>
            <a:ext cx="1731895" cy="24769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FDB7A9-A383-4D5B-9E78-FD24587AFA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4" y="4106742"/>
            <a:ext cx="1784142" cy="24768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4AABEB-95AB-48F6-B6ED-04C0A3A060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35" y="1341163"/>
            <a:ext cx="3272306" cy="2454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8650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EA9A4-817C-4C47-8353-C3F5A16F1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-34627"/>
            <a:ext cx="7344816" cy="1143000"/>
          </a:xfrm>
        </p:spPr>
        <p:txBody>
          <a:bodyPr>
            <a:normAutofit fontScale="90000"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«Хібукі для дошкілля: використання терапевтичної іграшки Хібукі під час війни та в повоєнний період, а також інтеграція з програмою СЕЕН»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5F4EE9-256B-4758-9FA2-E44D6A7FD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436"/>
            <a:ext cx="1432684" cy="14022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789D61-D39B-4D53-A9FD-2F49F3594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89" y="1522756"/>
            <a:ext cx="2520280" cy="2788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3D2C2B-D7BE-4C47-BAAE-DABCF09E1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96" y="4226341"/>
            <a:ext cx="695689" cy="15901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A328B1-F731-403C-B6F8-5B7241BD5A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960" y="4653136"/>
            <a:ext cx="695689" cy="15901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2982AB-9BD1-4854-B698-1CBD734F5A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824" y="5126556"/>
            <a:ext cx="695689" cy="15901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592839-4CF0-43CD-BDCD-27390018D9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34" y="4416083"/>
            <a:ext cx="3532409" cy="2064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27E3A5-E073-4BDC-B732-B304146F5F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03" y="5271140"/>
            <a:ext cx="2633287" cy="148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9BC563-837B-462A-B37A-B9FA958DDE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18" y="1108373"/>
            <a:ext cx="4229422" cy="237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0AB76A6-AADB-40E4-AC10-08332AD1DA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377" y="3580691"/>
            <a:ext cx="2826928" cy="1590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3443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E80FE-653A-4806-A439-4038ECE31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127329"/>
            <a:ext cx="7227440" cy="1143000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в освітянських заходах</a:t>
            </a:r>
            <a:b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E8AC73-DFF6-4102-99C4-F3AC884B4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624"/>
            <a:ext cx="1432684" cy="14022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C0A3A5-708D-4F8F-92AB-3481B2B1CD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215" y="3780225"/>
            <a:ext cx="1971536" cy="2628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58D15D-0E87-429C-ADB8-2757C4E9DA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76" y="3730631"/>
            <a:ext cx="2320128" cy="3093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36F19A-AEBB-4EE9-B212-6448FE4CED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2502">
            <a:off x="5428687" y="3340406"/>
            <a:ext cx="1103932" cy="15579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827940B-BEB4-405B-B3D3-E235D1E8E3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137">
            <a:off x="5690005" y="5059125"/>
            <a:ext cx="1118104" cy="15658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E10EA79-D67B-46BD-AC76-FD1FA1671B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7"/>
          <a:stretch/>
        </p:blipFill>
        <p:spPr>
          <a:xfrm rot="21171991">
            <a:off x="4444357" y="923704"/>
            <a:ext cx="1971536" cy="2255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25AFB21-556E-4875-865E-0A421BBBE6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5" y="1317225"/>
            <a:ext cx="3217875" cy="2413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EA1E0B-4621-4DD6-95B3-AD249734E0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3" y="3861048"/>
            <a:ext cx="2633144" cy="2633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4612CE-4254-4CF8-A0B2-679281F1DB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8856">
            <a:off x="6707343" y="1096367"/>
            <a:ext cx="1884041" cy="2512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5702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E80FE-653A-4806-A439-4038ECE31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48" y="44624"/>
            <a:ext cx="7227440" cy="1143000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в освітянських заходах</a:t>
            </a:r>
            <a:b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E8AC73-DFF6-4102-99C4-F3AC884B4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624"/>
            <a:ext cx="1432684" cy="140220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23F8780-F634-4B71-A077-BFD428C80A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70" y="4097271"/>
            <a:ext cx="3283879" cy="2462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B6D535-747A-4454-9032-92C60E91EB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0708">
            <a:off x="4336918" y="4149039"/>
            <a:ext cx="2022296" cy="2527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0159CA-F824-40F6-A922-2B68328E50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477" y="960031"/>
            <a:ext cx="3370494" cy="2527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27AE88-7111-4D6C-A869-F55B7DBCB5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61" y="1341142"/>
            <a:ext cx="3454807" cy="2591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045042-3980-429F-88A8-400E4D8346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274">
            <a:off x="6409162" y="3757313"/>
            <a:ext cx="1957124" cy="2527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9671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7347" y="332656"/>
            <a:ext cx="7336047" cy="1470025"/>
          </a:xfrm>
        </p:spPr>
        <p:txBody>
          <a:bodyPr>
            <a:normAutofit fontScale="90000"/>
          </a:bodyPr>
          <a:lstStyle/>
          <a:p>
            <a:pPr algn="l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  <a:b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Подальше утвердження відкритої і демократичної державно-громадської системи управління навчальним закладом, поєднання державного і громадського контролю за прозорістю прийняття й виконання управлінських рішень запровадження колегіальної етики управлінської діяльності директора.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80112" y="2132856"/>
            <a:ext cx="3448472" cy="4536504"/>
          </a:xfrm>
        </p:spPr>
        <p:txBody>
          <a:bodyPr>
            <a:normAutofit/>
          </a:bodyPr>
          <a:lstStyle/>
          <a:p>
            <a:r>
              <a:rPr lang="uk-UA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</a:p>
          <a:p>
            <a:pPr algn="l"/>
            <a:endParaRPr lang="uk-UA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Забезпечити прозорість,відкритість і демократичність управління навчальним закладом.</a:t>
            </a:r>
          </a:p>
          <a:p>
            <a:pPr algn="l"/>
            <a:endParaRPr lang="uk-UA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Стимулювати вплив громадськості на прийняття та виконання керівником відповідних рішень у сфері управління навчальним закладом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1" y="8782"/>
            <a:ext cx="1606176" cy="15089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" r="6434"/>
          <a:stretch/>
        </p:blipFill>
        <p:spPr>
          <a:xfrm>
            <a:off x="323528" y="2636912"/>
            <a:ext cx="5014488" cy="3321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2618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E80FE-653A-4806-A439-4038ECE31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58047"/>
            <a:ext cx="7326025" cy="1143000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в міжнародних виставках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«Сучасні заклади освіти – 2026»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E8AC73-DFF6-4102-99C4-F3AC884B4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624"/>
            <a:ext cx="1432684" cy="14022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9B9E64-4B79-4977-B85F-7B23BEC43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91" y="4941168"/>
            <a:ext cx="2339752" cy="1568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B6703B-B56A-4392-ADD9-714E87C0DA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921" y="4360558"/>
            <a:ext cx="2006888" cy="1531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6CED5A-55BC-435C-94B3-2A7CE95309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0"/>
          <a:stretch/>
        </p:blipFill>
        <p:spPr>
          <a:xfrm>
            <a:off x="3458556" y="1317225"/>
            <a:ext cx="226831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E42E1C-AABA-4F51-9A34-E9C834A340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1" b="15626"/>
          <a:stretch/>
        </p:blipFill>
        <p:spPr>
          <a:xfrm>
            <a:off x="170698" y="1781331"/>
            <a:ext cx="315488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6B9E19E-46B8-4BCC-8AAC-97014010C0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706" y="4365104"/>
            <a:ext cx="2186655" cy="1563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B14946-C0B1-44C7-ABEE-FBC9DCD0A9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002" y="5126468"/>
            <a:ext cx="2124302" cy="1531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A33C065-E4DA-46C7-9C2B-067C01CE08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3" b="10229"/>
          <a:stretch/>
        </p:blipFill>
        <p:spPr>
          <a:xfrm>
            <a:off x="5919281" y="1836007"/>
            <a:ext cx="3154884" cy="2338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163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3B562-9F69-41F8-9206-D1C128F42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52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Обласний фестиваль фахової майстерності </a:t>
            </a:r>
            <a:b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«Україна – рідний край 2026»</a:t>
            </a:r>
            <a:b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 «Чарівні казки Хортиці»</a:t>
            </a:r>
            <a:endParaRPr lang="uk-UA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9C3078-5469-4D00-98BF-6BEA8CE19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5847"/>
            <a:ext cx="1300266" cy="12726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B67DD5-7104-4C2D-92B9-FA6E7AA9E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6505">
            <a:off x="1650168" y="2642332"/>
            <a:ext cx="1859730" cy="185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5DCFE7-09AE-493A-ACE0-C6F3881E6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038" y="1009479"/>
            <a:ext cx="1615993" cy="1615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FFAEB0-0CC1-4770-AB1B-A0895B1BB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95092">
            <a:off x="6784" y="1914453"/>
            <a:ext cx="1795545" cy="1811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1FE4FE-D816-47B8-87AE-548C8A102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517" y="1691674"/>
            <a:ext cx="1650297" cy="1652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7F2073-EF04-421B-A3FE-B710EADBB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8412" y="1182706"/>
            <a:ext cx="3733291" cy="2694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E2F82FA-CCF0-4B98-88CE-273F999517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539" y="3787556"/>
            <a:ext cx="2227920" cy="297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B52F4F-C295-4EFE-A316-B60F5E49874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0" t="15826" r="1490" b="541"/>
          <a:stretch/>
        </p:blipFill>
        <p:spPr>
          <a:xfrm>
            <a:off x="693882" y="4353614"/>
            <a:ext cx="2156312" cy="2404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C3EAFD9-A83A-4C89-B663-393A481A17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893484"/>
            <a:ext cx="2772326" cy="2583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753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C116FD-3B7D-47DD-8C69-0EB6900C0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12642"/>
            <a:ext cx="8229600" cy="1143000"/>
          </a:xfrm>
        </p:spPr>
        <p:txBody>
          <a:bodyPr>
            <a:noAutofit/>
          </a:bodyPr>
          <a:lstStyle/>
          <a:p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Еколого-цифровий проєкт</a:t>
            </a:r>
            <a:b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«Екологічний медіацентр «Земля – наш дім»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909849-3BFD-4C01-B9CC-4E41F2A8E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34" y="85804"/>
            <a:ext cx="1300266" cy="1272601"/>
          </a:xfrm>
          <a:prstGeom prst="rect">
            <a:avLst/>
          </a:prstGeom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B3752673-B0AB-42D8-8F08-8EEC7D8893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17" y="1403647"/>
            <a:ext cx="2066998" cy="3674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452D51-B47F-4508-8C05-DE25FD219D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74" y="5236374"/>
            <a:ext cx="1932290" cy="1449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33533B-642B-4E59-AA06-4D0A9238B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128" y="4060952"/>
            <a:ext cx="1968480" cy="262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32E6B9-72A5-4DDA-A7FC-57FE4CE3C7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097" y="1124744"/>
            <a:ext cx="2045495" cy="2727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F6578E-2548-4BD4-BBD0-B82695BEFF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155" y="1561709"/>
            <a:ext cx="2045495" cy="2727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21E3E0-D8BB-4270-B9D7-F5C49B85C6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10927"/>
          <a:stretch/>
        </p:blipFill>
        <p:spPr>
          <a:xfrm>
            <a:off x="961867" y="4585852"/>
            <a:ext cx="2939203" cy="2172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EFCB47-D5D1-4FC3-A67A-D92A6BA6AA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r="18500" b="3968"/>
          <a:stretch/>
        </p:blipFill>
        <p:spPr>
          <a:xfrm>
            <a:off x="611560" y="3136633"/>
            <a:ext cx="1478401" cy="1449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32B3232-D4D9-4BEF-8DFD-4DED61F8CC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22" y="1374468"/>
            <a:ext cx="2214601" cy="1660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2049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EA9A4-817C-4C47-8353-C3F5A16F1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0"/>
            <a:ext cx="7093132" cy="1310496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 наших вихованців</a:t>
            </a:r>
            <a:b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KAZKOFEST 2026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5F4EE9-256B-4758-9FA2-E44D6A7FD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50" y="44624"/>
            <a:ext cx="1368152" cy="13390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C5FD65-B2EC-4AF4-848E-5E189CB3AC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98" y="3789040"/>
            <a:ext cx="3362793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72ED3A-0C42-41A5-BD83-6E9967A1E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0" y="1446302"/>
            <a:ext cx="3056008" cy="2077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1A0649-6F05-4ECB-A175-66BA108DC8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115" y="2060848"/>
            <a:ext cx="2552121" cy="2239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CD8B0E0-4D50-4F72-9F63-AA282A81C5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5" r="6743"/>
          <a:stretch/>
        </p:blipFill>
        <p:spPr>
          <a:xfrm>
            <a:off x="3506714" y="4694972"/>
            <a:ext cx="2130571" cy="1858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062CF4-B288-4158-85FA-FC55E47A79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7" t="8220" r="8871"/>
          <a:stretch/>
        </p:blipFill>
        <p:spPr>
          <a:xfrm>
            <a:off x="5971181" y="887603"/>
            <a:ext cx="3172819" cy="1988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C6AE980-8B32-4953-9932-653A6A7F23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23" y="3284984"/>
            <a:ext cx="3068933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0085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5F4EE9-256B-4758-9FA2-E44D6A7FD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436"/>
            <a:ext cx="1432684" cy="1402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B69E9B-94D0-47E5-90DB-5208FBB2C15C}"/>
              </a:ext>
            </a:extLst>
          </p:cNvPr>
          <p:cNvSpPr txBox="1"/>
          <p:nvPr/>
        </p:nvSpPr>
        <p:spPr>
          <a:xfrm>
            <a:off x="611560" y="323061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осягнення </a:t>
            </a:r>
            <a:r>
              <a:rPr lang="uk-UA" sz="32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вихованців та вихованок </a:t>
            </a:r>
          </a:p>
          <a:p>
            <a:pPr algn="ctr"/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69D5AF-52C8-424E-8873-49BAD9D9CC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7" y="1531358"/>
            <a:ext cx="1936064" cy="2690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90B7C2-9728-492E-9153-528D183AFF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216718"/>
            <a:ext cx="3985245" cy="2549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B686B6C-65C7-48E6-8333-F9FCC228F7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626">
            <a:off x="7009219" y="4291337"/>
            <a:ext cx="1535105" cy="20925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6EBC3E0-DA8C-405B-BCD6-2202A0EB2C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266" y="1339542"/>
            <a:ext cx="1418572" cy="20063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DD0113F-E8ED-4522-BA3E-7AE9F4C77F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58" y="1131432"/>
            <a:ext cx="1653753" cy="236514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0BF0628-EED9-4E19-93D7-79348DA00E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818">
            <a:off x="4035950" y="1672062"/>
            <a:ext cx="1837393" cy="2449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5760038-0A75-4117-A343-2A6A5C0D1E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719">
            <a:off x="5493195" y="4554137"/>
            <a:ext cx="1488806" cy="207815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A6FBD03-6D2A-4F3E-98E8-7758A9F06A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988840"/>
            <a:ext cx="1434054" cy="20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57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5F4EE9-256B-4758-9FA2-E44D6A7FD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436"/>
            <a:ext cx="1432684" cy="1402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B69E9B-94D0-47E5-90DB-5208FBB2C15C}"/>
              </a:ext>
            </a:extLst>
          </p:cNvPr>
          <p:cNvSpPr txBox="1"/>
          <p:nvPr/>
        </p:nvSpPr>
        <p:spPr>
          <a:xfrm>
            <a:off x="611560" y="323061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осягнення </a:t>
            </a:r>
            <a:r>
              <a:rPr lang="uk-UA" sz="32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вихованців та вихованок </a:t>
            </a:r>
          </a:p>
          <a:p>
            <a:pPr algn="ctr"/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D79269-6635-407B-BD27-35E6662814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52">
            <a:off x="530144" y="4089602"/>
            <a:ext cx="1878717" cy="2504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6D6C39-B861-410A-BA3E-32429214E2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3018">
            <a:off x="342436" y="1335417"/>
            <a:ext cx="1878717" cy="2504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76E91B-4B46-4B3F-8583-229188246C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" t="7759" r="295" b="19050"/>
          <a:stretch/>
        </p:blipFill>
        <p:spPr>
          <a:xfrm>
            <a:off x="2826443" y="3818740"/>
            <a:ext cx="2268611" cy="2951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751609-E682-43E3-805C-B5483575BF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645">
            <a:off x="6940192" y="1157923"/>
            <a:ext cx="2103129" cy="2804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173652B-0CFD-4224-B6F6-5E19567F4C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380">
            <a:off x="4708913" y="935415"/>
            <a:ext cx="2103128" cy="2804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7E01F38-5E39-4F50-B6AF-6D309CE18E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b="30050"/>
          <a:stretch/>
        </p:blipFill>
        <p:spPr>
          <a:xfrm>
            <a:off x="5642765" y="4072116"/>
            <a:ext cx="2612380" cy="26347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F5505D-07CA-4EAB-A687-DFC5DF0D86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398">
            <a:off x="2501174" y="981671"/>
            <a:ext cx="2006753" cy="2675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6296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9AB84B-EDEE-46AB-9F5A-32A207228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629" y="317127"/>
            <a:ext cx="4392488" cy="1063989"/>
          </a:xfrm>
        </p:spPr>
        <p:txBody>
          <a:bodyPr>
            <a:normAutofit fontScale="90000"/>
          </a:bodyPr>
          <a:lstStyle/>
          <a:p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вимог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дитинства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санітарногігієнічних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протипожежних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норм</a:t>
            </a:r>
            <a:endParaRPr lang="uk-UA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92D411-A4E7-4405-8ED7-E9AF03D9D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61" y="47133"/>
            <a:ext cx="1296144" cy="12685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42A951-459A-4E77-8575-7DEE7C5590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" y="1662909"/>
            <a:ext cx="3727201" cy="2480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80B84A-FC7C-4D30-B309-92E354606D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2089"/>
            <a:ext cx="3960440" cy="2227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B3BBAE-E723-40DC-9436-BF1E597EA8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431" y="2820407"/>
            <a:ext cx="2499277" cy="1874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126675-1AC3-4F5C-9EE2-39A0814324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653882"/>
            <a:ext cx="2761806" cy="207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4ED24C1-E9EB-4725-8364-5F1781181A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3"/>
          <a:stretch/>
        </p:blipFill>
        <p:spPr>
          <a:xfrm>
            <a:off x="3749493" y="2692241"/>
            <a:ext cx="2663787" cy="1679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4F3234A-3C44-4CDE-BFF2-64C285F3EE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929" y="526779"/>
            <a:ext cx="3849710" cy="2165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2672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9AB84B-EDEE-46AB-9F5A-32A207228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-171400"/>
            <a:ext cx="7571184" cy="1143000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Сумісна праця з благоустрою території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92D411-A4E7-4405-8ED7-E9AF03D9D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5" y="107334"/>
            <a:ext cx="1296144" cy="12685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798FE9-5713-42D8-B9FF-BA5C666E11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76" y="1007987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07CECC-559E-4D1D-AEBB-92C195C9F7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9"/>
          <a:stretch/>
        </p:blipFill>
        <p:spPr>
          <a:xfrm>
            <a:off x="3191669" y="4148166"/>
            <a:ext cx="2762307" cy="2346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1C6DE7-C1CA-4741-9700-0D3300B7E1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67" y="3530589"/>
            <a:ext cx="2415058" cy="3220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F3C9B9-BB34-4241-833C-7EC35EC6A4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1" y="1490151"/>
            <a:ext cx="3299477" cy="1855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A1F83A-7CF9-4290-8DFD-E298CB411A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724" y="1182209"/>
            <a:ext cx="1977684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5D95C1-7B20-4EB7-86DD-41D515ECFA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607" y="3589434"/>
            <a:ext cx="2381193" cy="3174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6919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9AB84B-EDEE-46AB-9F5A-32A207228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-171400"/>
            <a:ext cx="7571184" cy="1143000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Сумісна праця з благоустрою території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92D411-A4E7-4405-8ED7-E9AF03D9D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5" y="107334"/>
            <a:ext cx="1296144" cy="12685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DF5990-4E9D-4A4F-BCC2-52A5C1498A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3073">
            <a:off x="3332746" y="789913"/>
            <a:ext cx="1264224" cy="2738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081C4E-5063-4680-8B90-D9330CD84C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412">
            <a:off x="4901208" y="572053"/>
            <a:ext cx="1364815" cy="2955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90C54AA-6A16-4517-A75A-DF4E6C659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63" y="789913"/>
            <a:ext cx="2232248" cy="297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F5670FC-4843-4618-B164-2131EE0990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90" y="3584715"/>
            <a:ext cx="246373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7F50049-0320-434B-85AE-3250598CDA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2" y="1360249"/>
            <a:ext cx="2932280" cy="5212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CFAA383-5C20-4ED8-965D-2C1AAE7A4E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2" b="18449"/>
          <a:stretch/>
        </p:blipFill>
        <p:spPr>
          <a:xfrm>
            <a:off x="6268653" y="3874078"/>
            <a:ext cx="2407833" cy="2995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254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5A38CB-95FE-2851-122B-6BFE16D4F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40659"/>
            <a:ext cx="7524327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3600" b="1" dirty="0" err="1"/>
              <a:t>Модернізація</a:t>
            </a:r>
            <a:r>
              <a:rPr lang="ru-RU" sz="3600" b="1" dirty="0"/>
              <a:t> та </a:t>
            </a:r>
            <a:r>
              <a:rPr lang="ru-RU" sz="3600" b="1" dirty="0" err="1"/>
              <a:t>покращення</a:t>
            </a:r>
            <a:r>
              <a:rPr lang="ru-RU" sz="3600" b="1" dirty="0"/>
              <a:t> стану </a:t>
            </a:r>
            <a:r>
              <a:rPr lang="ru-RU" sz="3600" b="1" dirty="0" err="1"/>
              <a:t>будівлі</a:t>
            </a:r>
            <a:endParaRPr lang="ru-RU" sz="36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E240A1-CFF5-4BD7-815C-5EBE008E7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72" y="4510186"/>
            <a:ext cx="4113959" cy="2320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E593F9-4366-4AD6-AA76-539A2E9073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1" y="1628800"/>
            <a:ext cx="2259020" cy="3012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5ECBF1-0D64-4F78-B14E-4DBF84A9A9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54075"/>
            <a:ext cx="2248988" cy="2998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CD9702-9534-4B66-984C-6E536EDF4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11" y="85508"/>
            <a:ext cx="1296144" cy="12685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475CC4-E74E-4E68-A03C-9A57BE5787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354074"/>
            <a:ext cx="2248989" cy="299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099B0B81-AE1D-4A10-89F7-E17AE65E204E}"/>
              </a:ext>
            </a:extLst>
          </p:cNvPr>
          <p:cNvSpPr/>
          <p:nvPr/>
        </p:nvSpPr>
        <p:spPr>
          <a:xfrm>
            <a:off x="5580112" y="2564904"/>
            <a:ext cx="720080" cy="504056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6440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05064"/>
            <a:ext cx="5832648" cy="2741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Зарахування дітей до закладу здійснюється на підставі заяви батьків</a:t>
            </a:r>
            <a:b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0" y="1196752"/>
            <a:ext cx="4312749" cy="2427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2816"/>
            <a:ext cx="4680520" cy="2634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288" y="4797152"/>
            <a:ext cx="1606176" cy="150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52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5A38CB-95FE-2851-122B-6BFE16D4F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41213"/>
            <a:ext cx="7884367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Модернізація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покращення стану </a:t>
            </a:r>
            <a:r>
              <a:rPr lang="ru-RU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будівлі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рамках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Фундації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Олени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Зеленської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розпочато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роботу </a:t>
            </a: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облаштування укриття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CD9702-9534-4B66-984C-6E536EDF4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1" y="85508"/>
            <a:ext cx="1296144" cy="12685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FED58E-4C20-4CD0-8670-C885B978DA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480" y="1607269"/>
            <a:ext cx="1378140" cy="2450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76C310-36DB-4BB0-8C55-DE991A9C6E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22" y="1537109"/>
            <a:ext cx="1454252" cy="2585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5B0920-33DC-4F35-808D-CA3554A171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80" y="1778295"/>
            <a:ext cx="1454252" cy="2585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C926B1-173E-4F87-B9C6-A2A51DDE78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8" y="1537109"/>
            <a:ext cx="1373823" cy="2442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CB5BC12-4181-431A-9C3D-84AE32FFDF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8" y="2199522"/>
            <a:ext cx="3099521" cy="1743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F594CD-1175-40B0-82F4-368C775654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" b="8694"/>
          <a:stretch/>
        </p:blipFill>
        <p:spPr>
          <a:xfrm>
            <a:off x="4716970" y="4120510"/>
            <a:ext cx="1760869" cy="2770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92D394F-29F3-4440-BDC0-4A136D815E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615" y="3979461"/>
            <a:ext cx="2077962" cy="2770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CD34ED-D2B5-4520-B549-8287FEBF28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3" y="4414697"/>
            <a:ext cx="4151787" cy="2335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A511B8-AF97-4459-B8F6-E1AF09E66D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299" y="1498812"/>
            <a:ext cx="2324301" cy="6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95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9AB84B-EDEE-46AB-9F5A-32A207228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27766"/>
            <a:ext cx="6203032" cy="971600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Благодійна допомога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92D411-A4E7-4405-8ED7-E9AF03D9D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5" y="107334"/>
            <a:ext cx="1296144" cy="12685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C9F655-5F8F-47EC-B93D-59D814988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76" y="4438570"/>
            <a:ext cx="3563888" cy="2004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0A3828-2106-4582-BF2B-4DA816C9EC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65" y="386806"/>
            <a:ext cx="3021607" cy="1699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DE9952-9D37-46F6-928F-4FE77502D2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632" y="4293096"/>
            <a:ext cx="1467250" cy="2188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A2F283-3B9C-48A6-800D-24B4893EBD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304" y="2249665"/>
            <a:ext cx="3346499" cy="2188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54BC74-F308-4E60-B6F6-0B266DF5A4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77" y="4601775"/>
            <a:ext cx="3625552" cy="2039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040E77-0D88-4FA8-A913-28013264D7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1" b="11543"/>
          <a:stretch/>
        </p:blipFill>
        <p:spPr>
          <a:xfrm>
            <a:off x="191787" y="1455796"/>
            <a:ext cx="5235325" cy="2601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3666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EA9A4-817C-4C47-8353-C3F5A16F1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1143000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«Алея пам’яті захисників України»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5F4EE9-256B-4758-9FA2-E44D6A7FD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5" y="107334"/>
            <a:ext cx="1296144" cy="12685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E8C502-FC9A-4A1C-A71E-287E407A3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39117"/>
            <a:ext cx="5089832" cy="2521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1C4957-165E-4AB0-997A-6BEB77C485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37" y="3861048"/>
            <a:ext cx="1982204" cy="2631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0C14D7-FC6F-4EAA-9F8C-EC85571054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451" y="1302558"/>
            <a:ext cx="2260826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9A047B-C085-4252-A9FA-4D8A14AA2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0"/>
          <a:stretch/>
        </p:blipFill>
        <p:spPr>
          <a:xfrm>
            <a:off x="2422042" y="4336069"/>
            <a:ext cx="1876050" cy="2521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54A414-CF57-4A92-BEAF-6E5EA42CAC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13251"/>
          <a:stretch/>
        </p:blipFill>
        <p:spPr>
          <a:xfrm>
            <a:off x="4572000" y="3899995"/>
            <a:ext cx="1982204" cy="2554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3520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178BFF-DBB4-4BD7-812F-49B968214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85" y="104613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 ЗСУ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6A2BAE-EEAA-40C0-B5DF-FE6AD209B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436"/>
            <a:ext cx="1432684" cy="14022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F8DF09-AD8B-4859-B700-D76BC4A92A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7"/>
          <a:stretch/>
        </p:blipFill>
        <p:spPr>
          <a:xfrm>
            <a:off x="683568" y="5289011"/>
            <a:ext cx="2401698" cy="1469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66C036C-4CBE-4B94-A636-5BF9A19383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6" r="9514"/>
          <a:stretch/>
        </p:blipFill>
        <p:spPr>
          <a:xfrm>
            <a:off x="3358092" y="4526789"/>
            <a:ext cx="2674450" cy="1906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A118D3-FFB0-4777-B1D4-6A9CF39935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159" y="908720"/>
            <a:ext cx="2139918" cy="2841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A1D956F-E291-4339-85D1-6F57C08420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4" y="3251542"/>
            <a:ext cx="2947194" cy="1906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2A0DD94-7E35-4AA7-A4F3-58897D9682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85" y="1381043"/>
            <a:ext cx="3003906" cy="1769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7018C9-1991-40E8-BA2B-912DEE1622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173" y="1297204"/>
            <a:ext cx="3043100" cy="2876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C5810C-9117-47E6-906A-177A26828F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806" y="4223475"/>
            <a:ext cx="2947194" cy="2209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12145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Тематичні дні та свята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7" b="7508"/>
          <a:stretch/>
        </p:blipFill>
        <p:spPr>
          <a:xfrm>
            <a:off x="5626280" y="2699844"/>
            <a:ext cx="2729033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1"/>
          <a:stretch/>
        </p:blipFill>
        <p:spPr>
          <a:xfrm>
            <a:off x="4788024" y="593419"/>
            <a:ext cx="4085741" cy="2141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84" y="4680561"/>
            <a:ext cx="3807880" cy="2141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66" y="4149080"/>
            <a:ext cx="3147827" cy="2360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E8C9D5-A5F8-4553-A60B-93CE7DB93D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6" y="1440585"/>
            <a:ext cx="3803174" cy="2510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F5C0BD-4AF3-4B7A-94C0-CAB1513E71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75" y="107334"/>
            <a:ext cx="1296144" cy="126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09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1244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Тематичні дні та свята</a:t>
            </a:r>
            <a:endParaRPr lang="uk-UA" sz="3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D47CB0-C1D3-41C1-956F-39D4F00E9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26" y="1623900"/>
            <a:ext cx="3284686" cy="23037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DA1A25-89ED-4ACA-B4D5-F112D0D6BA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745" y="1066854"/>
            <a:ext cx="2143566" cy="2006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FECD3C-86CD-4909-BF58-BC4B94A93C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6" y="4183589"/>
            <a:ext cx="3430885" cy="2342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C4C385-9FD2-4B08-95DD-45FE83DA5A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554" y="4120284"/>
            <a:ext cx="4967257" cy="2471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852C36-D2E1-41D0-BFE8-E0DA3E18A6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92" y="1281478"/>
            <a:ext cx="3282306" cy="2471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465570-FECB-4858-A68C-31CA860840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426" y="107230"/>
            <a:ext cx="1432684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837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244D2F-F21C-49C2-9603-3C28FAB96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60" b="5161"/>
          <a:stretch/>
        </p:blipFill>
        <p:spPr>
          <a:xfrm>
            <a:off x="431701" y="1693637"/>
            <a:ext cx="3757375" cy="2373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CF63C4E-2BC8-4BE3-B811-4FDD6FE6E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Тематичні дні та свята</a:t>
            </a:r>
            <a:endParaRPr lang="uk-UA" sz="3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6BD171-1854-4BDD-ADBD-EE47489B7F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3" t="14494" r="11181" b="2683"/>
          <a:stretch/>
        </p:blipFill>
        <p:spPr>
          <a:xfrm>
            <a:off x="5536257" y="4022707"/>
            <a:ext cx="3195439" cy="2576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98472D-2516-4574-BB5E-1766B88409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6" y="4180301"/>
            <a:ext cx="4355976" cy="2446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21A7501-D9C1-4C14-A216-E9C57175F3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765" y="1143000"/>
            <a:ext cx="4710443" cy="2649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1F478AE-47D9-4139-AA28-BEDD0599F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2" y="131430"/>
            <a:ext cx="1432684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510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63DB55-2DBB-4E01-B3B2-72EACB7E5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884" y="1450858"/>
            <a:ext cx="3340392" cy="2189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71AAD1-F0D2-4610-98DB-679B4A69D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26" y="4263312"/>
            <a:ext cx="3093401" cy="232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0650E0-5062-47B8-B04C-0EA3F907D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12524"/>
            <a:ext cx="4212701" cy="2578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FC7F45-0540-433A-B1A3-398FE4B54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368" y="4034495"/>
            <a:ext cx="4212701" cy="2597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22647C-D886-489B-AA77-8835EA8700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88672"/>
            <a:ext cx="1266979" cy="124002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1816909-B402-44C6-B1F9-146E2BC24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01" y="88672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Тематичні дні та свята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8999136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F578BB-466D-B118-FD54-6706D32A2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err="1"/>
              <a:t>Дякую</a:t>
            </a:r>
            <a:r>
              <a:rPr lang="ru-RU" b="1" dirty="0"/>
              <a:t> за </a:t>
            </a:r>
            <a:r>
              <a:rPr lang="ru-RU" b="1" dirty="0" err="1"/>
              <a:t>увагу</a:t>
            </a:r>
            <a:r>
              <a:rPr lang="ru-RU" b="1" dirty="0"/>
              <a:t>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C4FCBB-2193-4A1B-A246-101E1F9C4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125" y="2060848"/>
            <a:ext cx="5731750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6072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sz="28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lang="ru-RU" sz="28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освіти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28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8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628057"/>
              </p:ext>
            </p:extLst>
          </p:nvPr>
        </p:nvGraphicFramePr>
        <p:xfrm>
          <a:off x="1187624" y="1246583"/>
          <a:ext cx="7056786" cy="491456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176131">
                  <a:extLst>
                    <a:ext uri="{9D8B030D-6E8A-4147-A177-3AD203B41FA5}">
                      <a16:colId xmlns:a16="http://schemas.microsoft.com/office/drawing/2014/main" val="2829740513"/>
                    </a:ext>
                  </a:extLst>
                </a:gridCol>
                <a:gridCol w="1176131">
                  <a:extLst>
                    <a:ext uri="{9D8B030D-6E8A-4147-A177-3AD203B41FA5}">
                      <a16:colId xmlns:a16="http://schemas.microsoft.com/office/drawing/2014/main" val="3604670478"/>
                    </a:ext>
                  </a:extLst>
                </a:gridCol>
                <a:gridCol w="1176131">
                  <a:extLst>
                    <a:ext uri="{9D8B030D-6E8A-4147-A177-3AD203B41FA5}">
                      <a16:colId xmlns:a16="http://schemas.microsoft.com/office/drawing/2014/main" val="2928027691"/>
                    </a:ext>
                  </a:extLst>
                </a:gridCol>
                <a:gridCol w="1176131">
                  <a:extLst>
                    <a:ext uri="{9D8B030D-6E8A-4147-A177-3AD203B41FA5}">
                      <a16:colId xmlns:a16="http://schemas.microsoft.com/office/drawing/2014/main" val="3684205334"/>
                    </a:ext>
                  </a:extLst>
                </a:gridCol>
                <a:gridCol w="1176131">
                  <a:extLst>
                    <a:ext uri="{9D8B030D-6E8A-4147-A177-3AD203B41FA5}">
                      <a16:colId xmlns:a16="http://schemas.microsoft.com/office/drawing/2014/main" val="618107312"/>
                    </a:ext>
                  </a:extLst>
                </a:gridCol>
                <a:gridCol w="1176131">
                  <a:extLst>
                    <a:ext uri="{9D8B030D-6E8A-4147-A177-3AD203B41FA5}">
                      <a16:colId xmlns:a16="http://schemas.microsoft.com/office/drawing/2014/main" val="468410948"/>
                    </a:ext>
                  </a:extLst>
                </a:gridCol>
              </a:tblGrid>
              <a:tr h="140961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</a:t>
                      </a:r>
                      <a:r>
                        <a:rPr lang="uk-UA" sz="1400" spc="-55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дітей</a:t>
                      </a:r>
                      <a:r>
                        <a:rPr lang="uk-UA" sz="1400" spc="-4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</a:t>
                      </a:r>
                      <a:r>
                        <a:rPr lang="uk-UA" sz="1400" spc="-45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</a:t>
                      </a:r>
                      <a:r>
                        <a:rPr lang="uk-UA" sz="1400" spc="-2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r>
                        <a:rPr lang="uk-UA" sz="1400" spc="-25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spc="-1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дошкільному</a:t>
                      </a:r>
                      <a:r>
                        <a:rPr lang="uk-UA" sz="1400" spc="-5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закладі</a:t>
                      </a:r>
                      <a:r>
                        <a:rPr lang="uk-UA" sz="1400" spc="-5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станом</a:t>
                      </a:r>
                      <a:r>
                        <a:rPr lang="uk-UA" sz="1400" spc="-5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uk-UA" sz="1400" spc="-2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травень</a:t>
                      </a:r>
                      <a:r>
                        <a:rPr lang="uk-UA" sz="1400" spc="5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spc="-2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uk-UA" sz="14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899103"/>
                  </a:ext>
                </a:extLst>
              </a:tr>
              <a:tr h="663648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Групи для дітей раннього віку</a:t>
                      </a:r>
                    </a:p>
                    <a:p>
                      <a:pPr algn="ctr"/>
                      <a:endParaRPr lang="uk-UA" sz="14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Групи для дітей дошкільного віку</a:t>
                      </a:r>
                    </a:p>
                    <a:p>
                      <a:pPr algn="ctr"/>
                      <a:endParaRPr lang="uk-UA" sz="16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694271"/>
                  </a:ext>
                </a:extLst>
              </a:tr>
              <a:tr h="536848"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77495">
                        <a:lnSpc>
                          <a:spcPct val="100000"/>
                        </a:lnSpc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групи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915" marB="0"/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дітей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915" marB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25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Вік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дітей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19075" marB="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7749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групи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915" marB="0"/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дітей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915" marB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25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Вік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дітей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19075" marB="0"/>
                </a:tc>
                <a:extLst>
                  <a:ext uri="{0D108BD9-81ED-4DB2-BD59-A6C34878D82A}">
                    <a16:rowId xmlns:a16="http://schemas.microsoft.com/office/drawing/2014/main" val="3573055719"/>
                  </a:ext>
                </a:extLst>
              </a:tr>
              <a:tr h="265459">
                <a:tc>
                  <a:txBody>
                    <a:bodyPr/>
                    <a:lstStyle/>
                    <a:p>
                      <a:r>
                        <a:rPr lang="uk-UA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r>
                        <a:rPr lang="ru-RU"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</a:t>
                      </a:r>
                      <a:r>
                        <a:rPr lang="ru-RU" sz="14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 </a:t>
                      </a:r>
                      <a:r>
                        <a:rPr lang="ru-RU"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років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ru-RU" sz="1400" spc="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</a:t>
                      </a:r>
                      <a:r>
                        <a:rPr lang="ru-RU"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</a:t>
                      </a:r>
                      <a:r>
                        <a:rPr lang="ru-RU" sz="14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років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134124"/>
                  </a:ext>
                </a:extLst>
              </a:tr>
              <a:tr h="265459">
                <a:tc>
                  <a:txBody>
                    <a:bodyPr/>
                    <a:lstStyle/>
                    <a:p>
                      <a:r>
                        <a:rPr lang="uk-UA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019345"/>
                  </a:ext>
                </a:extLst>
              </a:tr>
              <a:tr h="265459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200702"/>
                  </a:ext>
                </a:extLst>
              </a:tr>
              <a:tr h="265459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254222"/>
                  </a:ext>
                </a:extLst>
              </a:tr>
              <a:tr h="265459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123094"/>
                  </a:ext>
                </a:extLst>
              </a:tr>
              <a:tr h="265459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461686"/>
                  </a:ext>
                </a:extLst>
              </a:tr>
              <a:tr h="265459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952226"/>
                  </a:ext>
                </a:extLst>
              </a:tr>
              <a:tr h="265459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542703"/>
                  </a:ext>
                </a:extLst>
              </a:tr>
              <a:tr h="666072">
                <a:tc gridSpan="3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lang="uk-UA" sz="160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Середня</a:t>
                      </a:r>
                      <a:r>
                        <a:rPr lang="uk-UA" sz="1600" spc="-10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60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наповнюваність</a:t>
                      </a:r>
                      <a:r>
                        <a:rPr lang="uk-UA" sz="1600" spc="-45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60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</a:t>
                      </a:r>
                      <a:r>
                        <a:rPr lang="uk-UA" sz="1600" spc="-3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600" spc="-25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</a:t>
                      </a:r>
                      <a:endParaRPr lang="uk-UA" sz="16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uk-UA" sz="160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дітей</a:t>
                      </a:r>
                      <a:r>
                        <a:rPr lang="uk-UA" sz="1600" spc="-35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600" spc="-1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раннього</a:t>
                      </a:r>
                      <a:r>
                        <a:rPr lang="uk-UA" sz="1600" spc="-4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600" spc="-1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віку:</a:t>
                      </a:r>
                      <a:endParaRPr lang="uk-UA" sz="16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lang="uk-UA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Середня</a:t>
                      </a:r>
                      <a:r>
                        <a:rPr lang="uk-UA" sz="1600" spc="-1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наповнюваність</a:t>
                      </a:r>
                      <a:r>
                        <a:rPr lang="uk-UA" sz="1600" spc="-45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</a:t>
                      </a:r>
                      <a:r>
                        <a:rPr lang="uk-UA" sz="1600" spc="-3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600" spc="-25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</a:t>
                      </a:r>
                      <a:endParaRPr lang="uk-UA" sz="16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uk-UA" sz="16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дітей</a:t>
                      </a:r>
                      <a:r>
                        <a:rPr lang="uk-UA" sz="1600" spc="-15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600" spc="-1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дошкільного</a:t>
                      </a:r>
                      <a:r>
                        <a:rPr lang="uk-UA" sz="1600" spc="-3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600" spc="-2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віку:</a:t>
                      </a:r>
                      <a:endParaRPr lang="uk-UA" sz="16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458452"/>
                  </a:ext>
                </a:extLst>
              </a:tr>
              <a:tr h="265459">
                <a:tc gridSpan="3"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501044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1" y="8783"/>
            <a:ext cx="1444485" cy="135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4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>
            <a:normAutofit/>
          </a:bodyPr>
          <a:lstStyle/>
          <a:p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Інформаційний простір  ЗДО №290 ЗМР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2" y="631607"/>
            <a:ext cx="4739336" cy="2408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2" y="3186515"/>
            <a:ext cx="1872208" cy="357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943" y="3221247"/>
            <a:ext cx="2050326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706" y="3184794"/>
            <a:ext cx="1975409" cy="367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87" y="3164425"/>
            <a:ext cx="1944216" cy="367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82" y="544246"/>
            <a:ext cx="1698322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6168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B1E77-99F0-49A1-8865-76F9F1430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-208434"/>
            <a:ext cx="8229600" cy="1143000"/>
          </a:xfrm>
        </p:spPr>
        <p:txBody>
          <a:bodyPr>
            <a:normAutofit/>
          </a:bodyPr>
          <a:lstStyle/>
          <a:p>
            <a:b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 №290 «Зайчатка» сьогодні: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E82489-4010-425A-AD2E-306FA0092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34" y="85804"/>
            <a:ext cx="1300266" cy="127260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842D319-F485-4391-B304-01D0E0D9A094}"/>
              </a:ext>
            </a:extLst>
          </p:cNvPr>
          <p:cNvSpPr/>
          <p:nvPr/>
        </p:nvSpPr>
        <p:spPr>
          <a:xfrm>
            <a:off x="2085382" y="1124744"/>
            <a:ext cx="4948431" cy="17562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effectLst/>
                <a:latin typeface="Bookman Old Style" panose="02050604050505020204" pitchFamily="18" charset="0"/>
              </a:rPr>
              <a:t>10 груп (від 1 до 6(7) років)- 181 дитина</a:t>
            </a:r>
          </a:p>
          <a:p>
            <a:r>
              <a:rPr lang="ru-RU" sz="1600" b="1" dirty="0">
                <a:effectLst/>
                <a:latin typeface="Bookman Old Style" panose="02050604050505020204" pitchFamily="18" charset="0"/>
              </a:rPr>
              <a:t>15 педагогічних працівників: </a:t>
            </a:r>
          </a:p>
          <a:p>
            <a:r>
              <a:rPr lang="ru-RU" sz="1600" b="1" dirty="0">
                <a:effectLst/>
                <a:latin typeface="Bookman Old Style" panose="02050604050505020204" pitchFamily="18" charset="0"/>
              </a:rPr>
              <a:t>Вища категорія - 2 педагога</a:t>
            </a:r>
          </a:p>
          <a:p>
            <a:r>
              <a:rPr lang="en-US" sz="1600" b="1" dirty="0">
                <a:effectLst/>
                <a:latin typeface="Bookman Old Style" panose="02050604050505020204" pitchFamily="18" charset="0"/>
              </a:rPr>
              <a:t>I </a:t>
            </a:r>
            <a:r>
              <a:rPr lang="ru-RU" sz="1600" b="1" dirty="0">
                <a:effectLst/>
                <a:latin typeface="Bookman Old Style" panose="02050604050505020204" pitchFamily="18" charset="0"/>
              </a:rPr>
              <a:t>категорія- 3 педагога</a:t>
            </a:r>
          </a:p>
          <a:p>
            <a:r>
              <a:rPr lang="en-US" sz="1600" b="1" dirty="0">
                <a:effectLst/>
                <a:latin typeface="Bookman Old Style" panose="02050604050505020204" pitchFamily="18" charset="0"/>
              </a:rPr>
              <a:t>II </a:t>
            </a:r>
            <a:r>
              <a:rPr lang="ru-RU" sz="1600" b="1" dirty="0">
                <a:effectLst/>
                <a:latin typeface="Bookman Old Style" panose="02050604050505020204" pitchFamily="18" charset="0"/>
              </a:rPr>
              <a:t>категорія - 5 педагогів</a:t>
            </a:r>
          </a:p>
          <a:p>
            <a:r>
              <a:rPr lang="ru-RU" sz="1600" b="1" dirty="0">
                <a:effectLst/>
                <a:latin typeface="Bookman Old Style" panose="02050604050505020204" pitchFamily="18" charset="0"/>
              </a:rPr>
              <a:t>Категорія «спеціаліст» - 5 педагогів</a:t>
            </a:r>
          </a:p>
          <a:p>
            <a:r>
              <a:rPr lang="ru-RU" sz="1600" b="1" dirty="0">
                <a:effectLst/>
                <a:latin typeface="Bookman Old Style" panose="02050604050505020204" pitchFamily="18" charset="0"/>
              </a:rPr>
              <a:t>19 технічних працівників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7A0F92-142A-44B0-B055-1578C26F6C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43" y="4077072"/>
            <a:ext cx="4176464" cy="2545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903312-1182-4783-A125-41E2C57661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6" y="3140968"/>
            <a:ext cx="4391288" cy="247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6949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B1E77-99F0-49A1-8865-76F9F1430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27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Атестація педагогів у 2025-2026 н.р.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E82489-4010-425A-AD2E-306FA0092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34" y="85804"/>
            <a:ext cx="1300266" cy="12726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E3A64C-5C35-4FA7-84B6-69FA9DBD92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7" t="7899" r="13301" b="30700"/>
          <a:stretch/>
        </p:blipFill>
        <p:spPr>
          <a:xfrm>
            <a:off x="3924993" y="1117177"/>
            <a:ext cx="4966950" cy="3055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2B064FB-6133-49FF-B03E-FF7B97BB26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83"/>
          <a:stretch/>
        </p:blipFill>
        <p:spPr>
          <a:xfrm>
            <a:off x="5292080" y="4264086"/>
            <a:ext cx="2818045" cy="2416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B9F7979-E4D4-439D-A017-420D7DF398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81" y="4144005"/>
            <a:ext cx="3525919" cy="2644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3D2B17B-D6EE-4A78-965C-D4C6A7A3D0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53"/>
          <a:stretch/>
        </p:blipFill>
        <p:spPr>
          <a:xfrm>
            <a:off x="1278774" y="1524311"/>
            <a:ext cx="2407135" cy="243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6077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освітньої діяльності педагогів закладу з формування у дітей компетентностей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817" y="1628800"/>
            <a:ext cx="4629677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8" y="1124744"/>
            <a:ext cx="5035322" cy="2347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048" y="4149080"/>
            <a:ext cx="4752528" cy="2221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8" y="3573016"/>
            <a:ext cx="3815916" cy="2543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6030" y="5362466"/>
            <a:ext cx="1606176" cy="150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03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5" y="26408"/>
            <a:ext cx="8660095" cy="1470025"/>
          </a:xfrm>
        </p:spPr>
        <p:txBody>
          <a:bodyPr>
            <a:noAutofit/>
          </a:bodyPr>
          <a:lstStyle/>
          <a:p>
            <a:pPr fontAlgn="base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 01 вересня 2025 року розпочався освітній процес</a:t>
            </a:r>
            <a:b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зі здобувачами освіти молодшого, середнього, старшого дошкільного віку з тривалістю перебування дітей у закладі до 3-х  годин без організації харчування   в приміщенні найпростішого укриття.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1772816"/>
            <a:ext cx="432048" cy="300236"/>
          </a:xfrm>
        </p:spPr>
        <p:txBody>
          <a:bodyPr>
            <a:normAutofit fontScale="47500" lnSpcReduction="20000"/>
          </a:bodyPr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61048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959" y="2443200"/>
            <a:ext cx="1869672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50" y="2055887"/>
            <a:ext cx="2841780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97" y="1399084"/>
            <a:ext cx="3041413" cy="2290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2563" y="5132989"/>
            <a:ext cx="1606176" cy="150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24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606</Words>
  <Application>Microsoft Office PowerPoint</Application>
  <PresentationFormat>Экран (4:3)</PresentationFormat>
  <Paragraphs>91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Bookman Old Style</vt:lpstr>
      <vt:lpstr>Calibri</vt:lpstr>
      <vt:lpstr>Times New Roman</vt:lpstr>
      <vt:lpstr>Тема Office</vt:lpstr>
      <vt:lpstr>ЗВІТ  про виконання умов строкового трудового договору директора закладу  дошкільної освіти (ясел-садка) № 290 «Зайчатка»  Запорізької міської ради Колісник Олени Вікторівни  за 2025-2026 навчальний рік </vt:lpstr>
      <vt:lpstr>Мета: Подальше утвердження відкритої і демократичної державно-громадської системи управління навчальним закладом, поєднання державного і громадського контролю за прозорістю прийняття й виконання управлінських рішень запровадження колегіальної етики управлінської діяльності директора. </vt:lpstr>
      <vt:lpstr> Зарахування дітей до закладу здійснюється на підставі заяви батьків </vt:lpstr>
      <vt:lpstr>Всього в закладі освіти працює 10 груп </vt:lpstr>
      <vt:lpstr>Інформаційний простір  ЗДО №290 ЗМР</vt:lpstr>
      <vt:lpstr> ЗДО №290 «Зайчатка» сьогодні:</vt:lpstr>
      <vt:lpstr>Атестація педагогів у 2025-2026 н.р.</vt:lpstr>
      <vt:lpstr>Результати освітньої діяльності педагогів закладу з формування у дітей компетентностей </vt:lpstr>
      <vt:lpstr>З 01 вересня 2025 року розпочався освітній процес   зі здобувачами освіти молодшого, середнього, старшого дошкільного віку з тривалістю перебування дітей у закладі до 3-х  годин без організації харчування   в приміщенні найпростішого укриття.</vt:lpstr>
      <vt:lpstr>Навчаємо, розвиваємо, надихаємо</vt:lpstr>
      <vt:lpstr>Консультативний пункт для батьків дітей раннього віку «Зростаємо разом»</vt:lpstr>
      <vt:lpstr>Санітарно-просвітницька робота та контроль</vt:lpstr>
      <vt:lpstr>Медичне обслуговування</vt:lpstr>
      <vt:lpstr>Проект ЮНІСЕФ «Покращення доступу до послуг дошкільної освіти в умовах надзвичайних ситуацій та раннього відновлення в Україні», який реалізує ВГО «АПДО» за підтримки МОН України.</vt:lpstr>
      <vt:lpstr>Проєкт ЮНІСЕФ “Покращення доступу ​до дошкільної освіти ​в очному форматі та забезпечення безперервності раннього навчання та розвитку​ для маленьких дітей у прифронтових регіонах України”, який реалізує  ВГО “Асоціація працівників дошкільної освіти” </vt:lpstr>
      <vt:lpstr>Впровадження парціальної програми навчання дітей молодшого дошкільного віку (3-4 роки) англійської мови «Білінгвальне майбутнє»</vt:lpstr>
      <vt:lpstr>«Хібукі для дошкілля: використання терапевтичної іграшки Хібукі під час війни та в повоєнний період, а також інтеграція з програмою СЕЕН» </vt:lpstr>
      <vt:lpstr>Участь в освітянських заходах </vt:lpstr>
      <vt:lpstr>Участь в освітянських заходах </vt:lpstr>
      <vt:lpstr>Участь в міжнародних виставках  «Сучасні заклади освіти – 2026»</vt:lpstr>
      <vt:lpstr>Обласний фестиваль фахової майстерності  «Україна – рідний край 2026» Проєкт «Чарівні казки Хортиці»</vt:lpstr>
      <vt:lpstr>Еколого-цифровий проєкт  «Екологічний медіацентр «Земля – наш дім»</vt:lpstr>
      <vt:lpstr>Досягнення наших вихованців «KAZKOFEST 2026»</vt:lpstr>
      <vt:lpstr>Презентация PowerPoint</vt:lpstr>
      <vt:lpstr>Презентация PowerPoint</vt:lpstr>
      <vt:lpstr>Дотримання вимог охорони дитинства, техніки безпеки, санітарногігієнічних та протипожежних норм</vt:lpstr>
      <vt:lpstr>Сумісна праця з благоустрою території</vt:lpstr>
      <vt:lpstr>Сумісна праця з благоустрою території</vt:lpstr>
      <vt:lpstr> Модернізація та покращення стану будівлі</vt:lpstr>
      <vt:lpstr> Модернізація та покращення стану будівлі. У рамках проєкту Фундації Олени Зеленської розпочато роботу з облаштування укриття.</vt:lpstr>
      <vt:lpstr>Благодійна допомога</vt:lpstr>
      <vt:lpstr>«Алея пам’яті захисників України»</vt:lpstr>
      <vt:lpstr>Допомога ЗСУ</vt:lpstr>
      <vt:lpstr>Тематичні дні та свята</vt:lpstr>
      <vt:lpstr>Тематичні дні та свята</vt:lpstr>
      <vt:lpstr>Тематичні дні та свята</vt:lpstr>
      <vt:lpstr>Тематичні дні та свята</vt:lpstr>
      <vt:lpstr>Дякую за увагу!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 про виконання умов строкового трудового договору директора закладу  дошкільної освіти (ясел-садка) № 290 «Зайчатка»  Запорізької міської ради Колісник Олени Вікторівни  за 2025-2026 навчальний рік</dc:title>
  <dc:creator>RePack by Diakov</dc:creator>
  <cp:lastModifiedBy>Наталія Бут</cp:lastModifiedBy>
  <cp:revision>42</cp:revision>
  <dcterms:created xsi:type="dcterms:W3CDTF">2026-06-15T08:14:34Z</dcterms:created>
  <dcterms:modified xsi:type="dcterms:W3CDTF">2026-06-19T11:15:54Z</dcterms:modified>
</cp:coreProperties>
</file>