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502"/>
    <a:srgbClr val="FF8710"/>
    <a:srgbClr val="C1272D"/>
    <a:srgbClr val="9B5154"/>
    <a:srgbClr val="FF5F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4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32" y="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314A7-D4E0-43AE-8E2D-BA9A87DC2F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DF17EC-3CAE-40F6-B1B4-9503DED994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D45F4B-4601-45F9-A50F-B30861BAF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DC53-5277-404D-8236-7A385F6AE928}" type="datetimeFigureOut">
              <a:rPr lang="de-DE" smtClean="0"/>
              <a:t>06.08.2024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D630C5-97B9-4473-8F39-45774164B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0FEEEF-FBC1-4F6A-9B36-902F0C760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7417-6A22-4840-A93D-30A03A5CC84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2267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E3858-BEAB-400D-95C5-ADC9FF945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68A2EA-2C14-41C0-896C-A3EA7FAB73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284646-7733-40E6-880E-A97A3D83D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DC53-5277-404D-8236-7A385F6AE928}" type="datetimeFigureOut">
              <a:rPr lang="de-DE" smtClean="0"/>
              <a:t>06.08.2024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2493A-A630-4971-A4C2-55248C328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50DA15-8740-4103-9B86-F1C7ADE92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7417-6A22-4840-A93D-30A03A5CC84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1144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5BD498-B7FD-49F5-BF22-D3E0DE72D6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8EAC47-0CD3-40FC-84ED-7735619CB6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12CCF-4208-4377-956C-B787C1A72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DC53-5277-404D-8236-7A385F6AE928}" type="datetimeFigureOut">
              <a:rPr lang="de-DE" smtClean="0"/>
              <a:t>06.08.2024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9D6F44-445B-428A-B02A-2ED7FAC63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6C66B8-C1BD-4567-902D-25A3753AD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7417-6A22-4840-A93D-30A03A5CC84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3388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C2ED7-5E08-41EC-9804-A1EBF47F8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53A42A-A5B9-446D-97B3-B8433FE4D4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2F158-CC81-417B-B63B-32D71C312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DC53-5277-404D-8236-7A385F6AE928}" type="datetimeFigureOut">
              <a:rPr lang="de-DE" smtClean="0"/>
              <a:t>06.08.2024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116D6C-8821-44AD-834D-0A3D85389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FBBFE6-C850-4416-8030-9F13F0549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7417-6A22-4840-A93D-30A03A5CC84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8406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65F82-6FCF-455C-A1E8-68DD6245B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235A2A-78BC-4B33-8C69-62895DC9E8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ECA48-64E7-4E9C-A8C3-9972614AF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DC53-5277-404D-8236-7A385F6AE928}" type="datetimeFigureOut">
              <a:rPr lang="de-DE" smtClean="0"/>
              <a:t>06.08.2024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584595-A213-4D87-B202-7DB119D43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A7A94-5DF8-4643-BAA9-FACF8A8FE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7417-6A22-4840-A93D-30A03A5CC84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4939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C7AD2-5914-43FC-A267-EED71E727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422797-39F5-4DF5-BA99-012F31DB28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3995D4-31A6-4362-9A71-C1008AE627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D3E683-D9AA-4062-9552-C965CD11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DC53-5277-404D-8236-7A385F6AE928}" type="datetimeFigureOut">
              <a:rPr lang="de-DE" smtClean="0"/>
              <a:t>06.08.2024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76D6B3-451B-4B00-81EC-CC6211A68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72E3C1-C780-48D3-AB40-1F4B554B3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7417-6A22-4840-A93D-30A03A5CC84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11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64E0E-B246-4031-B6AC-C7AD21830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ADEC9B-1919-47DA-80EF-C509C752F8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34334D-DD77-4FA8-95F4-671CC9DA48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7CDF9B-87BA-491E-BAEB-0D61854B57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14C080-493A-4EFC-A47A-5561B7AD69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D46090-84FB-4770-AB81-32533F101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DC53-5277-404D-8236-7A385F6AE928}" type="datetimeFigureOut">
              <a:rPr lang="de-DE" smtClean="0"/>
              <a:t>06.08.2024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5292B3-115A-4CFB-A52C-B62E476F5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B662D8-9A65-4FE3-88E3-F37027686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7417-6A22-4840-A93D-30A03A5CC84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5811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91072-1445-4EBE-B774-E95ABB7FB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4614B8-8CA8-4A35-B65A-AA4F20ADE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DC53-5277-404D-8236-7A385F6AE928}" type="datetimeFigureOut">
              <a:rPr lang="de-DE" smtClean="0"/>
              <a:t>06.08.2024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314C63-C6C3-4CBB-BEB5-0C7AB6AEE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C54BCE-AA30-45F5-BFA1-E20761CDE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7417-6A22-4840-A93D-30A03A5CC84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2811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B80035-4A67-46C6-BBE9-5E02C8698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DC53-5277-404D-8236-7A385F6AE928}" type="datetimeFigureOut">
              <a:rPr lang="de-DE" smtClean="0"/>
              <a:t>06.08.2024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CE8B9D-20C7-4C7B-9A8B-E1C37069C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5AB68B-02F7-4635-8D12-85F68861C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7417-6A22-4840-A93D-30A03A5CC84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0488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F53AE-2856-448B-A190-5C75758FE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0E1BB2-1E3C-4FA5-B100-71F10D561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775291-F0BB-45AB-8EAB-9E762EE11F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EAFD1A-3979-429B-8611-59B55D109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DC53-5277-404D-8236-7A385F6AE928}" type="datetimeFigureOut">
              <a:rPr lang="de-DE" smtClean="0"/>
              <a:t>06.08.2024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09E9BA-D64F-4A12-8152-D0001B468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6C7C4B-8E81-4B2B-A014-A71C8ED3B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7417-6A22-4840-A93D-30A03A5CC84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5096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D27B4-1B2F-4B9A-9C82-792E8A963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B998A2-5F25-42BA-8D8D-07CB50EC94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DE4293-4137-4349-A633-155590BAFA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76827A-54B9-4261-BE89-70129A8FD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DC53-5277-404D-8236-7A385F6AE928}" type="datetimeFigureOut">
              <a:rPr lang="de-DE" smtClean="0"/>
              <a:t>06.08.2024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06AA01-196C-428E-92B2-748C95F64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B5CDD8-C741-4BE4-8DA0-406FA305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7417-6A22-4840-A93D-30A03A5CC84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6907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3DC964-5DDB-4293-98B4-5E9ABEBAD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D335A-CB7B-4EBC-89BF-5FA6570A93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29B70A-4505-44CD-9763-1946238C36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0DC53-5277-404D-8236-7A385F6AE928}" type="datetimeFigureOut">
              <a:rPr lang="de-DE" smtClean="0"/>
              <a:t>06.08.2024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E2173A-69E2-4437-835B-0C32D64330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92287D-5DE4-469C-A8E1-714D4DF3E1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07417-6A22-4840-A93D-30A03A5CC84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585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4.svg"/><Relationship Id="rId7" Type="http://schemas.openxmlformats.org/officeDocument/2006/relationships/image" Target="../media/image36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9" Type="http://schemas.openxmlformats.org/officeDocument/2006/relationships/image" Target="../media/image3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sv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svg"/><Relationship Id="rId11" Type="http://schemas.openxmlformats.org/officeDocument/2006/relationships/image" Target="../media/image12.svg"/><Relationship Id="rId5" Type="http://schemas.openxmlformats.org/officeDocument/2006/relationships/image" Target="../media/image18.png"/><Relationship Id="rId10" Type="http://schemas.openxmlformats.org/officeDocument/2006/relationships/image" Target="../media/image11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7" Type="http://schemas.openxmlformats.org/officeDocument/2006/relationships/image" Target="../media/image12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7" Type="http://schemas.openxmlformats.org/officeDocument/2006/relationships/image" Target="../media/image14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28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7" Type="http://schemas.openxmlformats.org/officeDocument/2006/relationships/image" Target="../media/image14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7BD8C8F4-F2B4-4C73-B752-1DB87F8F94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50030" y="1685925"/>
            <a:ext cx="409194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847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6CAE4AF4-5028-44D3-820D-71D6DFB9A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070E77C3-BD84-49D0-AE07-B0E7260E69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805714" y="2731413"/>
            <a:ext cx="226343" cy="137422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215E01F4-3556-4B0C-B22E-EB3512AEA3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958262" y="3418526"/>
            <a:ext cx="2395538" cy="150607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2282762F-E8AF-4E16-B0B8-89B5623053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958262" y="5475257"/>
            <a:ext cx="2357204" cy="744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474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65F8F2B0-2DC7-4157-B1C4-02EB188BD1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1422" y="0"/>
            <a:ext cx="12223422" cy="68961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6212AA-E4B8-43AB-823E-D8B1B5B28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410" y="579665"/>
            <a:ext cx="4105275" cy="670831"/>
          </a:xfrm>
        </p:spPr>
        <p:txBody>
          <a:bodyPr>
            <a:normAutofit/>
          </a:bodyPr>
          <a:lstStyle/>
          <a:p>
            <a:r>
              <a:rPr lang="uk-UA" sz="2800" dirty="0">
                <a:latin typeface="NAMU 1910" panose="00000600000000000000" pitchFamily="2" charset="0"/>
              </a:rPr>
              <a:t>ЗАГОЛОВОК</a:t>
            </a:r>
            <a:endParaRPr lang="de-DE" sz="2800" dirty="0">
              <a:latin typeface="NAMU 1910" panose="000006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A54FB9-3E53-41CF-8BDE-5657AD4EB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62800" y="1825625"/>
            <a:ext cx="4191000" cy="4351338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Lorem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ipsum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dolor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sit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amet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,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consectetuer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adipiscing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elit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, sed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diam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nonummy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nibh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euismod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tincidunt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ut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laoreet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dolore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magna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aliquam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erat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volutpat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.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Ut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wisi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enim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ad minim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veniam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,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quis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nostrud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exerci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tation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ullamcorper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suscipit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lobortis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nisl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ut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aliquip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ex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ea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commodo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consequat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. Duis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autem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vel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eum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iriure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dolor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in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hendrerit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in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vulputate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velit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esse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molestie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consequat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,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vel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illum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dolore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eu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feugiat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nulla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facilisis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at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vero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eros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et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accumsan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et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iusto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odio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dignissim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qui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blandit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praesent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luptatum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zzril</a:t>
            </a:r>
            <a:r>
              <a:rPr lang="de-DE" dirty="0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dele</a:t>
            </a:r>
            <a:endParaRPr lang="de-DE" dirty="0">
              <a:latin typeface="Roboto Flex Normal Thin" panose="02000000000000000000" pitchFamily="2" charset="0"/>
              <a:ea typeface="Roboto Flex Normal Thin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3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8DF030F8-B51C-4BE8-9EDC-7994478D8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A0BCDAE9-319D-4B3F-A935-E3728652BB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342" y="1"/>
            <a:ext cx="12223342" cy="68909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6212AA-E4B8-43AB-823E-D8B1B5B28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410" y="600076"/>
            <a:ext cx="4105275" cy="630010"/>
          </a:xfrm>
        </p:spPr>
        <p:txBody>
          <a:bodyPr>
            <a:normAutofit/>
          </a:bodyPr>
          <a:lstStyle/>
          <a:p>
            <a:r>
              <a:rPr lang="uk-UA" sz="2800" dirty="0">
                <a:latin typeface="NAMU 1910" panose="00000600000000000000" pitchFamily="2" charset="0"/>
              </a:rPr>
              <a:t>ЗАГОЛОВОК</a:t>
            </a:r>
            <a:endParaRPr lang="de-DE" sz="2800" dirty="0">
              <a:latin typeface="NAMU 1910" panose="000006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A54FB9-3E53-41CF-8BDE-5657AD4EB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62800" y="1825625"/>
            <a:ext cx="4191000" cy="4351338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Lorem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ipsum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dolor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sit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amet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,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consectetuer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adipiscing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elit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, sed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diam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nonummy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nibh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euismod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tincidunt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ut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laoreet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dolore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magna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aliquam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erat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volutpat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.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Ut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wisi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enim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ad minim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veniam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,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quis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nostrud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exerci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tation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ullamcorper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suscipit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lobortis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nisl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ut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aliquip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ex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ea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commodo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consequat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. Duis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autem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vel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eum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iriure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dolor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in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hendrerit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in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vulputate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velit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esse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molestie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consequat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,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vel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illum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dolore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eu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feugiat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nulla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facilisis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at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vero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eros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et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accumsan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et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iusto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odio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dignissim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qui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blandit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praesent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luptatum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zzril</a:t>
            </a:r>
            <a:r>
              <a:rPr lang="de-DE" dirty="0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 </a:t>
            </a:r>
            <a:r>
              <a:rPr lang="de-DE" dirty="0" err="1">
                <a:solidFill>
                  <a:srgbClr val="FDA502"/>
                </a:solidFill>
                <a:latin typeface="Roboto Flex Normal Thin" panose="02000000000000000000" pitchFamily="2" charset="0"/>
                <a:ea typeface="Roboto Flex Normal Thin" panose="02000000000000000000" pitchFamily="2" charset="0"/>
              </a:rPr>
              <a:t>dele</a:t>
            </a:r>
            <a:endParaRPr lang="de-DE" dirty="0">
              <a:solidFill>
                <a:srgbClr val="FDA502"/>
              </a:solidFill>
              <a:latin typeface="Roboto Flex Normal Thin" panose="02000000000000000000" pitchFamily="2" charset="0"/>
              <a:ea typeface="Roboto Flex Normal Thin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881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3353B501-E225-498B-B322-9935F75822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89193" y="876099"/>
            <a:ext cx="1821332" cy="18669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4242D4EB-3D1C-45A4-96BF-20AC8485B6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07155" y="864513"/>
            <a:ext cx="1821332" cy="18669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E7B13D27-0895-42D3-B9CE-24C35B4B2A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07155" y="4188500"/>
            <a:ext cx="1821332" cy="18669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63B18F9A-0220-4B3C-934A-C134CF1286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40728" y="4217375"/>
            <a:ext cx="3352800" cy="2351087"/>
          </a:xfrm>
        </p:spPr>
        <p:txBody>
          <a:bodyPr>
            <a:normAutofit fontScale="40000" lnSpcReduction="20000"/>
          </a:bodyPr>
          <a:lstStyle/>
          <a:p>
            <a:r>
              <a:rPr lang="en-US" sz="52500" dirty="0">
                <a:latin typeface="NAMU 1910" panose="00000600000000000000" pitchFamily="2" charset="0"/>
              </a:rPr>
              <a:t>4</a:t>
            </a:r>
            <a:endParaRPr lang="de-DE" sz="52500" dirty="0">
              <a:latin typeface="NAMU 1910" panose="00000600000000000000" pitchFamily="2" charset="0"/>
            </a:endParaRPr>
          </a:p>
          <a:p>
            <a:endParaRPr lang="de-DE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0FC0A05-CC00-479D-A017-606FC041D5D2}"/>
              </a:ext>
            </a:extLst>
          </p:cNvPr>
          <p:cNvSpPr txBox="1">
            <a:spLocks/>
          </p:cNvSpPr>
          <p:nvPr/>
        </p:nvSpPr>
        <p:spPr>
          <a:xfrm>
            <a:off x="687489" y="590451"/>
            <a:ext cx="1294040" cy="26558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000" dirty="0">
                <a:latin typeface="NAMU 1910" panose="00000600000000000000" pitchFamily="2" charset="0"/>
              </a:rPr>
              <a:t>1</a:t>
            </a:r>
            <a:endParaRPr lang="de-DE" sz="21000" dirty="0">
              <a:latin typeface="NAMU 1910" panose="000006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F9DC7D3-2A41-499E-B9A4-3D77FD4D2B09}"/>
              </a:ext>
            </a:extLst>
          </p:cNvPr>
          <p:cNvSpPr/>
          <p:nvPr/>
        </p:nvSpPr>
        <p:spPr>
          <a:xfrm>
            <a:off x="460081" y="3200337"/>
            <a:ext cx="1821332" cy="3323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000" dirty="0">
                <a:latin typeface="NAMU 1910" panose="00000600000000000000" pitchFamily="2" charset="0"/>
              </a:rPr>
              <a:t>2</a:t>
            </a:r>
            <a:endParaRPr lang="de-DE" sz="21000" dirty="0">
              <a:latin typeface="NAMU 1910" panose="000006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C56B8AE-2519-438B-80B5-5662E58D6E91}"/>
              </a:ext>
            </a:extLst>
          </p:cNvPr>
          <p:cNvSpPr/>
          <p:nvPr/>
        </p:nvSpPr>
        <p:spPr>
          <a:xfrm>
            <a:off x="5632673" y="-58972"/>
            <a:ext cx="1854995" cy="3323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000" dirty="0">
                <a:latin typeface="NAMU 1910" panose="00000600000000000000" pitchFamily="2" charset="0"/>
              </a:rPr>
              <a:t>3</a:t>
            </a:r>
            <a:endParaRPr lang="de-DE" sz="21000" dirty="0">
              <a:latin typeface="NAMU 1910" panose="00000600000000000000" pitchFamily="2" charset="0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C1095C42-0B5A-4A13-ADF4-FC4CF6C8E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89193" y="4115001"/>
            <a:ext cx="1821332" cy="18669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14325A16-A120-4FA4-B4CE-A013938B22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02656" y="5706172"/>
            <a:ext cx="1321164" cy="818152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40AB89DD-DB76-4773-9068-518510B017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805714" y="2731413"/>
            <a:ext cx="226343" cy="1374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745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phic 16">
            <a:extLst>
              <a:ext uri="{FF2B5EF4-FFF2-40B4-BE49-F238E27FC236}">
                <a16:creationId xmlns:a16="http://schemas.microsoft.com/office/drawing/2014/main" id="{56DF943E-A3F8-4C0E-8190-DF669253D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10293" y="2735837"/>
            <a:ext cx="225614" cy="136980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2FE16E4-88A9-48B0-9BE0-4B0B77FDFA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7155" y="4176596"/>
            <a:ext cx="1894654" cy="1874722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D054BE9-CEC5-4B54-BCC9-A6100D970F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07155" y="852609"/>
            <a:ext cx="1854995" cy="18669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91D3D30F-A297-414E-9577-61B695994F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70747" y="872677"/>
            <a:ext cx="1902404" cy="185873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7524B06-39C6-4B3F-8215-13CC96D4D8B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89193" y="4097943"/>
            <a:ext cx="1883958" cy="1883958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63B18F9A-0220-4B3C-934A-C134CF1286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40728" y="4217375"/>
            <a:ext cx="3352800" cy="2351087"/>
          </a:xfrm>
        </p:spPr>
        <p:txBody>
          <a:bodyPr>
            <a:normAutofit fontScale="40000" lnSpcReduction="20000"/>
          </a:bodyPr>
          <a:lstStyle/>
          <a:p>
            <a:r>
              <a:rPr lang="en-US" sz="52500" dirty="0">
                <a:solidFill>
                  <a:srgbClr val="FF8710"/>
                </a:solidFill>
                <a:latin typeface="NAMU 1910" panose="00000600000000000000" pitchFamily="2" charset="0"/>
              </a:rPr>
              <a:t>4</a:t>
            </a:r>
            <a:endParaRPr lang="de-DE" sz="52500" dirty="0">
              <a:solidFill>
                <a:srgbClr val="FF8710"/>
              </a:solidFill>
              <a:latin typeface="NAMU 1910" panose="00000600000000000000" pitchFamily="2" charset="0"/>
            </a:endParaRPr>
          </a:p>
          <a:p>
            <a:endParaRPr lang="de-DE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0FC0A05-CC00-479D-A017-606FC041D5D2}"/>
              </a:ext>
            </a:extLst>
          </p:cNvPr>
          <p:cNvSpPr txBox="1">
            <a:spLocks/>
          </p:cNvSpPr>
          <p:nvPr/>
        </p:nvSpPr>
        <p:spPr>
          <a:xfrm>
            <a:off x="687489" y="590451"/>
            <a:ext cx="1294040" cy="26558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000" dirty="0">
                <a:solidFill>
                  <a:srgbClr val="FF5F1E"/>
                </a:solidFill>
                <a:latin typeface="NAMU 1910" panose="00000600000000000000" pitchFamily="2" charset="0"/>
              </a:rPr>
              <a:t>1</a:t>
            </a:r>
            <a:endParaRPr lang="de-DE" sz="21000" dirty="0">
              <a:solidFill>
                <a:srgbClr val="FF5F1E"/>
              </a:solidFill>
              <a:latin typeface="NAMU 1910" panose="000006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F9DC7D3-2A41-499E-B9A4-3D77FD4D2B09}"/>
              </a:ext>
            </a:extLst>
          </p:cNvPr>
          <p:cNvSpPr/>
          <p:nvPr/>
        </p:nvSpPr>
        <p:spPr>
          <a:xfrm>
            <a:off x="460081" y="3200337"/>
            <a:ext cx="1821332" cy="3323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000" dirty="0">
                <a:solidFill>
                  <a:srgbClr val="FDA502"/>
                </a:solidFill>
                <a:latin typeface="NAMU 1910" panose="00000600000000000000" pitchFamily="2" charset="0"/>
              </a:rPr>
              <a:t>2</a:t>
            </a:r>
            <a:endParaRPr lang="de-DE" sz="21000" dirty="0">
              <a:solidFill>
                <a:srgbClr val="FDA502"/>
              </a:solidFill>
              <a:latin typeface="NAMU 1910" panose="000006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C56B8AE-2519-438B-80B5-5662E58D6E91}"/>
              </a:ext>
            </a:extLst>
          </p:cNvPr>
          <p:cNvSpPr/>
          <p:nvPr/>
        </p:nvSpPr>
        <p:spPr>
          <a:xfrm>
            <a:off x="5632673" y="-58972"/>
            <a:ext cx="1854995" cy="3323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000" dirty="0">
                <a:solidFill>
                  <a:srgbClr val="C1272D"/>
                </a:solidFill>
                <a:latin typeface="NAMU 1910" panose="00000600000000000000" pitchFamily="2" charset="0"/>
              </a:rPr>
              <a:t>3</a:t>
            </a:r>
            <a:endParaRPr lang="de-DE" sz="21000" dirty="0">
              <a:solidFill>
                <a:srgbClr val="C1272D"/>
              </a:solidFill>
              <a:latin typeface="NAMU 1910" panose="00000600000000000000" pitchFamily="2" charset="0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14325A16-A120-4FA4-B4CE-A013938B22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502656" y="5706172"/>
            <a:ext cx="1321164" cy="81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78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B877EE36-B0F0-43E2-89E5-6FD3AFDA23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2877416" y="-1238442"/>
            <a:ext cx="10939703" cy="8117916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65F8F2B0-2DC7-4157-B1C4-02EB188BD1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8701" y="0"/>
            <a:ext cx="12223422" cy="68961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6212AA-E4B8-43AB-823E-D8B1B5B28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8450" y="1846907"/>
            <a:ext cx="3909953" cy="2906162"/>
          </a:xfrm>
        </p:spPr>
        <p:txBody>
          <a:bodyPr>
            <a:normAutofit/>
          </a:bodyPr>
          <a:lstStyle/>
          <a:p>
            <a:r>
              <a:rPr lang="uk-UA" dirty="0">
                <a:latin typeface="NAMU 1910" panose="00000600000000000000" pitchFamily="2" charset="0"/>
              </a:rPr>
              <a:t>НИЩИТИ </a:t>
            </a:r>
            <a:br>
              <a:rPr lang="uk-UA" dirty="0">
                <a:latin typeface="NAMU 1910" panose="00000600000000000000" pitchFamily="2" charset="0"/>
              </a:rPr>
            </a:br>
            <a:r>
              <a:rPr lang="uk-UA" dirty="0">
                <a:latin typeface="NAMU 1910" panose="00000600000000000000" pitchFamily="2" charset="0"/>
              </a:rPr>
              <a:t>ВОРОГА </a:t>
            </a:r>
            <a:br>
              <a:rPr lang="uk-UA" dirty="0">
                <a:latin typeface="NAMU 1910" panose="00000600000000000000" pitchFamily="2" charset="0"/>
              </a:rPr>
            </a:br>
            <a:r>
              <a:rPr lang="uk-UA" dirty="0">
                <a:latin typeface="NAMU 1910" panose="00000600000000000000" pitchFamily="2" charset="0"/>
              </a:rPr>
              <a:t>З НЕБА </a:t>
            </a:r>
            <a:endParaRPr lang="de-DE" dirty="0">
              <a:latin typeface="NAMU 1910" panose="00000600000000000000" pitchFamily="2" charset="0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716F9C3D-E0C9-43E6-86E8-B545F20666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02656" y="5706172"/>
            <a:ext cx="1321164" cy="81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09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7E92514-900C-4854-80D3-2F1C43133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6212" y="-1"/>
            <a:ext cx="7125076" cy="68837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6212AA-E4B8-43AB-823E-D8B1B5B28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410" y="600076"/>
            <a:ext cx="4105275" cy="630010"/>
          </a:xfrm>
        </p:spPr>
        <p:txBody>
          <a:bodyPr>
            <a:normAutofit/>
          </a:bodyPr>
          <a:lstStyle/>
          <a:p>
            <a:r>
              <a:rPr lang="uk-UA" sz="2800" dirty="0">
                <a:latin typeface="NAMU 1910" panose="00000600000000000000" pitchFamily="2" charset="0"/>
              </a:rPr>
              <a:t>ЗАГОЛОВОК</a:t>
            </a:r>
            <a:endParaRPr lang="de-DE" sz="2800" dirty="0">
              <a:latin typeface="NAMU 1910" panose="00000600000000000000" pitchFamily="2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771BB442-2581-4583-99B5-AC7B2C1D6E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02656" y="5706172"/>
            <a:ext cx="1321164" cy="818152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070E77C3-BD84-49D0-AE07-B0E7260E69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805714" y="2731413"/>
            <a:ext cx="226343" cy="1374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224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212AA-E4B8-43AB-823E-D8B1B5B28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410" y="750212"/>
            <a:ext cx="4105275" cy="906571"/>
          </a:xfrm>
        </p:spPr>
        <p:txBody>
          <a:bodyPr>
            <a:normAutofit/>
          </a:bodyPr>
          <a:lstStyle/>
          <a:p>
            <a:r>
              <a:rPr lang="uk-UA" sz="2800" dirty="0">
                <a:latin typeface="NAMU 1910" panose="00000600000000000000" pitchFamily="2" charset="0"/>
              </a:rPr>
              <a:t>ЗАГОЛОВОК</a:t>
            </a:r>
            <a:br>
              <a:rPr lang="pl-PL" sz="2800" dirty="0">
                <a:latin typeface="NAMU 1910" panose="00000600000000000000" pitchFamily="2" charset="0"/>
              </a:rPr>
            </a:br>
            <a:r>
              <a:rPr lang="uk-UA" sz="2800" dirty="0">
                <a:latin typeface="NAMU 1910" panose="00000600000000000000" pitchFamily="2" charset="0"/>
              </a:rPr>
              <a:t>ЗАГОЛОВОК</a:t>
            </a:r>
            <a:endParaRPr lang="de-DE" sz="2800" dirty="0">
              <a:latin typeface="NAMU 1910" panose="00000600000000000000" pitchFamily="2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771BB442-2581-4583-99B5-AC7B2C1D6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02656" y="5706172"/>
            <a:ext cx="1321164" cy="818152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070E77C3-BD84-49D0-AE07-B0E7260E69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805714" y="2731413"/>
            <a:ext cx="226343" cy="1374226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263837B7-6B16-4EB2-BE93-F859999B95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896293"/>
            <a:ext cx="1249378" cy="63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5296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01A2C63B-F1C0-420B-B45E-E916FC7DFA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84550" y="5659408"/>
            <a:ext cx="1382235" cy="87396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8BA1101B-FE18-4D72-AED6-773F274CE2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896293"/>
            <a:ext cx="1530036" cy="6337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6212AA-E4B8-43AB-823E-D8B1B5B28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410" y="750212"/>
            <a:ext cx="4105275" cy="906571"/>
          </a:xfrm>
        </p:spPr>
        <p:txBody>
          <a:bodyPr>
            <a:normAutofit/>
          </a:bodyPr>
          <a:lstStyle/>
          <a:p>
            <a:r>
              <a:rPr lang="uk-UA" sz="2800" dirty="0">
                <a:solidFill>
                  <a:srgbClr val="FDA502"/>
                </a:solidFill>
                <a:latin typeface="NAMU 1910" panose="00000600000000000000" pitchFamily="2" charset="0"/>
              </a:rPr>
              <a:t>ЗАГОЛОВОК</a:t>
            </a:r>
            <a:br>
              <a:rPr lang="pl-PL" sz="2800" dirty="0">
                <a:solidFill>
                  <a:srgbClr val="FDA502"/>
                </a:solidFill>
                <a:latin typeface="NAMU 1910" panose="00000600000000000000" pitchFamily="2" charset="0"/>
              </a:rPr>
            </a:br>
            <a:r>
              <a:rPr lang="uk-UA" sz="2800" dirty="0">
                <a:solidFill>
                  <a:srgbClr val="FDA502"/>
                </a:solidFill>
                <a:latin typeface="NAMU 1910" panose="00000600000000000000" pitchFamily="2" charset="0"/>
              </a:rPr>
              <a:t>ЗАГОЛОВОК</a:t>
            </a:r>
            <a:endParaRPr lang="de-DE" sz="2800" dirty="0">
              <a:solidFill>
                <a:srgbClr val="FDA502"/>
              </a:solidFill>
              <a:latin typeface="NAMU 1910" panose="00000600000000000000" pitchFamily="2" charset="0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70E77C3-BD84-49D0-AE07-B0E7260E69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805714" y="2731413"/>
            <a:ext cx="226343" cy="1374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72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</Words>
  <Application>Microsoft Office PowerPoint</Application>
  <PresentationFormat>Widescreen</PresentationFormat>
  <Paragraphs>16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NAMU 1910</vt:lpstr>
      <vt:lpstr>Roboto Flex Normal Thin</vt:lpstr>
      <vt:lpstr>Office Theme</vt:lpstr>
      <vt:lpstr>PowerPoint Presentation</vt:lpstr>
      <vt:lpstr>ЗАГОЛОВОК</vt:lpstr>
      <vt:lpstr>ЗАГОЛОВОК</vt:lpstr>
      <vt:lpstr>PowerPoint Presentation</vt:lpstr>
      <vt:lpstr>PowerPoint Presentation</vt:lpstr>
      <vt:lpstr>НИЩИТИ  ВОРОГА  З НЕБА </vt:lpstr>
      <vt:lpstr>ЗАГОЛОВОК</vt:lpstr>
      <vt:lpstr>ЗАГОЛОВОК ЗАГОЛОВОК</vt:lpstr>
      <vt:lpstr>ЗАГОЛОВОК ЗАГОЛОВОК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Marina</dc:creator>
  <cp:lastModifiedBy>Marina</cp:lastModifiedBy>
  <cp:revision>5</cp:revision>
  <dcterms:created xsi:type="dcterms:W3CDTF">2024-08-06T20:31:51Z</dcterms:created>
  <dcterms:modified xsi:type="dcterms:W3CDTF">2024-08-06T21:11:05Z</dcterms:modified>
</cp:coreProperties>
</file>