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  <p:sldId id="266" r:id="rId10"/>
    <p:sldId id="267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5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5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0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3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2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215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4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1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1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9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8EF56B-6C7A-4235-8D36-416F74338FF4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37C6CE1-C887-41A1-8A28-9E3F44D082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9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302A1-4999-92CF-C11A-D3A42FDBE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898" y="98298"/>
            <a:ext cx="7315200" cy="3255264"/>
          </a:xfrm>
        </p:spPr>
        <p:txBody>
          <a:bodyPr/>
          <a:lstStyle/>
          <a:p>
            <a:r>
              <a:rPr lang="uk-UA" sz="7200" dirty="0"/>
              <a:t>Оганов Максим Ігорович</a:t>
            </a:r>
            <a:endParaRPr lang="ru-RU" sz="7200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1FECFC6-2836-7D5B-3147-D28BDBD5E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215" y="3504439"/>
            <a:ext cx="7315200" cy="914400"/>
          </a:xfrm>
        </p:spPr>
        <p:txBody>
          <a:bodyPr/>
          <a:lstStyle/>
          <a:p>
            <a:r>
              <a:rPr lang="uk-UA" dirty="0">
                <a:latin typeface="Aptos" panose="020B0004020202020204" pitchFamily="34" charset="0"/>
              </a:rPr>
              <a:t>Вчитель фізичної культури Броварського ліцею №5 імені Василя Стуса</a:t>
            </a:r>
            <a:endParaRPr lang="ru-RU" dirty="0">
              <a:latin typeface="Aptos" panose="020B00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163A27-64D0-D8AA-260B-00B49C9C0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61" y="630288"/>
            <a:ext cx="3493889" cy="57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3AD99-3BB1-71D9-5301-55246C15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9" y="-435216"/>
            <a:ext cx="2947482" cy="4601183"/>
          </a:xfrm>
        </p:spPr>
        <p:txBody>
          <a:bodyPr/>
          <a:lstStyle/>
          <a:p>
            <a:r>
              <a:rPr lang="uk-UA" dirty="0"/>
              <a:t>Літній табір</a:t>
            </a:r>
            <a:br>
              <a:rPr lang="uk-UA" dirty="0"/>
            </a:br>
            <a:r>
              <a:rPr lang="uk-UA" dirty="0"/>
              <a:t>змагання з настільного тенісу</a:t>
            </a:r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027EB31-5343-9925-6CEE-9056C0591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87" y="100584"/>
            <a:ext cx="6711865" cy="50338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4F2F3E-AF3C-D546-6F21-4686B8295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275195"/>
            <a:ext cx="2956560" cy="22174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A8695B-0564-07A4-B4A0-E828358D6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51" y="3840480"/>
            <a:ext cx="3706368" cy="27797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3B6DD6-C0BD-ED87-4D75-68E34012B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4" y="3319025"/>
            <a:ext cx="4181856" cy="31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E9B71-0EC8-1417-204F-472045BE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69" y="609487"/>
            <a:ext cx="3166556" cy="2514713"/>
          </a:xfrm>
        </p:spPr>
        <p:txBody>
          <a:bodyPr/>
          <a:lstStyle/>
          <a:p>
            <a:r>
              <a:rPr lang="uk-UA" dirty="0"/>
              <a:t>Участь у всеукраїнських заходах та змаганнях</a:t>
            </a:r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ACD4A39-7EE4-D5F4-B500-8DF6DEB83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9" y="2915307"/>
            <a:ext cx="5772150" cy="38330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416A14-D91C-7510-D856-F35DA566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71" y="4505101"/>
            <a:ext cx="4710112" cy="2228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5ADDCE-5331-6091-C68C-5E3872835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49" y="23303"/>
            <a:ext cx="4105275" cy="31008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3F6FC6-6BC9-7508-1BDA-283A9983C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04" y="2491953"/>
            <a:ext cx="2410863" cy="42564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7E06FB-9E05-7C5C-53FD-CDB758615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35" y="1866843"/>
            <a:ext cx="3453286" cy="24483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17325A-5CC8-6F54-F46D-2F17056AD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09" y="1352313"/>
            <a:ext cx="4898974" cy="34773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C51802-F75F-04F3-BD3A-4FE82C757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09" y="0"/>
            <a:ext cx="2075890" cy="14484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7FD745-1387-1616-8954-592353FA31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99" y="-154538"/>
            <a:ext cx="2823084" cy="17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4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04A70-343B-463C-10B3-B655C131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05" y="713232"/>
            <a:ext cx="3395156" cy="2260319"/>
          </a:xfrm>
        </p:spPr>
        <p:txBody>
          <a:bodyPr/>
          <a:lstStyle/>
          <a:p>
            <a:r>
              <a:rPr lang="uk-UA" b="1" dirty="0"/>
              <a:t>Моя роль як вчителя фізичної культури</a:t>
            </a:r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6303E7-BBAB-F83B-691F-4946CBD61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577" y="0"/>
            <a:ext cx="7315200" cy="512064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/>
              <a:t>    </a:t>
            </a:r>
            <a:r>
              <a:rPr lang="ru-RU" dirty="0"/>
              <a:t>Я як вчитель фізичної культури </a:t>
            </a:r>
            <a:r>
              <a:rPr lang="ru-RU" dirty="0" err="1"/>
              <a:t>виступаю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як </a:t>
            </a:r>
            <a:r>
              <a:rPr lang="ru-RU" dirty="0" err="1"/>
              <a:t>інструктор</a:t>
            </a:r>
            <a:r>
              <a:rPr lang="ru-RU" dirty="0"/>
              <a:t>, а і як педагог-</a:t>
            </a:r>
            <a:r>
              <a:rPr lang="ru-RU" dirty="0" err="1"/>
              <a:t>організатор</a:t>
            </a:r>
            <a:r>
              <a:rPr lang="ru-RU" dirty="0"/>
              <a:t>, мотиватор і наставник,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гармонійний</a:t>
            </a:r>
            <a:r>
              <a:rPr lang="ru-RU" dirty="0"/>
              <a:t> </a:t>
            </a:r>
            <a:r>
              <a:rPr lang="ru-RU" dirty="0" err="1"/>
              <a:t>фізичний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, формую </a:t>
            </a:r>
            <a:r>
              <a:rPr lang="ru-RU" dirty="0" err="1"/>
              <a:t>почуття</a:t>
            </a:r>
            <a:r>
              <a:rPr lang="ru-RU" dirty="0"/>
              <a:t> </a:t>
            </a:r>
            <a:r>
              <a:rPr lang="ru-RU" dirty="0" err="1"/>
              <a:t>колективізму</a:t>
            </a:r>
            <a:r>
              <a:rPr lang="ru-RU" dirty="0"/>
              <a:t>, </a:t>
            </a:r>
            <a:r>
              <a:rPr lang="ru-RU" dirty="0" err="1"/>
              <a:t>дисциплінованість</a:t>
            </a:r>
            <a:r>
              <a:rPr lang="ru-RU" dirty="0"/>
              <a:t>, </a:t>
            </a:r>
            <a:r>
              <a:rPr lang="ru-RU" dirty="0" err="1"/>
              <a:t>відповідальність</a:t>
            </a:r>
            <a:r>
              <a:rPr lang="ru-RU" dirty="0"/>
              <a:t>, </a:t>
            </a:r>
            <a:r>
              <a:rPr lang="ru-RU" dirty="0" err="1"/>
              <a:t>дотримання</a:t>
            </a:r>
            <a:r>
              <a:rPr lang="ru-RU" dirty="0"/>
              <a:t> правил і </a:t>
            </a:r>
            <a:r>
              <a:rPr lang="ru-RU" dirty="0" err="1"/>
              <a:t>повагу</a:t>
            </a:r>
            <a:r>
              <a:rPr lang="ru-RU" dirty="0"/>
              <a:t> до </a:t>
            </a:r>
            <a:r>
              <a:rPr lang="ru-RU" dirty="0" err="1"/>
              <a:t>суперника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err="1"/>
              <a:t>Спонукаю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інтересу</a:t>
            </a:r>
            <a:r>
              <a:rPr lang="ru-RU" dirty="0"/>
              <a:t> до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та здорового способу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аналізую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уроку, </a:t>
            </a:r>
            <a:r>
              <a:rPr lang="ru-RU" dirty="0" err="1"/>
              <a:t>коригую</a:t>
            </a:r>
            <a:r>
              <a:rPr lang="ru-RU" dirty="0"/>
              <a:t> </a:t>
            </a:r>
            <a:r>
              <a:rPr lang="ru-RU" dirty="0" err="1"/>
              <a:t>помилки</a:t>
            </a:r>
            <a:r>
              <a:rPr lang="ru-RU" dirty="0"/>
              <a:t>, надаю </a:t>
            </a:r>
            <a:r>
              <a:rPr lang="ru-RU" dirty="0" err="1"/>
              <a:t>зворотній</a:t>
            </a:r>
            <a:r>
              <a:rPr lang="ru-RU" dirty="0"/>
              <a:t> </a:t>
            </a:r>
            <a:r>
              <a:rPr lang="ru-RU" dirty="0" err="1"/>
              <a:t>зв’язок</a:t>
            </a:r>
            <a:r>
              <a:rPr lang="ru-RU" dirty="0"/>
              <a:t>, </a:t>
            </a:r>
            <a:r>
              <a:rPr lang="ru-RU" dirty="0" err="1"/>
              <a:t>оцінюю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результат, а й </a:t>
            </a:r>
            <a:r>
              <a:rPr lang="ru-RU" dirty="0" err="1"/>
              <a:t>старання</a:t>
            </a:r>
            <a:r>
              <a:rPr lang="ru-RU" dirty="0"/>
              <a:t> та </a:t>
            </a:r>
            <a:r>
              <a:rPr lang="ru-RU" dirty="0" err="1"/>
              <a:t>прогрес</a:t>
            </a:r>
            <a:r>
              <a:rPr lang="ru-RU" dirty="0"/>
              <a:t> кожного </a:t>
            </a:r>
            <a:r>
              <a:rPr lang="ru-RU" dirty="0" err="1"/>
              <a:t>учня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42DC29-27AE-BA03-5842-B6A95009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60" y="4079212"/>
            <a:ext cx="4194048" cy="23591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8FACF6-AA93-2B0D-0624-780E68F5B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20" y="3641127"/>
            <a:ext cx="2797237" cy="2797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D0D71-B822-3967-D9F7-42C5C050C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23" y="4206240"/>
            <a:ext cx="2877312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2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74680-FE05-96AB-0698-3F92852D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44" y="864108"/>
            <a:ext cx="2518856" cy="1924545"/>
          </a:xfrm>
        </p:spPr>
        <p:txBody>
          <a:bodyPr/>
          <a:lstStyle/>
          <a:p>
            <a:r>
              <a:rPr lang="uk-UA" dirty="0"/>
              <a:t>Загальні відомості</a:t>
            </a:r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13C5753-A3CF-A406-1087-7963D96AF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Освіта: вища , Київський університет туризму економіки і права</a:t>
            </a:r>
          </a:p>
          <a:p>
            <a:endParaRPr lang="uk-UA" dirty="0"/>
          </a:p>
          <a:p>
            <a:r>
              <a:rPr lang="uk-UA" dirty="0"/>
              <a:t>Кваліфікація: Спеціаліст </a:t>
            </a:r>
          </a:p>
          <a:p>
            <a:pPr marL="0" indent="0">
              <a:buNone/>
            </a:pPr>
            <a:endParaRPr lang="uk-UA" dirty="0"/>
          </a:p>
          <a:p>
            <a:r>
              <a:rPr lang="uk-UA" dirty="0"/>
              <a:t>Педагогічний стаж: 2 роки</a:t>
            </a:r>
          </a:p>
          <a:p>
            <a:endParaRPr lang="uk-UA" dirty="0"/>
          </a:p>
          <a:p>
            <a:r>
              <a:rPr lang="ru-RU" dirty="0"/>
              <a:t>Посада: вчитель фізичної культури</a:t>
            </a:r>
          </a:p>
        </p:txBody>
      </p:sp>
    </p:spTree>
    <p:extLst>
      <p:ext uri="{BB962C8B-B14F-4D97-AF65-F5344CB8AC3E}">
        <p14:creationId xmlns:p14="http://schemas.microsoft.com/office/powerpoint/2010/main" val="367867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DECBC-1BDC-2A34-9C50-971E87AE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6344" y="877824"/>
            <a:ext cx="3395156" cy="1562100"/>
          </a:xfrm>
        </p:spPr>
        <p:txBody>
          <a:bodyPr/>
          <a:lstStyle/>
          <a:p>
            <a:pPr algn="ctr"/>
            <a:r>
              <a:rPr lang="uk-UA" dirty="0"/>
              <a:t>Кредо</a:t>
            </a:r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56308-6D33-D487-EB93-15569C5BD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/>
              <a:t>Педагогічне кредо: </a:t>
            </a:r>
            <a:r>
              <a:rPr lang="uk-UA" dirty="0"/>
              <a:t>«Учень – це таємниця, розгадці якої варто присвятити життя. Допомогти кожному розкрити свій потенціал – моя мета».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b="1" dirty="0"/>
              <a:t>Життєве кредо: </a:t>
            </a:r>
            <a:r>
              <a:rPr lang="uk-UA" dirty="0"/>
              <a:t>«Мети досягає той, хто її прагне»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57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84E2C-237B-ED7E-1949-19FA1014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4108"/>
            <a:ext cx="3004631" cy="2143620"/>
          </a:xfrm>
        </p:spPr>
        <p:txBody>
          <a:bodyPr/>
          <a:lstStyle/>
          <a:p>
            <a:pPr algn="ctr"/>
            <a:r>
              <a:rPr lang="uk-UA" dirty="0"/>
              <a:t>Підвищення професійних навичок</a:t>
            </a:r>
            <a:endParaRPr lang="ru-RU" dirty="0"/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E2286951-3DE8-1A11-980F-5DEB74511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23" y="710766"/>
            <a:ext cx="3166909" cy="229696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E45C4D-099B-24A0-B99E-7C9A77CA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01" y="710766"/>
            <a:ext cx="3215747" cy="22969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163838-998A-3AC0-87E6-D07684285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573" y="710766"/>
            <a:ext cx="3214206" cy="22969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A2CFBE-4EC1-80B3-DBDA-F51CC0CEB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64" y="3102005"/>
            <a:ext cx="3217293" cy="22969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8CF901-B611-8E7B-64A1-964C58F6F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48" y="3102005"/>
            <a:ext cx="1735824" cy="2470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F58E08-3537-849B-9E36-964FC3BEA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90" y="3077743"/>
            <a:ext cx="3433610" cy="2438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C5D131-8D1E-379E-8255-B1A8C01557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3" y="3102005"/>
            <a:ext cx="1735824" cy="24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D6B20-203D-1661-AC07-D95E6356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4" y="600075"/>
            <a:ext cx="2604581" cy="2296020"/>
          </a:xfrm>
        </p:spPr>
        <p:txBody>
          <a:bodyPr/>
          <a:lstStyle/>
          <a:p>
            <a:r>
              <a:rPr lang="uk-UA" dirty="0"/>
              <a:t>Участь у семінарах</a:t>
            </a:r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9B20A02-03AC-E99F-3172-361D89D07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3" y="341849"/>
            <a:ext cx="4846637" cy="338267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EEF9CC-60B9-86F0-D7DF-EFB3AB2AC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3057525"/>
            <a:ext cx="5022268" cy="33468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F4E74-A882-97F7-6396-3778A68E5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90431"/>
            <a:ext cx="4488028" cy="2990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DD460A-0F0A-BEDC-9C48-D63F08BE0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14243"/>
            <a:ext cx="3819525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0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4D1CC-6B39-03F4-EF82-664BD835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64108"/>
            <a:ext cx="2947482" cy="2296020"/>
          </a:xfrm>
        </p:spPr>
        <p:txBody>
          <a:bodyPr/>
          <a:lstStyle/>
          <a:p>
            <a:r>
              <a:rPr lang="uk-UA" dirty="0"/>
              <a:t>Участь в позакласних заходах</a:t>
            </a:r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DD6518-A413-1C8F-AD36-092048E22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08" y="388113"/>
            <a:ext cx="5498189" cy="41236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720451-6A3A-6E44-91C9-7DD8EED66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84" y="3491562"/>
            <a:ext cx="4125872" cy="30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4C038-AEEC-15FD-9036-0492A778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" y="506711"/>
            <a:ext cx="3603662" cy="2307706"/>
          </a:xfrm>
        </p:spPr>
        <p:txBody>
          <a:bodyPr/>
          <a:lstStyle/>
          <a:p>
            <a:r>
              <a:rPr lang="uk-UA" dirty="0"/>
              <a:t>Проведення веселих стартів </a:t>
            </a:r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324B5E0-5B84-A2F5-56AA-499CD6641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93" y="-1"/>
            <a:ext cx="3358644" cy="447819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DBBA04-FBD1-458F-0635-D144D6CEF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37" y="0"/>
            <a:ext cx="3358643" cy="44781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10AE82-2C38-4046-FD48-DD883187B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60" y="2747742"/>
            <a:ext cx="4972050" cy="372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16E9E8-E3B8-8C4D-BF41-32F805763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75" y="173831"/>
            <a:ext cx="2930525" cy="21978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6F54FF-7485-F23C-3C2F-469311D44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34" y="2239095"/>
            <a:ext cx="5546725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7EC36-15A9-F508-C14B-4E1B6AFC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1" y="594360"/>
            <a:ext cx="2947482" cy="1994268"/>
          </a:xfrm>
        </p:spPr>
        <p:txBody>
          <a:bodyPr/>
          <a:lstStyle/>
          <a:p>
            <a:r>
              <a:rPr lang="uk-UA" dirty="0"/>
              <a:t>Участь у </a:t>
            </a:r>
            <a:r>
              <a:rPr lang="uk-UA" dirty="0" err="1"/>
              <a:t>вишколі</a:t>
            </a:r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FD0DF66-34C6-5346-999C-AEC24ED33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55" y="219456"/>
            <a:ext cx="5951817" cy="414512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B3DF64-A2BF-3679-2C8B-F16687D94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1" y="2863520"/>
            <a:ext cx="4808365" cy="37001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D337B-91FA-75A5-F98A-4132B82B5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594360"/>
            <a:ext cx="2807208" cy="5685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D6DFB0-67F6-5D80-8AF6-62C0DA58D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3783330"/>
            <a:ext cx="3806952" cy="2855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4F4A3D-9E82-183F-4802-96C319388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92" y="2202999"/>
            <a:ext cx="2621280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6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4FB64-2DF2-F647-B50E-2FF17996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03" y="749808"/>
            <a:ext cx="2947482" cy="1701660"/>
          </a:xfrm>
        </p:spPr>
        <p:txBody>
          <a:bodyPr/>
          <a:lstStyle/>
          <a:p>
            <a:r>
              <a:rPr lang="uk-UA" dirty="0"/>
              <a:t>Літній табір</a:t>
            </a:r>
            <a:br>
              <a:rPr lang="uk-UA" dirty="0"/>
            </a:br>
            <a:r>
              <a:rPr lang="uk-UA" dirty="0"/>
              <a:t>локація спорту</a:t>
            </a:r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AAD2576-3657-DC98-1CE2-CAD6FB5AB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9" y="2356994"/>
            <a:ext cx="2167127" cy="162534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8DFE5E-3BD6-FB08-395F-5CD9FB2F5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8" y="70867"/>
            <a:ext cx="6598920" cy="3630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6B5CA2-404C-E8AD-CB3D-030C5F50D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35" y="2702052"/>
            <a:ext cx="5187696" cy="38907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9DED74-B021-C136-4B5F-29876937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92" y="3051810"/>
            <a:ext cx="4721352" cy="3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11284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228</TotalTime>
  <Words>197</Words>
  <Application>Microsoft Office PowerPoint</Application>
  <PresentationFormat>Широкий екран</PresentationFormat>
  <Paragraphs>25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6" baseType="lpstr">
      <vt:lpstr>Aptos</vt:lpstr>
      <vt:lpstr>Corbel</vt:lpstr>
      <vt:lpstr>Wingdings 2</vt:lpstr>
      <vt:lpstr>Рамка</vt:lpstr>
      <vt:lpstr>Оганов Максим Ігорович</vt:lpstr>
      <vt:lpstr>Загальні відомості</vt:lpstr>
      <vt:lpstr>Кредо</vt:lpstr>
      <vt:lpstr>Підвищення професійних навичок</vt:lpstr>
      <vt:lpstr>Участь у семінарах</vt:lpstr>
      <vt:lpstr>Участь в позакласних заходах</vt:lpstr>
      <vt:lpstr>Проведення веселих стартів </vt:lpstr>
      <vt:lpstr>Участь у вишколі</vt:lpstr>
      <vt:lpstr>Літній табір локація спорту</vt:lpstr>
      <vt:lpstr>Літній табір змагання з настільного тенісу</vt:lpstr>
      <vt:lpstr>Участь у всеукраїнських заходах та змаганнях</vt:lpstr>
      <vt:lpstr>Моя роль як вчителя фізичної культури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Оганов Максим Ігорович</dc:title>
  <dc:creator>Lenovo</dc:creator>
  <cp:lastModifiedBy>User</cp:lastModifiedBy>
  <cp:revision>8</cp:revision>
  <dcterms:created xsi:type="dcterms:W3CDTF">2026-01-12T19:19:36Z</dcterms:created>
  <dcterms:modified xsi:type="dcterms:W3CDTF">2026-01-13T10:42:53Z</dcterms:modified>
</cp:coreProperties>
</file>