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8" r:id="rId2"/>
    <p:sldId id="257" r:id="rId3"/>
    <p:sldId id="262" r:id="rId4"/>
    <p:sldId id="259" r:id="rId5"/>
    <p:sldId id="312" r:id="rId6"/>
    <p:sldId id="313" r:id="rId7"/>
    <p:sldId id="275" r:id="rId8"/>
    <p:sldId id="260" r:id="rId9"/>
    <p:sldId id="300" r:id="rId10"/>
    <p:sldId id="311" r:id="rId11"/>
    <p:sldId id="302" r:id="rId12"/>
    <p:sldId id="282" r:id="rId13"/>
    <p:sldId id="261" r:id="rId14"/>
    <p:sldId id="266" r:id="rId15"/>
    <p:sldId id="288" r:id="rId16"/>
    <p:sldId id="277" r:id="rId17"/>
    <p:sldId id="287" r:id="rId18"/>
    <p:sldId id="278" r:id="rId19"/>
    <p:sldId id="295" r:id="rId20"/>
    <p:sldId id="296" r:id="rId21"/>
    <p:sldId id="273" r:id="rId22"/>
    <p:sldId id="270" r:id="rId23"/>
    <p:sldId id="264" r:id="rId24"/>
    <p:sldId id="267" r:id="rId25"/>
    <p:sldId id="310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  <a:srgbClr val="0033CC"/>
    <a:srgbClr val="0066CC"/>
    <a:srgbClr val="006600"/>
    <a:srgbClr val="FFFFAF"/>
    <a:srgbClr val="BDEEFF"/>
    <a:srgbClr val="FFFF99"/>
    <a:srgbClr val="FFFFA3"/>
    <a:srgbClr val="F0FDBF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00560-89AD-4E31-B0D0-D426F1A13EF7}" type="doc">
      <dgm:prSet loTypeId="urn:microsoft.com/office/officeart/2005/8/layout/hProcess9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39E1B-FAF2-481B-AEDB-5F21CD1C900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Увага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до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учня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,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визнання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його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цінності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розвиток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його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потенціалу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DejaVu Sans"/>
            <a:cs typeface="DejaVu Sans"/>
          </a:endParaRPr>
        </a:p>
      </dgm:t>
    </dgm:pt>
    <dgm:pt modelId="{D93B1807-5A5E-4374-9B82-3A596772792F}" type="parTrans" cxnId="{DE59CAB3-03BE-4247-A520-536EEDBD78BB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4CAC6-E73B-44CB-8203-1B3F6AB3A77F}" type="sibTrans" cxnId="{DE59CAB3-03BE-4247-A520-536EEDBD78BB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EB279-879E-41AB-A006-5183BF5F9570}">
      <dgm:prSet custT="1"/>
      <dgm:spPr>
        <a:solidFill>
          <a:srgbClr val="92D05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свого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предмета, а також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психології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педагогіки</a:t>
          </a:r>
          <a:r>
            <a:rPr lang="ru-RU" sz="1800" b="0" i="0" kern="1200" dirty="0"/>
            <a:t>.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C07EE-E080-4EEB-9F40-69C3E0B6F456}" type="parTrans" cxnId="{D6F8FE46-6047-491F-A5E1-9421F2A7569E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3CACB3-5161-460D-A6D4-D30C22E1AFF9}" type="sibTrans" cxnId="{D6F8FE46-6047-491F-A5E1-9421F2A7569E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CBCB17-A06C-4FE5-937D-50A15911A96A}">
      <dgm:prSet custT="1"/>
      <dgm:spPr/>
      <dgm:t>
        <a:bodyPr/>
        <a:lstStyle/>
        <a:p>
          <a:pPr rtl="0"/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Вдосконалювати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свої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навички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, бути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відкритим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до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інновацій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.</a:t>
          </a:r>
        </a:p>
      </dgm:t>
    </dgm:pt>
    <dgm:pt modelId="{1C223B93-A2F7-40F1-8F60-305B41BE293E}" type="parTrans" cxnId="{BA95B036-D3F1-4E9F-9930-2A456553DEE7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15D76-2048-4C46-B239-DC0A48CEFC25}" type="sibTrans" cxnId="{BA95B036-D3F1-4E9F-9930-2A456553DEE7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33CA4-5E07-4DA3-8474-EB8C6D851B39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Зберігати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витримку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в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конфліктних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ситуаціях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;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розвивати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 атмосферу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поваги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і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діалогу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endParaRPr lang="ru-RU" sz="15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FF189F-2B34-455B-917C-A0281D24A9E3}" type="parTrans" cxnId="{532E4063-A3AF-4E5C-A0C5-583917294953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30FDE-8585-4CF2-80CA-88EEFAC4556A}" type="sibTrans" cxnId="{532E4063-A3AF-4E5C-A0C5-583917294953}">
      <dgm:prSet/>
      <dgm:spPr/>
      <dgm:t>
        <a:bodyPr/>
        <a:lstStyle/>
        <a:p>
          <a:endParaRPr lang="ru-RU" b="1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A0051-C2F2-413C-82C2-CD6A10AE4712}" type="pres">
      <dgm:prSet presAssocID="{3C300560-89AD-4E31-B0D0-D426F1A13EF7}" presName="CompostProcess" presStyleCnt="0">
        <dgm:presLayoutVars>
          <dgm:dir/>
          <dgm:resizeHandles val="exact"/>
        </dgm:presLayoutVars>
      </dgm:prSet>
      <dgm:spPr/>
    </dgm:pt>
    <dgm:pt modelId="{43893E57-65E9-47AF-A657-B00FDB90274D}" type="pres">
      <dgm:prSet presAssocID="{3C300560-89AD-4E31-B0D0-D426F1A13EF7}" presName="arrow" presStyleLbl="bgShp" presStyleIdx="0" presStyleCnt="1"/>
      <dgm:spPr/>
    </dgm:pt>
    <dgm:pt modelId="{294ADAA7-A3DC-4D8A-B735-32B96CA8C383}" type="pres">
      <dgm:prSet presAssocID="{3C300560-89AD-4E31-B0D0-D426F1A13EF7}" presName="linearProcess" presStyleCnt="0"/>
      <dgm:spPr/>
    </dgm:pt>
    <dgm:pt modelId="{15AC631B-AF9D-4906-BD14-09EDFDA78760}" type="pres">
      <dgm:prSet presAssocID="{01E39E1B-FAF2-481B-AEDB-5F21CD1C900F}" presName="textNode" presStyleLbl="node1" presStyleIdx="0" presStyleCnt="4" custScaleY="188692" custLinFactNeighborX="29690" custLinFactNeighborY="-1313">
        <dgm:presLayoutVars>
          <dgm:bulletEnabled val="1"/>
        </dgm:presLayoutVars>
      </dgm:prSet>
      <dgm:spPr/>
    </dgm:pt>
    <dgm:pt modelId="{520865E4-4DA1-4D02-A92D-4EAD7D70B051}" type="pres">
      <dgm:prSet presAssocID="{9AE4CAC6-E73B-44CB-8203-1B3F6AB3A77F}" presName="sibTrans" presStyleCnt="0"/>
      <dgm:spPr/>
    </dgm:pt>
    <dgm:pt modelId="{D2F3DAA4-6006-47A4-B565-CF544E636CEE}" type="pres">
      <dgm:prSet presAssocID="{D42EB279-879E-41AB-A006-5183BF5F9570}" presName="textNode" presStyleLbl="node1" presStyleIdx="1" presStyleCnt="4" custScaleY="191319">
        <dgm:presLayoutVars>
          <dgm:bulletEnabled val="1"/>
        </dgm:presLayoutVars>
      </dgm:prSet>
      <dgm:spPr/>
    </dgm:pt>
    <dgm:pt modelId="{AD0F234C-FC7E-4130-97B5-E578DEDC1621}" type="pres">
      <dgm:prSet presAssocID="{6C3CACB3-5161-460D-A6D4-D30C22E1AFF9}" presName="sibTrans" presStyleCnt="0"/>
      <dgm:spPr/>
    </dgm:pt>
    <dgm:pt modelId="{D5EA22FF-D38F-4753-B79F-6595BB579DC1}" type="pres">
      <dgm:prSet presAssocID="{4FCBCB17-A06C-4FE5-937D-50A15911A96A}" presName="textNode" presStyleLbl="node1" presStyleIdx="2" presStyleCnt="4" custScaleX="115008" custScaleY="191315">
        <dgm:presLayoutVars>
          <dgm:bulletEnabled val="1"/>
        </dgm:presLayoutVars>
      </dgm:prSet>
      <dgm:spPr/>
    </dgm:pt>
    <dgm:pt modelId="{4B561E36-E89B-4F32-8B9A-8FFEEC6C44C1}" type="pres">
      <dgm:prSet presAssocID="{27215D76-2048-4C46-B239-DC0A48CEFC25}" presName="sibTrans" presStyleCnt="0"/>
      <dgm:spPr/>
    </dgm:pt>
    <dgm:pt modelId="{94372312-3110-4BB7-943D-2FF49B1735C2}" type="pres">
      <dgm:prSet presAssocID="{53F33CA4-5E07-4DA3-8474-EB8C6D851B39}" presName="textNode" presStyleLbl="node1" presStyleIdx="3" presStyleCnt="4" custScaleY="191319">
        <dgm:presLayoutVars>
          <dgm:bulletEnabled val="1"/>
        </dgm:presLayoutVars>
      </dgm:prSet>
      <dgm:spPr/>
    </dgm:pt>
  </dgm:ptLst>
  <dgm:cxnLst>
    <dgm:cxn modelId="{AF8FCA35-45D5-48AA-B838-98488BBA6384}" type="presOf" srcId="{53F33CA4-5E07-4DA3-8474-EB8C6D851B39}" destId="{94372312-3110-4BB7-943D-2FF49B1735C2}" srcOrd="0" destOrd="0" presId="urn:microsoft.com/office/officeart/2005/8/layout/hProcess9"/>
    <dgm:cxn modelId="{BA95B036-D3F1-4E9F-9930-2A456553DEE7}" srcId="{3C300560-89AD-4E31-B0D0-D426F1A13EF7}" destId="{4FCBCB17-A06C-4FE5-937D-50A15911A96A}" srcOrd="2" destOrd="0" parTransId="{1C223B93-A2F7-40F1-8F60-305B41BE293E}" sibTransId="{27215D76-2048-4C46-B239-DC0A48CEFC25}"/>
    <dgm:cxn modelId="{532E4063-A3AF-4E5C-A0C5-583917294953}" srcId="{3C300560-89AD-4E31-B0D0-D426F1A13EF7}" destId="{53F33CA4-5E07-4DA3-8474-EB8C6D851B39}" srcOrd="3" destOrd="0" parTransId="{2BFF189F-2B34-455B-917C-A0281D24A9E3}" sibTransId="{EAE30FDE-8585-4CF2-80CA-88EEFAC4556A}"/>
    <dgm:cxn modelId="{D6F8FE46-6047-491F-A5E1-9421F2A7569E}" srcId="{3C300560-89AD-4E31-B0D0-D426F1A13EF7}" destId="{D42EB279-879E-41AB-A006-5183BF5F9570}" srcOrd="1" destOrd="0" parTransId="{3CAC07EE-E080-4EEB-9F40-69C3E0B6F456}" sibTransId="{6C3CACB3-5161-460D-A6D4-D30C22E1AFF9}"/>
    <dgm:cxn modelId="{F842FFAF-7120-4146-B1C0-CF6E2C663DEB}" type="presOf" srcId="{D42EB279-879E-41AB-A006-5183BF5F9570}" destId="{D2F3DAA4-6006-47A4-B565-CF544E636CEE}" srcOrd="0" destOrd="0" presId="urn:microsoft.com/office/officeart/2005/8/layout/hProcess9"/>
    <dgm:cxn modelId="{DE59CAB3-03BE-4247-A520-536EEDBD78BB}" srcId="{3C300560-89AD-4E31-B0D0-D426F1A13EF7}" destId="{01E39E1B-FAF2-481B-AEDB-5F21CD1C900F}" srcOrd="0" destOrd="0" parTransId="{D93B1807-5A5E-4374-9B82-3A596772792F}" sibTransId="{9AE4CAC6-E73B-44CB-8203-1B3F6AB3A77F}"/>
    <dgm:cxn modelId="{AD8A74E1-E0E4-4EA0-819E-05B7CFD88087}" type="presOf" srcId="{3C300560-89AD-4E31-B0D0-D426F1A13EF7}" destId="{4A8A0051-C2F2-413C-82C2-CD6A10AE4712}" srcOrd="0" destOrd="0" presId="urn:microsoft.com/office/officeart/2005/8/layout/hProcess9"/>
    <dgm:cxn modelId="{94915AED-C9E2-4D5A-AD0E-1DB8B5ABD73C}" type="presOf" srcId="{01E39E1B-FAF2-481B-AEDB-5F21CD1C900F}" destId="{15AC631B-AF9D-4906-BD14-09EDFDA78760}" srcOrd="0" destOrd="0" presId="urn:microsoft.com/office/officeart/2005/8/layout/hProcess9"/>
    <dgm:cxn modelId="{45E5FDF4-89C9-43BD-BDC7-7CCFAAFF7A3B}" type="presOf" srcId="{4FCBCB17-A06C-4FE5-937D-50A15911A96A}" destId="{D5EA22FF-D38F-4753-B79F-6595BB579DC1}" srcOrd="0" destOrd="0" presId="urn:microsoft.com/office/officeart/2005/8/layout/hProcess9"/>
    <dgm:cxn modelId="{835B9D23-E15C-4DE4-A762-11A8BE088889}" type="presParOf" srcId="{4A8A0051-C2F2-413C-82C2-CD6A10AE4712}" destId="{43893E57-65E9-47AF-A657-B00FDB90274D}" srcOrd="0" destOrd="0" presId="urn:microsoft.com/office/officeart/2005/8/layout/hProcess9"/>
    <dgm:cxn modelId="{F09CFA77-EB1B-4039-95E5-B007F3CADDC2}" type="presParOf" srcId="{4A8A0051-C2F2-413C-82C2-CD6A10AE4712}" destId="{294ADAA7-A3DC-4D8A-B735-32B96CA8C383}" srcOrd="1" destOrd="0" presId="urn:microsoft.com/office/officeart/2005/8/layout/hProcess9"/>
    <dgm:cxn modelId="{9106003F-8C76-4E17-BBDD-76A7FCCA8F60}" type="presParOf" srcId="{294ADAA7-A3DC-4D8A-B735-32B96CA8C383}" destId="{15AC631B-AF9D-4906-BD14-09EDFDA78760}" srcOrd="0" destOrd="0" presId="urn:microsoft.com/office/officeart/2005/8/layout/hProcess9"/>
    <dgm:cxn modelId="{66F6D2C3-CFE0-42DE-AED3-A3F04F74EBA7}" type="presParOf" srcId="{294ADAA7-A3DC-4D8A-B735-32B96CA8C383}" destId="{520865E4-4DA1-4D02-A92D-4EAD7D70B051}" srcOrd="1" destOrd="0" presId="urn:microsoft.com/office/officeart/2005/8/layout/hProcess9"/>
    <dgm:cxn modelId="{37C86A00-4380-4C0D-8447-0D1086450FD6}" type="presParOf" srcId="{294ADAA7-A3DC-4D8A-B735-32B96CA8C383}" destId="{D2F3DAA4-6006-47A4-B565-CF544E636CEE}" srcOrd="2" destOrd="0" presId="urn:microsoft.com/office/officeart/2005/8/layout/hProcess9"/>
    <dgm:cxn modelId="{362F87F6-BC39-436D-BA5A-97B8AB4FBED9}" type="presParOf" srcId="{294ADAA7-A3DC-4D8A-B735-32B96CA8C383}" destId="{AD0F234C-FC7E-4130-97B5-E578DEDC1621}" srcOrd="3" destOrd="0" presId="urn:microsoft.com/office/officeart/2005/8/layout/hProcess9"/>
    <dgm:cxn modelId="{4079563C-5374-49E0-A984-EDECE950A102}" type="presParOf" srcId="{294ADAA7-A3DC-4D8A-B735-32B96CA8C383}" destId="{D5EA22FF-D38F-4753-B79F-6595BB579DC1}" srcOrd="4" destOrd="0" presId="urn:microsoft.com/office/officeart/2005/8/layout/hProcess9"/>
    <dgm:cxn modelId="{3B7E7BA8-D34A-4B9C-9A36-B4D1F3779F08}" type="presParOf" srcId="{294ADAA7-A3DC-4D8A-B735-32B96CA8C383}" destId="{4B561E36-E89B-4F32-8B9A-8FFEEC6C44C1}" srcOrd="5" destOrd="0" presId="urn:microsoft.com/office/officeart/2005/8/layout/hProcess9"/>
    <dgm:cxn modelId="{F0E2D14D-5FB9-4FE9-89DA-E7B8FEF5DCF3}" type="presParOf" srcId="{294ADAA7-A3DC-4D8A-B735-32B96CA8C383}" destId="{94372312-3110-4BB7-943D-2FF49B1735C2}" srcOrd="6" destOrd="0" presId="urn:microsoft.com/office/officeart/2005/8/layout/hProcess9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0F82F-61C1-4325-B2B8-5EFB79D9195D}" type="doc">
      <dgm:prSet loTypeId="urn:microsoft.com/office/officeart/2005/8/layout/hierarchy3#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021C3A-0080-4E5A-9C89-04E6F3BC667B}">
      <dgm:prSet custT="1"/>
      <dgm:spPr/>
      <dgm:t>
        <a:bodyPr/>
        <a:lstStyle/>
        <a:p>
          <a:pPr rtl="0"/>
          <a:r>
            <a:rPr lang="uk-UA" sz="1800" b="1" i="1" dirty="0">
              <a:solidFill>
                <a:schemeClr val="tx1"/>
              </a:solidFill>
            </a:rPr>
            <a:t>Інтерактивні технології</a:t>
          </a:r>
          <a:endParaRPr lang="ru-RU" sz="1800" b="1" i="1" dirty="0">
            <a:solidFill>
              <a:schemeClr val="tx1"/>
            </a:solidFill>
          </a:endParaRPr>
        </a:p>
      </dgm:t>
    </dgm:pt>
    <dgm:pt modelId="{55456FE5-8478-48DF-8966-46DFBD763EA7}" type="parTrans" cxnId="{A7B7B3ED-2227-4D8B-803D-C18A85F75AB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B7FC2DB-197E-4966-ABDC-02FB2628ACFA}" type="sibTrans" cxnId="{A7B7B3ED-2227-4D8B-803D-C18A85F75AB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D5D303E-F94F-422B-9747-6A947F1A6DEE}">
      <dgm:prSet custT="1"/>
      <dgm:spPr/>
      <dgm:t>
        <a:bodyPr/>
        <a:lstStyle/>
        <a:p>
          <a:pPr rtl="0"/>
          <a:r>
            <a:rPr lang="uk-UA" sz="1800" b="1" i="1" dirty="0">
              <a:solidFill>
                <a:schemeClr val="tx1"/>
              </a:solidFill>
            </a:rPr>
            <a:t>Технологія проектного навчання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0D42B7A5-0273-4E56-A096-FCFD3DF8BD5F}" type="parTrans" cxnId="{E748D825-E076-4D23-8458-295EDB17387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BEC2AAB-6A3B-49D0-A52C-D008580C8A3A}" type="sibTrans" cxnId="{E748D825-E076-4D23-8458-295EDB17387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530CA22-9A15-441A-AF70-736A2138EC19}">
      <dgm:prSet custT="1"/>
      <dgm:spPr/>
      <dgm:t>
        <a:bodyPr/>
        <a:lstStyle/>
        <a:p>
          <a:pPr rtl="0"/>
          <a:r>
            <a:rPr lang="uk-UA" sz="1800" b="1" i="1" dirty="0">
              <a:solidFill>
                <a:schemeClr val="tx1"/>
              </a:solidFill>
            </a:rPr>
            <a:t>Інформаційно-</a:t>
          </a:r>
          <a:r>
            <a:rPr lang="uk-UA" sz="1800" b="1" i="1" dirty="0" err="1">
              <a:solidFill>
                <a:schemeClr val="tx1"/>
              </a:solidFill>
            </a:rPr>
            <a:t>комп</a:t>
          </a:r>
          <a:r>
            <a:rPr lang="en-US" sz="1800" b="1" i="1" dirty="0">
              <a:solidFill>
                <a:schemeClr val="tx1"/>
              </a:solidFill>
            </a:rPr>
            <a:t>’</a:t>
          </a:r>
          <a:r>
            <a:rPr lang="uk-UA" sz="1800" b="1" i="1" dirty="0">
              <a:solidFill>
                <a:schemeClr val="tx1"/>
              </a:solidFill>
            </a:rPr>
            <a:t>ютерні технології</a:t>
          </a:r>
          <a:endParaRPr lang="ru-RU" sz="1800" b="1" i="1" dirty="0">
            <a:solidFill>
              <a:schemeClr val="tx1"/>
            </a:solidFill>
          </a:endParaRPr>
        </a:p>
      </dgm:t>
    </dgm:pt>
    <dgm:pt modelId="{B51EC40E-8AE1-4E9E-A36B-D6D794D6EE26}" type="parTrans" cxnId="{F6B7E2C1-95DE-47A5-A5E7-462EB496C04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0A8D494-F110-47AF-9280-AB21E2C07A31}" type="sibTrans" cxnId="{F6B7E2C1-95DE-47A5-A5E7-462EB496C04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01378F0-21CD-4343-ABA9-77D2A2FAEF67}">
      <dgm:prSet custT="1"/>
      <dgm:spPr/>
      <dgm:t>
        <a:bodyPr/>
        <a:lstStyle/>
        <a:p>
          <a:pPr rtl="0"/>
          <a:r>
            <a:rPr lang="uk-UA" sz="1800" b="1" i="1" dirty="0">
              <a:solidFill>
                <a:schemeClr val="tx1"/>
              </a:solidFill>
            </a:rPr>
            <a:t>Технологія розвитку критичного мислення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3AF9DC73-690E-4AB5-B02A-DD2C9F03D759}" type="parTrans" cxnId="{715E2F73-E773-45E4-A59B-03C36E49900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BF3761A-0E1D-409F-AA2E-67D81297F161}" type="sibTrans" cxnId="{715E2F73-E773-45E4-A59B-03C36E49900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59289BD-9672-4DEC-B6BD-46B55DAE601A}">
      <dgm:prSet custT="1"/>
      <dgm:spPr/>
      <dgm:t>
        <a:bodyPr/>
        <a:lstStyle/>
        <a:p>
          <a:pPr rtl="0"/>
          <a:r>
            <a:rPr lang="uk-UA" sz="1800" b="1" i="1" dirty="0">
              <a:solidFill>
                <a:schemeClr val="tx1"/>
              </a:solidFill>
            </a:rPr>
            <a:t>Ігрові технології навчання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588D51F1-F03F-490F-895D-F63A419C6FF1}" type="parTrans" cxnId="{4D5744FC-6AC0-4675-B125-A32FFB5C7E1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55B1D9E-6BD4-42C0-80A7-0FBCF8DC52D0}" type="sibTrans" cxnId="{4D5744FC-6AC0-4675-B125-A32FFB5C7E1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91E5F9D-19A5-44BE-A188-8532C4483C07}" type="pres">
      <dgm:prSet presAssocID="{D020F82F-61C1-4325-B2B8-5EFB79D919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8FA8DE-96EC-4D15-8BEB-E7E8AC5F5305}" type="pres">
      <dgm:prSet presAssocID="{4A021C3A-0080-4E5A-9C89-04E6F3BC667B}" presName="root" presStyleCnt="0"/>
      <dgm:spPr/>
    </dgm:pt>
    <dgm:pt modelId="{DE80936C-BF3C-47FD-B0DC-98CA50133E0F}" type="pres">
      <dgm:prSet presAssocID="{4A021C3A-0080-4E5A-9C89-04E6F3BC667B}" presName="rootComposite" presStyleCnt="0"/>
      <dgm:spPr/>
    </dgm:pt>
    <dgm:pt modelId="{B1478D97-08AA-4A86-98B2-DD1FC98E8D09}" type="pres">
      <dgm:prSet presAssocID="{4A021C3A-0080-4E5A-9C89-04E6F3BC667B}" presName="rootText" presStyleLbl="node1" presStyleIdx="0" presStyleCnt="5" custScaleX="745229" custScaleY="1751165" custLinFactY="-872" custLinFactNeighborX="10316" custLinFactNeighborY="-100000"/>
      <dgm:spPr/>
    </dgm:pt>
    <dgm:pt modelId="{088C92FE-0547-4DF5-9DD6-2FAC881805CA}" type="pres">
      <dgm:prSet presAssocID="{4A021C3A-0080-4E5A-9C89-04E6F3BC667B}" presName="rootConnector" presStyleLbl="node1" presStyleIdx="0" presStyleCnt="5"/>
      <dgm:spPr/>
    </dgm:pt>
    <dgm:pt modelId="{4AE44B89-40BC-4053-9263-43BF879BFECA}" type="pres">
      <dgm:prSet presAssocID="{4A021C3A-0080-4E5A-9C89-04E6F3BC667B}" presName="childShape" presStyleCnt="0"/>
      <dgm:spPr/>
    </dgm:pt>
    <dgm:pt modelId="{5705ED26-296E-42A7-8525-BE54604B0018}" type="pres">
      <dgm:prSet presAssocID="{2D5D303E-F94F-422B-9747-6A947F1A6DEE}" presName="root" presStyleCnt="0"/>
      <dgm:spPr/>
    </dgm:pt>
    <dgm:pt modelId="{ED9B50E3-2753-4CED-8222-D1BA24476D60}" type="pres">
      <dgm:prSet presAssocID="{2D5D303E-F94F-422B-9747-6A947F1A6DEE}" presName="rootComposite" presStyleCnt="0"/>
      <dgm:spPr/>
    </dgm:pt>
    <dgm:pt modelId="{3344F6E4-1D90-4079-983E-75069C087057}" type="pres">
      <dgm:prSet presAssocID="{2D5D303E-F94F-422B-9747-6A947F1A6DEE}" presName="rootText" presStyleLbl="node1" presStyleIdx="1" presStyleCnt="5" custScaleX="745229" custScaleY="1751165" custLinFactY="26090" custLinFactNeighborX="1439" custLinFactNeighborY="100000"/>
      <dgm:spPr/>
    </dgm:pt>
    <dgm:pt modelId="{C2A9BD8A-CC7F-4067-BEB6-43BF128300D5}" type="pres">
      <dgm:prSet presAssocID="{2D5D303E-F94F-422B-9747-6A947F1A6DEE}" presName="rootConnector" presStyleLbl="node1" presStyleIdx="1" presStyleCnt="5"/>
      <dgm:spPr/>
    </dgm:pt>
    <dgm:pt modelId="{901A7510-FDF9-491E-94F1-160AC6CC6C73}" type="pres">
      <dgm:prSet presAssocID="{2D5D303E-F94F-422B-9747-6A947F1A6DEE}" presName="childShape" presStyleCnt="0"/>
      <dgm:spPr/>
    </dgm:pt>
    <dgm:pt modelId="{40785388-20FA-45ED-AC46-F645F12F0AC6}" type="pres">
      <dgm:prSet presAssocID="{7530CA22-9A15-441A-AF70-736A2138EC19}" presName="root" presStyleCnt="0"/>
      <dgm:spPr/>
    </dgm:pt>
    <dgm:pt modelId="{FE08AA19-F9BD-48D2-92EB-0D7AFB4988CB}" type="pres">
      <dgm:prSet presAssocID="{7530CA22-9A15-441A-AF70-736A2138EC19}" presName="rootComposite" presStyleCnt="0"/>
      <dgm:spPr/>
    </dgm:pt>
    <dgm:pt modelId="{E17A6265-A61A-4F8F-8840-4493561DC90F}" type="pres">
      <dgm:prSet presAssocID="{7530CA22-9A15-441A-AF70-736A2138EC19}" presName="rootText" presStyleLbl="node1" presStyleIdx="2" presStyleCnt="5" custScaleX="841043" custScaleY="1868011" custLinFactNeighborX="-1512" custLinFactNeighborY="-89818"/>
      <dgm:spPr/>
    </dgm:pt>
    <dgm:pt modelId="{02F90AE7-0C60-4945-A45D-1ADACFC3804B}" type="pres">
      <dgm:prSet presAssocID="{7530CA22-9A15-441A-AF70-736A2138EC19}" presName="rootConnector" presStyleLbl="node1" presStyleIdx="2" presStyleCnt="5"/>
      <dgm:spPr/>
    </dgm:pt>
    <dgm:pt modelId="{F936E1A1-F751-46CD-86C7-095BAAFC2E6C}" type="pres">
      <dgm:prSet presAssocID="{7530CA22-9A15-441A-AF70-736A2138EC19}" presName="childShape" presStyleCnt="0"/>
      <dgm:spPr/>
    </dgm:pt>
    <dgm:pt modelId="{42FF6BBE-D5D3-44FC-87F5-582AAD171944}" type="pres">
      <dgm:prSet presAssocID="{401378F0-21CD-4343-ABA9-77D2A2FAEF67}" presName="root" presStyleCnt="0"/>
      <dgm:spPr/>
    </dgm:pt>
    <dgm:pt modelId="{68DAD154-5272-4F92-BA46-D58F5AA7B3C6}" type="pres">
      <dgm:prSet presAssocID="{401378F0-21CD-4343-ABA9-77D2A2FAEF67}" presName="rootComposite" presStyleCnt="0"/>
      <dgm:spPr/>
    </dgm:pt>
    <dgm:pt modelId="{91C6FD7F-EC9A-40C4-AD93-5FAFABCCE41B}" type="pres">
      <dgm:prSet presAssocID="{401378F0-21CD-4343-ABA9-77D2A2FAEF67}" presName="rootText" presStyleLbl="node1" presStyleIdx="3" presStyleCnt="5" custScaleX="745229" custScaleY="1751165" custLinFactY="26090" custLinFactNeighborX="-9765" custLinFactNeighborY="100000"/>
      <dgm:spPr/>
    </dgm:pt>
    <dgm:pt modelId="{1C4F288C-38C8-499B-A088-CE6BC497B221}" type="pres">
      <dgm:prSet presAssocID="{401378F0-21CD-4343-ABA9-77D2A2FAEF67}" presName="rootConnector" presStyleLbl="node1" presStyleIdx="3" presStyleCnt="5"/>
      <dgm:spPr/>
    </dgm:pt>
    <dgm:pt modelId="{8B977603-50A5-4A1C-91AB-6C0BF83A4C6D}" type="pres">
      <dgm:prSet presAssocID="{401378F0-21CD-4343-ABA9-77D2A2FAEF67}" presName="childShape" presStyleCnt="0"/>
      <dgm:spPr/>
    </dgm:pt>
    <dgm:pt modelId="{AE773CA4-E7EF-4261-9547-2862A1A4E223}" type="pres">
      <dgm:prSet presAssocID="{459289BD-9672-4DEC-B6BD-46B55DAE601A}" presName="root" presStyleCnt="0"/>
      <dgm:spPr/>
    </dgm:pt>
    <dgm:pt modelId="{7700F9EE-EF2C-4221-8A6A-AF6D81AC91C3}" type="pres">
      <dgm:prSet presAssocID="{459289BD-9672-4DEC-B6BD-46B55DAE601A}" presName="rootComposite" presStyleCnt="0"/>
      <dgm:spPr/>
    </dgm:pt>
    <dgm:pt modelId="{8A824306-5A90-4DEB-A9BF-42EABFA32C84}" type="pres">
      <dgm:prSet presAssocID="{459289BD-9672-4DEC-B6BD-46B55DAE601A}" presName="rootText" presStyleLbl="node1" presStyleIdx="4" presStyleCnt="5" custScaleX="745229" custScaleY="1751165" custLinFactNeighborX="-41145" custLinFactNeighborY="-99545"/>
      <dgm:spPr/>
    </dgm:pt>
    <dgm:pt modelId="{8F3A96F9-BB1C-40BB-B1E5-7F4306517D8E}" type="pres">
      <dgm:prSet presAssocID="{459289BD-9672-4DEC-B6BD-46B55DAE601A}" presName="rootConnector" presStyleLbl="node1" presStyleIdx="4" presStyleCnt="5"/>
      <dgm:spPr/>
    </dgm:pt>
    <dgm:pt modelId="{9CBC1993-A991-4B2B-896B-0F295613F64D}" type="pres">
      <dgm:prSet presAssocID="{459289BD-9672-4DEC-B6BD-46B55DAE601A}" presName="childShape" presStyleCnt="0"/>
      <dgm:spPr/>
    </dgm:pt>
  </dgm:ptLst>
  <dgm:cxnLst>
    <dgm:cxn modelId="{7D047508-A277-4F35-A1C1-67E58F880FA1}" type="presOf" srcId="{4A021C3A-0080-4E5A-9C89-04E6F3BC667B}" destId="{088C92FE-0547-4DF5-9DD6-2FAC881805CA}" srcOrd="1" destOrd="0" presId="urn:microsoft.com/office/officeart/2005/8/layout/hierarchy3#1"/>
    <dgm:cxn modelId="{AC1B3915-9079-4BAA-A811-DA0FF8703447}" type="presOf" srcId="{401378F0-21CD-4343-ABA9-77D2A2FAEF67}" destId="{1C4F288C-38C8-499B-A088-CE6BC497B221}" srcOrd="1" destOrd="0" presId="urn:microsoft.com/office/officeart/2005/8/layout/hierarchy3#1"/>
    <dgm:cxn modelId="{E748D825-E076-4D23-8458-295EDB17387C}" srcId="{D020F82F-61C1-4325-B2B8-5EFB79D9195D}" destId="{2D5D303E-F94F-422B-9747-6A947F1A6DEE}" srcOrd="1" destOrd="0" parTransId="{0D42B7A5-0273-4E56-A096-FCFD3DF8BD5F}" sibTransId="{FBEC2AAB-6A3B-49D0-A52C-D008580C8A3A}"/>
    <dgm:cxn modelId="{D8335728-5D24-4EA5-B5F7-B9B84869ADAC}" type="presOf" srcId="{7530CA22-9A15-441A-AF70-736A2138EC19}" destId="{02F90AE7-0C60-4945-A45D-1ADACFC3804B}" srcOrd="1" destOrd="0" presId="urn:microsoft.com/office/officeart/2005/8/layout/hierarchy3#1"/>
    <dgm:cxn modelId="{E583D638-47B4-4114-8537-75B8D525431E}" type="presOf" srcId="{459289BD-9672-4DEC-B6BD-46B55DAE601A}" destId="{8F3A96F9-BB1C-40BB-B1E5-7F4306517D8E}" srcOrd="1" destOrd="0" presId="urn:microsoft.com/office/officeart/2005/8/layout/hierarchy3#1"/>
    <dgm:cxn modelId="{9E046C5C-2C43-451A-8276-D07B99F32902}" type="presOf" srcId="{2D5D303E-F94F-422B-9747-6A947F1A6DEE}" destId="{3344F6E4-1D90-4079-983E-75069C087057}" srcOrd="0" destOrd="0" presId="urn:microsoft.com/office/officeart/2005/8/layout/hierarchy3#1"/>
    <dgm:cxn modelId="{715E2F73-E773-45E4-A59B-03C36E49900C}" srcId="{D020F82F-61C1-4325-B2B8-5EFB79D9195D}" destId="{401378F0-21CD-4343-ABA9-77D2A2FAEF67}" srcOrd="3" destOrd="0" parTransId="{3AF9DC73-690E-4AB5-B02A-DD2C9F03D759}" sibTransId="{FBF3761A-0E1D-409F-AA2E-67D81297F161}"/>
    <dgm:cxn modelId="{A89C0856-AA84-4C12-88A0-A45163244147}" type="presOf" srcId="{401378F0-21CD-4343-ABA9-77D2A2FAEF67}" destId="{91C6FD7F-EC9A-40C4-AD93-5FAFABCCE41B}" srcOrd="0" destOrd="0" presId="urn:microsoft.com/office/officeart/2005/8/layout/hierarchy3#1"/>
    <dgm:cxn modelId="{B8549D7E-EC61-4472-8A8B-62ADF2332965}" type="presOf" srcId="{2D5D303E-F94F-422B-9747-6A947F1A6DEE}" destId="{C2A9BD8A-CC7F-4067-BEB6-43BF128300D5}" srcOrd="1" destOrd="0" presId="urn:microsoft.com/office/officeart/2005/8/layout/hierarchy3#1"/>
    <dgm:cxn modelId="{0B9235A6-0927-4641-8861-54FF415F226B}" type="presOf" srcId="{4A021C3A-0080-4E5A-9C89-04E6F3BC667B}" destId="{B1478D97-08AA-4A86-98B2-DD1FC98E8D09}" srcOrd="0" destOrd="0" presId="urn:microsoft.com/office/officeart/2005/8/layout/hierarchy3#1"/>
    <dgm:cxn modelId="{4FF10DC1-ED7C-4E36-9351-DE8F098E1CF8}" type="presOf" srcId="{D020F82F-61C1-4325-B2B8-5EFB79D9195D}" destId="{D91E5F9D-19A5-44BE-A188-8532C4483C07}" srcOrd="0" destOrd="0" presId="urn:microsoft.com/office/officeart/2005/8/layout/hierarchy3#1"/>
    <dgm:cxn modelId="{F6B7E2C1-95DE-47A5-A5E7-462EB496C04F}" srcId="{D020F82F-61C1-4325-B2B8-5EFB79D9195D}" destId="{7530CA22-9A15-441A-AF70-736A2138EC19}" srcOrd="2" destOrd="0" parTransId="{B51EC40E-8AE1-4E9E-A36B-D6D794D6EE26}" sibTransId="{B0A8D494-F110-47AF-9280-AB21E2C07A31}"/>
    <dgm:cxn modelId="{20A9F4C3-1EF6-4A62-8591-655B50793046}" type="presOf" srcId="{7530CA22-9A15-441A-AF70-736A2138EC19}" destId="{E17A6265-A61A-4F8F-8840-4493561DC90F}" srcOrd="0" destOrd="0" presId="urn:microsoft.com/office/officeart/2005/8/layout/hierarchy3#1"/>
    <dgm:cxn modelId="{C6069CEA-070A-4F9C-9CB2-462430A4E659}" type="presOf" srcId="{459289BD-9672-4DEC-B6BD-46B55DAE601A}" destId="{8A824306-5A90-4DEB-A9BF-42EABFA32C84}" srcOrd="0" destOrd="0" presId="urn:microsoft.com/office/officeart/2005/8/layout/hierarchy3#1"/>
    <dgm:cxn modelId="{A7B7B3ED-2227-4D8B-803D-C18A85F75AB6}" srcId="{D020F82F-61C1-4325-B2B8-5EFB79D9195D}" destId="{4A021C3A-0080-4E5A-9C89-04E6F3BC667B}" srcOrd="0" destOrd="0" parTransId="{55456FE5-8478-48DF-8966-46DFBD763EA7}" sibTransId="{2B7FC2DB-197E-4966-ABDC-02FB2628ACFA}"/>
    <dgm:cxn modelId="{4D5744FC-6AC0-4675-B125-A32FFB5C7E19}" srcId="{D020F82F-61C1-4325-B2B8-5EFB79D9195D}" destId="{459289BD-9672-4DEC-B6BD-46B55DAE601A}" srcOrd="4" destOrd="0" parTransId="{588D51F1-F03F-490F-895D-F63A419C6FF1}" sibTransId="{855B1D9E-6BD4-42C0-80A7-0FBCF8DC52D0}"/>
    <dgm:cxn modelId="{B3C30F4A-7C3E-4C74-A074-EECDD8D5E388}" type="presParOf" srcId="{D91E5F9D-19A5-44BE-A188-8532C4483C07}" destId="{D78FA8DE-96EC-4D15-8BEB-E7E8AC5F5305}" srcOrd="0" destOrd="0" presId="urn:microsoft.com/office/officeart/2005/8/layout/hierarchy3#1"/>
    <dgm:cxn modelId="{F8A844E1-A3BD-4FC8-95A1-0E5699E3BCD8}" type="presParOf" srcId="{D78FA8DE-96EC-4D15-8BEB-E7E8AC5F5305}" destId="{DE80936C-BF3C-47FD-B0DC-98CA50133E0F}" srcOrd="0" destOrd="0" presId="urn:microsoft.com/office/officeart/2005/8/layout/hierarchy3#1"/>
    <dgm:cxn modelId="{8A37C246-A477-4ABA-98B7-D3B26B3090FC}" type="presParOf" srcId="{DE80936C-BF3C-47FD-B0DC-98CA50133E0F}" destId="{B1478D97-08AA-4A86-98B2-DD1FC98E8D09}" srcOrd="0" destOrd="0" presId="urn:microsoft.com/office/officeart/2005/8/layout/hierarchy3#1"/>
    <dgm:cxn modelId="{64AB3694-7FBC-40D2-BD6E-1CA3B8BCC43A}" type="presParOf" srcId="{DE80936C-BF3C-47FD-B0DC-98CA50133E0F}" destId="{088C92FE-0547-4DF5-9DD6-2FAC881805CA}" srcOrd="1" destOrd="0" presId="urn:microsoft.com/office/officeart/2005/8/layout/hierarchy3#1"/>
    <dgm:cxn modelId="{068381EC-1416-4910-9B96-0BE0BABF55DB}" type="presParOf" srcId="{D78FA8DE-96EC-4D15-8BEB-E7E8AC5F5305}" destId="{4AE44B89-40BC-4053-9263-43BF879BFECA}" srcOrd="1" destOrd="0" presId="urn:microsoft.com/office/officeart/2005/8/layout/hierarchy3#1"/>
    <dgm:cxn modelId="{8F91DC1F-9EEF-44F6-960B-3DC4AA626602}" type="presParOf" srcId="{D91E5F9D-19A5-44BE-A188-8532C4483C07}" destId="{5705ED26-296E-42A7-8525-BE54604B0018}" srcOrd="1" destOrd="0" presId="urn:microsoft.com/office/officeart/2005/8/layout/hierarchy3#1"/>
    <dgm:cxn modelId="{BB899EC0-B5F4-4706-9B1B-3DCC82456D40}" type="presParOf" srcId="{5705ED26-296E-42A7-8525-BE54604B0018}" destId="{ED9B50E3-2753-4CED-8222-D1BA24476D60}" srcOrd="0" destOrd="0" presId="urn:microsoft.com/office/officeart/2005/8/layout/hierarchy3#1"/>
    <dgm:cxn modelId="{9A09AA0D-9ED5-41D6-82C7-8AE3939F638D}" type="presParOf" srcId="{ED9B50E3-2753-4CED-8222-D1BA24476D60}" destId="{3344F6E4-1D90-4079-983E-75069C087057}" srcOrd="0" destOrd="0" presId="urn:microsoft.com/office/officeart/2005/8/layout/hierarchy3#1"/>
    <dgm:cxn modelId="{A6E1CD7F-B65E-437C-96B8-5392A55069AA}" type="presParOf" srcId="{ED9B50E3-2753-4CED-8222-D1BA24476D60}" destId="{C2A9BD8A-CC7F-4067-BEB6-43BF128300D5}" srcOrd="1" destOrd="0" presId="urn:microsoft.com/office/officeart/2005/8/layout/hierarchy3#1"/>
    <dgm:cxn modelId="{D8573503-E4D1-4050-8E16-2AA01B584B7A}" type="presParOf" srcId="{5705ED26-296E-42A7-8525-BE54604B0018}" destId="{901A7510-FDF9-491E-94F1-160AC6CC6C73}" srcOrd="1" destOrd="0" presId="urn:microsoft.com/office/officeart/2005/8/layout/hierarchy3#1"/>
    <dgm:cxn modelId="{4918831C-C2F1-46C6-8AF0-CA5A1A163CCE}" type="presParOf" srcId="{D91E5F9D-19A5-44BE-A188-8532C4483C07}" destId="{40785388-20FA-45ED-AC46-F645F12F0AC6}" srcOrd="2" destOrd="0" presId="urn:microsoft.com/office/officeart/2005/8/layout/hierarchy3#1"/>
    <dgm:cxn modelId="{97C5583D-0F69-460C-84FE-25B89930A70E}" type="presParOf" srcId="{40785388-20FA-45ED-AC46-F645F12F0AC6}" destId="{FE08AA19-F9BD-48D2-92EB-0D7AFB4988CB}" srcOrd="0" destOrd="0" presId="urn:microsoft.com/office/officeart/2005/8/layout/hierarchy3#1"/>
    <dgm:cxn modelId="{C03A8CD4-0957-4395-AF87-24B7F9CBF3A3}" type="presParOf" srcId="{FE08AA19-F9BD-48D2-92EB-0D7AFB4988CB}" destId="{E17A6265-A61A-4F8F-8840-4493561DC90F}" srcOrd="0" destOrd="0" presId="urn:microsoft.com/office/officeart/2005/8/layout/hierarchy3#1"/>
    <dgm:cxn modelId="{F7AE5DD6-7538-4683-BF9F-062B5DAE99E5}" type="presParOf" srcId="{FE08AA19-F9BD-48D2-92EB-0D7AFB4988CB}" destId="{02F90AE7-0C60-4945-A45D-1ADACFC3804B}" srcOrd="1" destOrd="0" presId="urn:microsoft.com/office/officeart/2005/8/layout/hierarchy3#1"/>
    <dgm:cxn modelId="{A14EBBDD-8751-4926-A2AE-1A1501158917}" type="presParOf" srcId="{40785388-20FA-45ED-AC46-F645F12F0AC6}" destId="{F936E1A1-F751-46CD-86C7-095BAAFC2E6C}" srcOrd="1" destOrd="0" presId="urn:microsoft.com/office/officeart/2005/8/layout/hierarchy3#1"/>
    <dgm:cxn modelId="{9D061023-EF2D-4F3F-A379-62442A5FFBBF}" type="presParOf" srcId="{D91E5F9D-19A5-44BE-A188-8532C4483C07}" destId="{42FF6BBE-D5D3-44FC-87F5-582AAD171944}" srcOrd="3" destOrd="0" presId="urn:microsoft.com/office/officeart/2005/8/layout/hierarchy3#1"/>
    <dgm:cxn modelId="{19C495D3-F6F0-45EF-AE5A-5256069BCB7D}" type="presParOf" srcId="{42FF6BBE-D5D3-44FC-87F5-582AAD171944}" destId="{68DAD154-5272-4F92-BA46-D58F5AA7B3C6}" srcOrd="0" destOrd="0" presId="urn:microsoft.com/office/officeart/2005/8/layout/hierarchy3#1"/>
    <dgm:cxn modelId="{1B57E97C-3520-4A02-91E9-2929A9FCC9F2}" type="presParOf" srcId="{68DAD154-5272-4F92-BA46-D58F5AA7B3C6}" destId="{91C6FD7F-EC9A-40C4-AD93-5FAFABCCE41B}" srcOrd="0" destOrd="0" presId="urn:microsoft.com/office/officeart/2005/8/layout/hierarchy3#1"/>
    <dgm:cxn modelId="{6CB3C112-E433-44F0-9BCE-A35B9CF2907A}" type="presParOf" srcId="{68DAD154-5272-4F92-BA46-D58F5AA7B3C6}" destId="{1C4F288C-38C8-499B-A088-CE6BC497B221}" srcOrd="1" destOrd="0" presId="urn:microsoft.com/office/officeart/2005/8/layout/hierarchy3#1"/>
    <dgm:cxn modelId="{4D9566C1-8049-4F32-8670-56D9B89A1014}" type="presParOf" srcId="{42FF6BBE-D5D3-44FC-87F5-582AAD171944}" destId="{8B977603-50A5-4A1C-91AB-6C0BF83A4C6D}" srcOrd="1" destOrd="0" presId="urn:microsoft.com/office/officeart/2005/8/layout/hierarchy3#1"/>
    <dgm:cxn modelId="{B4758D95-6FF0-434D-9C46-3B71D9010238}" type="presParOf" srcId="{D91E5F9D-19A5-44BE-A188-8532C4483C07}" destId="{AE773CA4-E7EF-4261-9547-2862A1A4E223}" srcOrd="4" destOrd="0" presId="urn:microsoft.com/office/officeart/2005/8/layout/hierarchy3#1"/>
    <dgm:cxn modelId="{34687335-01C2-4786-9445-9A2BF61D140F}" type="presParOf" srcId="{AE773CA4-E7EF-4261-9547-2862A1A4E223}" destId="{7700F9EE-EF2C-4221-8A6A-AF6D81AC91C3}" srcOrd="0" destOrd="0" presId="urn:microsoft.com/office/officeart/2005/8/layout/hierarchy3#1"/>
    <dgm:cxn modelId="{DF21790D-A2A6-4BFA-A7EE-8312E0C0F320}" type="presParOf" srcId="{7700F9EE-EF2C-4221-8A6A-AF6D81AC91C3}" destId="{8A824306-5A90-4DEB-A9BF-42EABFA32C84}" srcOrd="0" destOrd="0" presId="urn:microsoft.com/office/officeart/2005/8/layout/hierarchy3#1"/>
    <dgm:cxn modelId="{F8A1BE75-DFF2-4C86-92FF-F75E6B294A10}" type="presParOf" srcId="{7700F9EE-EF2C-4221-8A6A-AF6D81AC91C3}" destId="{8F3A96F9-BB1C-40BB-B1E5-7F4306517D8E}" srcOrd="1" destOrd="0" presId="urn:microsoft.com/office/officeart/2005/8/layout/hierarchy3#1"/>
    <dgm:cxn modelId="{F56D63A9-590E-4CF5-B7B0-BCEA6937C7D3}" type="presParOf" srcId="{AE773CA4-E7EF-4261-9547-2862A1A4E223}" destId="{9CBC1993-A991-4B2B-896B-0F295613F64D}" srcOrd="1" destOrd="0" presId="urn:microsoft.com/office/officeart/2005/8/layout/hierarchy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0BA24-AD37-451A-8807-39926EED73B1}" type="doc">
      <dgm:prSet loTypeId="urn:microsoft.com/office/officeart/2005/8/layout/target3#1" loCatId="relationship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ADD5F2C-5A4A-4A6A-A8E3-68DD941E9774}">
      <dgm:prSet custT="1"/>
      <dgm:spPr/>
      <dgm:t>
        <a:bodyPr/>
        <a:lstStyle/>
        <a:p>
          <a:pPr rtl="0"/>
          <a:r>
            <a:rPr lang="uk-UA" sz="3600" b="1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  <a:latin typeface="Bookman Old Style" panose="02050604050505020204" pitchFamily="18" charset="0"/>
            </a:rPr>
            <a:t>Інноваційні</a:t>
          </a:r>
          <a:r>
            <a:rPr lang="uk-UA" sz="3300" b="1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</a:rPr>
            <a:t> </a:t>
          </a:r>
          <a:endParaRPr lang="ru-RU" sz="3300" dirty="0">
            <a:ln w="19050">
              <a:solidFill>
                <a:srgbClr val="BDEEFF"/>
              </a:solidFill>
            </a:ln>
            <a:solidFill>
              <a:srgbClr val="0066CC"/>
            </a:solidFill>
          </a:endParaRPr>
        </a:p>
      </dgm:t>
    </dgm:pt>
    <dgm:pt modelId="{CDEF25BB-42F3-4B34-8602-92BEF960E2E2}" type="parTrans" cxnId="{E76B259A-6BF3-44A0-8447-4534A8DB17C0}">
      <dgm:prSet/>
      <dgm:spPr/>
      <dgm:t>
        <a:bodyPr/>
        <a:lstStyle/>
        <a:p>
          <a:endParaRPr lang="ru-RU"/>
        </a:p>
      </dgm:t>
    </dgm:pt>
    <dgm:pt modelId="{1B298EAE-76E6-4208-98B4-06E441A37880}" type="sibTrans" cxnId="{E76B259A-6BF3-44A0-8447-4534A8DB17C0}">
      <dgm:prSet/>
      <dgm:spPr/>
      <dgm:t>
        <a:bodyPr/>
        <a:lstStyle/>
        <a:p>
          <a:endParaRPr lang="ru-RU"/>
        </a:p>
      </dgm:t>
    </dgm:pt>
    <dgm:pt modelId="{C7928D13-DBCE-4694-8753-71084ED3D7A5}">
      <dgm:prSet custT="1"/>
      <dgm:spPr/>
      <dgm:t>
        <a:bodyPr/>
        <a:lstStyle/>
        <a:p>
          <a:pPr rtl="0"/>
          <a:r>
            <a:rPr lang="uk-UA" sz="3600" b="1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  <a:latin typeface="Bookman Old Style" panose="02050604050505020204" pitchFamily="18" charset="0"/>
            </a:rPr>
            <a:t>технології</a:t>
          </a:r>
          <a:endParaRPr lang="ru-RU" sz="3600" b="1" dirty="0">
            <a:ln w="19050">
              <a:solidFill>
                <a:srgbClr val="BDEEFF"/>
              </a:solidFill>
            </a:ln>
            <a:solidFill>
              <a:srgbClr val="0066CC"/>
            </a:solidFill>
            <a:latin typeface="Bookman Old Style" panose="02050604050505020204" pitchFamily="18" charset="0"/>
          </a:endParaRPr>
        </a:p>
      </dgm:t>
    </dgm:pt>
    <dgm:pt modelId="{BA797D21-0BEE-4ACD-BEA8-E332C17E7307}" type="parTrans" cxnId="{25098DDD-8C2E-45FB-8F23-F93EFFCB79C7}">
      <dgm:prSet/>
      <dgm:spPr/>
      <dgm:t>
        <a:bodyPr/>
        <a:lstStyle/>
        <a:p>
          <a:endParaRPr lang="ru-RU"/>
        </a:p>
      </dgm:t>
    </dgm:pt>
    <dgm:pt modelId="{433E25FB-DB55-4F79-95DF-AF4DDE7EE027}" type="sibTrans" cxnId="{25098DDD-8C2E-45FB-8F23-F93EFFCB79C7}">
      <dgm:prSet/>
      <dgm:spPr/>
      <dgm:t>
        <a:bodyPr/>
        <a:lstStyle/>
        <a:p>
          <a:endParaRPr lang="ru-RU"/>
        </a:p>
      </dgm:t>
    </dgm:pt>
    <dgm:pt modelId="{85489474-3BE7-40B1-9D43-B0DBDFA8A73D}" type="pres">
      <dgm:prSet presAssocID="{BF60BA24-AD37-451A-8807-39926EED73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37D1B2F-06A5-448C-A7C1-95924EC58EE4}" type="pres">
      <dgm:prSet presAssocID="{BADD5F2C-5A4A-4A6A-A8E3-68DD941E9774}" presName="circle1" presStyleLbl="node1" presStyleIdx="0" presStyleCnt="2"/>
      <dgm:spPr/>
    </dgm:pt>
    <dgm:pt modelId="{44D2AB4F-AAD1-4173-A8BE-9B47713B7024}" type="pres">
      <dgm:prSet presAssocID="{BADD5F2C-5A4A-4A6A-A8E3-68DD941E9774}" presName="space" presStyleCnt="0"/>
      <dgm:spPr/>
    </dgm:pt>
    <dgm:pt modelId="{CC90D818-2854-4DBF-AE02-921A9DDFF08E}" type="pres">
      <dgm:prSet presAssocID="{BADD5F2C-5A4A-4A6A-A8E3-68DD941E9774}" presName="rect1" presStyleLbl="alignAcc1" presStyleIdx="0" presStyleCnt="2"/>
      <dgm:spPr/>
    </dgm:pt>
    <dgm:pt modelId="{0597F3AD-2041-45A2-ADEF-F6C698728C48}" type="pres">
      <dgm:prSet presAssocID="{C7928D13-DBCE-4694-8753-71084ED3D7A5}" presName="vertSpace2" presStyleLbl="node1" presStyleIdx="0" presStyleCnt="2"/>
      <dgm:spPr/>
    </dgm:pt>
    <dgm:pt modelId="{3651C0E7-0051-4743-BAEF-E54112CD623C}" type="pres">
      <dgm:prSet presAssocID="{C7928D13-DBCE-4694-8753-71084ED3D7A5}" presName="circle2" presStyleLbl="node1" presStyleIdx="1" presStyleCnt="2"/>
      <dgm:spPr/>
    </dgm:pt>
    <dgm:pt modelId="{EAFA088F-4BEA-41A0-BDEC-C0D033301702}" type="pres">
      <dgm:prSet presAssocID="{C7928D13-DBCE-4694-8753-71084ED3D7A5}" presName="rect2" presStyleLbl="alignAcc1" presStyleIdx="1" presStyleCnt="2"/>
      <dgm:spPr/>
    </dgm:pt>
    <dgm:pt modelId="{F57DB5DC-56A2-417A-822D-A56280E6CA60}" type="pres">
      <dgm:prSet presAssocID="{BADD5F2C-5A4A-4A6A-A8E3-68DD941E9774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E5BADA2-F06D-4D2D-B846-43ED16FCD775}" type="pres">
      <dgm:prSet presAssocID="{C7928D13-DBCE-4694-8753-71084ED3D7A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46A7A90D-738B-4D57-A883-5F000FBC4261}" type="presOf" srcId="{C7928D13-DBCE-4694-8753-71084ED3D7A5}" destId="{9E5BADA2-F06D-4D2D-B846-43ED16FCD775}" srcOrd="1" destOrd="0" presId="urn:microsoft.com/office/officeart/2005/8/layout/target3#1"/>
    <dgm:cxn modelId="{855A7873-0B27-474C-87B0-CE775D7C4422}" type="presOf" srcId="{BADD5F2C-5A4A-4A6A-A8E3-68DD941E9774}" destId="{CC90D818-2854-4DBF-AE02-921A9DDFF08E}" srcOrd="0" destOrd="0" presId="urn:microsoft.com/office/officeart/2005/8/layout/target3#1"/>
    <dgm:cxn modelId="{E76B259A-6BF3-44A0-8447-4534A8DB17C0}" srcId="{BF60BA24-AD37-451A-8807-39926EED73B1}" destId="{BADD5F2C-5A4A-4A6A-A8E3-68DD941E9774}" srcOrd="0" destOrd="0" parTransId="{CDEF25BB-42F3-4B34-8602-92BEF960E2E2}" sibTransId="{1B298EAE-76E6-4208-98B4-06E441A37880}"/>
    <dgm:cxn modelId="{503A72B2-A010-4C17-91C9-9E743C6E04FE}" type="presOf" srcId="{C7928D13-DBCE-4694-8753-71084ED3D7A5}" destId="{EAFA088F-4BEA-41A0-BDEC-C0D033301702}" srcOrd="0" destOrd="0" presId="urn:microsoft.com/office/officeart/2005/8/layout/target3#1"/>
    <dgm:cxn modelId="{EFC058C4-986E-4E98-AABD-1BFADB781BCE}" type="presOf" srcId="{BF60BA24-AD37-451A-8807-39926EED73B1}" destId="{85489474-3BE7-40B1-9D43-B0DBDFA8A73D}" srcOrd="0" destOrd="0" presId="urn:microsoft.com/office/officeart/2005/8/layout/target3#1"/>
    <dgm:cxn modelId="{25098DDD-8C2E-45FB-8F23-F93EFFCB79C7}" srcId="{BF60BA24-AD37-451A-8807-39926EED73B1}" destId="{C7928D13-DBCE-4694-8753-71084ED3D7A5}" srcOrd="1" destOrd="0" parTransId="{BA797D21-0BEE-4ACD-BEA8-E332C17E7307}" sibTransId="{433E25FB-DB55-4F79-95DF-AF4DDE7EE027}"/>
    <dgm:cxn modelId="{7AF665E0-1D14-4424-994B-6A1F889B009C}" type="presOf" srcId="{BADD5F2C-5A4A-4A6A-A8E3-68DD941E9774}" destId="{F57DB5DC-56A2-417A-822D-A56280E6CA60}" srcOrd="1" destOrd="0" presId="urn:microsoft.com/office/officeart/2005/8/layout/target3#1"/>
    <dgm:cxn modelId="{C291D7DD-F466-4F1C-BA5F-11680EFD660F}" type="presParOf" srcId="{85489474-3BE7-40B1-9D43-B0DBDFA8A73D}" destId="{637D1B2F-06A5-448C-A7C1-95924EC58EE4}" srcOrd="0" destOrd="0" presId="urn:microsoft.com/office/officeart/2005/8/layout/target3#1"/>
    <dgm:cxn modelId="{8731DB39-44CF-42E1-9A8E-652A9DBC4BA7}" type="presParOf" srcId="{85489474-3BE7-40B1-9D43-B0DBDFA8A73D}" destId="{44D2AB4F-AAD1-4173-A8BE-9B47713B7024}" srcOrd="1" destOrd="0" presId="urn:microsoft.com/office/officeart/2005/8/layout/target3#1"/>
    <dgm:cxn modelId="{3D51E7D8-BDFD-41C1-8AF8-18FF7462BB07}" type="presParOf" srcId="{85489474-3BE7-40B1-9D43-B0DBDFA8A73D}" destId="{CC90D818-2854-4DBF-AE02-921A9DDFF08E}" srcOrd="2" destOrd="0" presId="urn:microsoft.com/office/officeart/2005/8/layout/target3#1"/>
    <dgm:cxn modelId="{FAEBEA2C-9238-48DA-BA63-BD4FDD6D472A}" type="presParOf" srcId="{85489474-3BE7-40B1-9D43-B0DBDFA8A73D}" destId="{0597F3AD-2041-45A2-ADEF-F6C698728C48}" srcOrd="3" destOrd="0" presId="urn:microsoft.com/office/officeart/2005/8/layout/target3#1"/>
    <dgm:cxn modelId="{4CC37D1B-DE2B-4B06-B007-8C9609D3BC5D}" type="presParOf" srcId="{85489474-3BE7-40B1-9D43-B0DBDFA8A73D}" destId="{3651C0E7-0051-4743-BAEF-E54112CD623C}" srcOrd="4" destOrd="0" presId="urn:microsoft.com/office/officeart/2005/8/layout/target3#1"/>
    <dgm:cxn modelId="{BD344343-5EE3-44DA-9717-0CEBAED90280}" type="presParOf" srcId="{85489474-3BE7-40B1-9D43-B0DBDFA8A73D}" destId="{EAFA088F-4BEA-41A0-BDEC-C0D033301702}" srcOrd="5" destOrd="0" presId="urn:microsoft.com/office/officeart/2005/8/layout/target3#1"/>
    <dgm:cxn modelId="{147739F8-E3AB-4B46-8993-5A57A5660542}" type="presParOf" srcId="{85489474-3BE7-40B1-9D43-B0DBDFA8A73D}" destId="{F57DB5DC-56A2-417A-822D-A56280E6CA60}" srcOrd="6" destOrd="0" presId="urn:microsoft.com/office/officeart/2005/8/layout/target3#1"/>
    <dgm:cxn modelId="{1708574E-239F-46E3-B6BE-6909F8A10040}" type="presParOf" srcId="{85489474-3BE7-40B1-9D43-B0DBDFA8A73D}" destId="{9E5BADA2-F06D-4D2D-B846-43ED16FCD775}" srcOrd="7" destOrd="0" presId="urn:microsoft.com/office/officeart/2005/8/layout/targe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30AF47-516D-4ABD-A86F-ACBC3A54CA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7AB5231-F713-4B1A-ADD2-146692174D13}">
      <dgm:prSet phldrT="[Текст]" custT="1"/>
      <dgm:spPr/>
      <dgm:t>
        <a:bodyPr/>
        <a:lstStyle/>
        <a:p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позитивно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впливає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на 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мотивацію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та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зацікавленість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учнів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,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зростає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uk-UA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пізнавальний </a:t>
          </a:r>
          <a:r>
            <a:rPr lang="uk-UA" sz="2800" b="1" i="1" kern="1200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rPr>
            <a:t>інтерес учнів до навчання</a:t>
          </a:r>
          <a:endParaRPr lang="uk-UA" sz="2800" kern="1200" dirty="0"/>
        </a:p>
      </dgm:t>
    </dgm:pt>
    <dgm:pt modelId="{342F4170-48E7-4D8C-B746-438D2400FE85}" type="parTrans" cxnId="{B32D7299-E671-49EF-9A43-8F4CB7841D29}">
      <dgm:prSet/>
      <dgm:spPr/>
      <dgm:t>
        <a:bodyPr/>
        <a:lstStyle/>
        <a:p>
          <a:endParaRPr lang="uk-UA"/>
        </a:p>
      </dgm:t>
    </dgm:pt>
    <dgm:pt modelId="{8C522B8C-567F-4A83-BEE1-78A79FF3582F}" type="sibTrans" cxnId="{B32D7299-E671-49EF-9A43-8F4CB7841D29}">
      <dgm:prSet/>
      <dgm:spPr/>
      <dgm:t>
        <a:bodyPr/>
        <a:lstStyle/>
        <a:p>
          <a:endParaRPr lang="uk-UA"/>
        </a:p>
      </dgm:t>
    </dgm:pt>
    <dgm:pt modelId="{F69A66C1-F175-4623-B7A4-913193A10BA7}">
      <dgm:prSet phldrT="[Текст]" custT="1"/>
      <dgm:spPr/>
      <dgm:t>
        <a:bodyPr/>
        <a:lstStyle/>
        <a:p>
          <a:r>
            <a:rPr lang="uk-UA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підвищується рівень комунікативних навичок учнів</a:t>
          </a:r>
        </a:p>
      </dgm:t>
    </dgm:pt>
    <dgm:pt modelId="{85419402-04AA-40EE-9648-4BFC69025792}" type="parTrans" cxnId="{E498CF1D-8480-4D6B-9E53-B86B56FA75A4}">
      <dgm:prSet/>
      <dgm:spPr/>
      <dgm:t>
        <a:bodyPr/>
        <a:lstStyle/>
        <a:p>
          <a:endParaRPr lang="uk-UA"/>
        </a:p>
      </dgm:t>
    </dgm:pt>
    <dgm:pt modelId="{047DECF6-16EC-42A2-AF78-065CAC211B09}" type="sibTrans" cxnId="{E498CF1D-8480-4D6B-9E53-B86B56FA75A4}">
      <dgm:prSet/>
      <dgm:spPr/>
      <dgm:t>
        <a:bodyPr/>
        <a:lstStyle/>
        <a:p>
          <a:endParaRPr lang="uk-UA"/>
        </a:p>
      </dgm:t>
    </dgm:pt>
    <dgm:pt modelId="{17BCCEA7-0C2C-45A8-B43E-EC6796284C5D}">
      <dgm:prSet phldrT="[Текст]" custT="1"/>
      <dgm:spPr/>
      <dgm:t>
        <a:bodyPr/>
        <a:lstStyle/>
        <a:p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забезпечує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глибше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розуміння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матеріалу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та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розвитку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 критичного й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творчого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мислення</a:t>
          </a:r>
          <a:endParaRPr lang="uk-UA" sz="2800" b="1" i="1" kern="1200" dirty="0">
            <a:solidFill>
              <a:srgbClr val="8064A2">
                <a:lumMod val="75000"/>
              </a:srgbClr>
            </a:solidFill>
            <a:latin typeface="Bookman Old Style" pitchFamily="18" charset="0"/>
            <a:ea typeface="DejaVu Sans"/>
            <a:cs typeface="DejaVu Sans"/>
          </a:endParaRPr>
        </a:p>
      </dgm:t>
    </dgm:pt>
    <dgm:pt modelId="{DC5D8E84-85F3-4590-914C-DE0991174629}" type="parTrans" cxnId="{E6BC317A-5D9A-4849-88C2-415A5E7DD4A8}">
      <dgm:prSet/>
      <dgm:spPr/>
      <dgm:t>
        <a:bodyPr/>
        <a:lstStyle/>
        <a:p>
          <a:endParaRPr lang="uk-UA"/>
        </a:p>
      </dgm:t>
    </dgm:pt>
    <dgm:pt modelId="{88434983-01F9-478D-A5C8-F812A6849D08}" type="sibTrans" cxnId="{E6BC317A-5D9A-4849-88C2-415A5E7DD4A8}">
      <dgm:prSet/>
      <dgm:spPr/>
      <dgm:t>
        <a:bodyPr/>
        <a:lstStyle/>
        <a:p>
          <a:endParaRPr lang="uk-UA"/>
        </a:p>
      </dgm:t>
    </dgm:pt>
    <dgm:pt modelId="{47BB889B-32F0-4893-A7F1-58A39582B02C}" type="pres">
      <dgm:prSet presAssocID="{D930AF47-516D-4ABD-A86F-ACBC3A54CA2F}" presName="compositeShape" presStyleCnt="0">
        <dgm:presLayoutVars>
          <dgm:dir/>
          <dgm:resizeHandles/>
        </dgm:presLayoutVars>
      </dgm:prSet>
      <dgm:spPr/>
    </dgm:pt>
    <dgm:pt modelId="{9F667A1C-8E7F-41A9-8A0B-96666D193AAD}" type="pres">
      <dgm:prSet presAssocID="{D930AF47-516D-4ABD-A86F-ACBC3A54CA2F}" presName="pyramid" presStyleLbl="node1" presStyleIdx="0" presStyleCnt="1" custLinFactNeighborX="-50781" custLinFactNeighborY="13958"/>
      <dgm:spPr/>
    </dgm:pt>
    <dgm:pt modelId="{68B4781C-E679-4DF2-ABAF-866EFFBD72C1}" type="pres">
      <dgm:prSet presAssocID="{D930AF47-516D-4ABD-A86F-ACBC3A54CA2F}" presName="theList" presStyleCnt="0"/>
      <dgm:spPr/>
    </dgm:pt>
    <dgm:pt modelId="{4672F192-F18B-4242-8C3C-B9DCDB28AB9E}" type="pres">
      <dgm:prSet presAssocID="{17AB5231-F713-4B1A-ADD2-146692174D13}" presName="aNode" presStyleLbl="fgAcc1" presStyleIdx="0" presStyleCnt="3" custScaleX="308232" custScaleY="366842" custLinFactY="-69853" custLinFactNeighborX="-1709" custLinFactNeighborY="-100000">
        <dgm:presLayoutVars>
          <dgm:bulletEnabled val="1"/>
        </dgm:presLayoutVars>
      </dgm:prSet>
      <dgm:spPr/>
    </dgm:pt>
    <dgm:pt modelId="{749298E5-593F-4F95-BB2C-239745D07F7D}" type="pres">
      <dgm:prSet presAssocID="{17AB5231-F713-4B1A-ADD2-146692174D13}" presName="aSpace" presStyleCnt="0"/>
      <dgm:spPr/>
    </dgm:pt>
    <dgm:pt modelId="{F4D42E03-FEEC-4D91-8706-A67646CD62B7}" type="pres">
      <dgm:prSet presAssocID="{F69A66C1-F175-4623-B7A4-913193A10BA7}" presName="aNode" presStyleLbl="fgAcc1" presStyleIdx="1" presStyleCnt="3" custScaleX="310947" custScaleY="202402" custLinFactNeighborX="1755" custLinFactNeighborY="53453">
        <dgm:presLayoutVars>
          <dgm:bulletEnabled val="1"/>
        </dgm:presLayoutVars>
      </dgm:prSet>
      <dgm:spPr/>
    </dgm:pt>
    <dgm:pt modelId="{9C61F16F-AE5E-4893-A811-3DB2A00C5303}" type="pres">
      <dgm:prSet presAssocID="{F69A66C1-F175-4623-B7A4-913193A10BA7}" presName="aSpace" presStyleCnt="0"/>
      <dgm:spPr/>
    </dgm:pt>
    <dgm:pt modelId="{DB9CD6BC-C313-4900-9850-57BF596AC8D9}" type="pres">
      <dgm:prSet presAssocID="{17BCCEA7-0C2C-45A8-B43E-EC6796284C5D}" presName="aNode" presStyleLbl="fgAcc1" presStyleIdx="2" presStyleCnt="3" custScaleX="310947" custScaleY="307737" custLinFactY="84350" custLinFactNeighborX="1755" custLinFactNeighborY="100000">
        <dgm:presLayoutVars>
          <dgm:bulletEnabled val="1"/>
        </dgm:presLayoutVars>
      </dgm:prSet>
      <dgm:spPr/>
    </dgm:pt>
    <dgm:pt modelId="{AB6FDA9C-F0B5-47C1-BC0E-268718A1147A}" type="pres">
      <dgm:prSet presAssocID="{17BCCEA7-0C2C-45A8-B43E-EC6796284C5D}" presName="aSpace" presStyleCnt="0"/>
      <dgm:spPr/>
    </dgm:pt>
  </dgm:ptLst>
  <dgm:cxnLst>
    <dgm:cxn modelId="{E9295C01-327D-4555-A02A-C931CFD4C3B4}" type="presOf" srcId="{17BCCEA7-0C2C-45A8-B43E-EC6796284C5D}" destId="{DB9CD6BC-C313-4900-9850-57BF596AC8D9}" srcOrd="0" destOrd="0" presId="urn:microsoft.com/office/officeart/2005/8/layout/pyramid2"/>
    <dgm:cxn modelId="{E498CF1D-8480-4D6B-9E53-B86B56FA75A4}" srcId="{D930AF47-516D-4ABD-A86F-ACBC3A54CA2F}" destId="{F69A66C1-F175-4623-B7A4-913193A10BA7}" srcOrd="1" destOrd="0" parTransId="{85419402-04AA-40EE-9648-4BFC69025792}" sibTransId="{047DECF6-16EC-42A2-AF78-065CAC211B09}"/>
    <dgm:cxn modelId="{D854C928-6F64-40A1-BA43-0A072AD795EE}" type="presOf" srcId="{D930AF47-516D-4ABD-A86F-ACBC3A54CA2F}" destId="{47BB889B-32F0-4893-A7F1-58A39582B02C}" srcOrd="0" destOrd="0" presId="urn:microsoft.com/office/officeart/2005/8/layout/pyramid2"/>
    <dgm:cxn modelId="{E6BC317A-5D9A-4849-88C2-415A5E7DD4A8}" srcId="{D930AF47-516D-4ABD-A86F-ACBC3A54CA2F}" destId="{17BCCEA7-0C2C-45A8-B43E-EC6796284C5D}" srcOrd="2" destOrd="0" parTransId="{DC5D8E84-85F3-4590-914C-DE0991174629}" sibTransId="{88434983-01F9-478D-A5C8-F812A6849D08}"/>
    <dgm:cxn modelId="{4C028790-659A-4E16-AE54-D77FC9402B53}" type="presOf" srcId="{17AB5231-F713-4B1A-ADD2-146692174D13}" destId="{4672F192-F18B-4242-8C3C-B9DCDB28AB9E}" srcOrd="0" destOrd="0" presId="urn:microsoft.com/office/officeart/2005/8/layout/pyramid2"/>
    <dgm:cxn modelId="{B32D7299-E671-49EF-9A43-8F4CB7841D29}" srcId="{D930AF47-516D-4ABD-A86F-ACBC3A54CA2F}" destId="{17AB5231-F713-4B1A-ADD2-146692174D13}" srcOrd="0" destOrd="0" parTransId="{342F4170-48E7-4D8C-B746-438D2400FE85}" sibTransId="{8C522B8C-567F-4A83-BEE1-78A79FF3582F}"/>
    <dgm:cxn modelId="{509CEC99-E9DB-457F-861A-3A7413D69E90}" type="presOf" srcId="{F69A66C1-F175-4623-B7A4-913193A10BA7}" destId="{F4D42E03-FEEC-4D91-8706-A67646CD62B7}" srcOrd="0" destOrd="0" presId="urn:microsoft.com/office/officeart/2005/8/layout/pyramid2"/>
    <dgm:cxn modelId="{03450A7F-D097-4A8C-9007-A21AAB79BD81}" type="presParOf" srcId="{47BB889B-32F0-4893-A7F1-58A39582B02C}" destId="{9F667A1C-8E7F-41A9-8A0B-96666D193AAD}" srcOrd="0" destOrd="0" presId="urn:microsoft.com/office/officeart/2005/8/layout/pyramid2"/>
    <dgm:cxn modelId="{04D4A6FD-7582-467A-9D8C-26193C010999}" type="presParOf" srcId="{47BB889B-32F0-4893-A7F1-58A39582B02C}" destId="{68B4781C-E679-4DF2-ABAF-866EFFBD72C1}" srcOrd="1" destOrd="0" presId="urn:microsoft.com/office/officeart/2005/8/layout/pyramid2"/>
    <dgm:cxn modelId="{CC254BD3-2799-44A3-838E-192379F307CB}" type="presParOf" srcId="{68B4781C-E679-4DF2-ABAF-866EFFBD72C1}" destId="{4672F192-F18B-4242-8C3C-B9DCDB28AB9E}" srcOrd="0" destOrd="0" presId="urn:microsoft.com/office/officeart/2005/8/layout/pyramid2"/>
    <dgm:cxn modelId="{D4DB898A-2FC9-4F1A-BFCE-22D00A934ADB}" type="presParOf" srcId="{68B4781C-E679-4DF2-ABAF-866EFFBD72C1}" destId="{749298E5-593F-4F95-BB2C-239745D07F7D}" srcOrd="1" destOrd="0" presId="urn:microsoft.com/office/officeart/2005/8/layout/pyramid2"/>
    <dgm:cxn modelId="{4F7BE45F-BA9A-4230-BDED-F6EBE0D6048B}" type="presParOf" srcId="{68B4781C-E679-4DF2-ABAF-866EFFBD72C1}" destId="{F4D42E03-FEEC-4D91-8706-A67646CD62B7}" srcOrd="2" destOrd="0" presId="urn:microsoft.com/office/officeart/2005/8/layout/pyramid2"/>
    <dgm:cxn modelId="{AE471FA1-DB9F-4BE9-8770-473783E59920}" type="presParOf" srcId="{68B4781C-E679-4DF2-ABAF-866EFFBD72C1}" destId="{9C61F16F-AE5E-4893-A811-3DB2A00C5303}" srcOrd="3" destOrd="0" presId="urn:microsoft.com/office/officeart/2005/8/layout/pyramid2"/>
    <dgm:cxn modelId="{49A96B4E-E9AE-4F0C-A1B3-BCFC00A3AFC0}" type="presParOf" srcId="{68B4781C-E679-4DF2-ABAF-866EFFBD72C1}" destId="{DB9CD6BC-C313-4900-9850-57BF596AC8D9}" srcOrd="4" destOrd="0" presId="urn:microsoft.com/office/officeart/2005/8/layout/pyramid2"/>
    <dgm:cxn modelId="{F3BBF665-AAA8-4587-9D74-58BA553CD538}" type="presParOf" srcId="{68B4781C-E679-4DF2-ABAF-866EFFBD72C1}" destId="{AB6FDA9C-F0B5-47C1-BC0E-268718A1147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93E57-65E9-47AF-A657-B00FDB90274D}">
      <dsp:nvSpPr>
        <dsp:cNvPr id="0" name=""/>
        <dsp:cNvSpPr/>
      </dsp:nvSpPr>
      <dsp:spPr>
        <a:xfrm>
          <a:off x="636861" y="0"/>
          <a:ext cx="7217763" cy="3399358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AC631B-AF9D-4906-BD14-09EDFDA78760}">
      <dsp:nvSpPr>
        <dsp:cNvPr id="0" name=""/>
        <dsp:cNvSpPr/>
      </dsp:nvSpPr>
      <dsp:spPr>
        <a:xfrm>
          <a:off x="77725" y="398962"/>
          <a:ext cx="1860319" cy="256572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Увага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до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учня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,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визнання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його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цінності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розвиток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його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потенціалу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DejaVu Sans"/>
            <a:cs typeface="DejaVu Sans"/>
          </a:endParaRPr>
        </a:p>
      </dsp:txBody>
      <dsp:txXfrm>
        <a:off x="168538" y="489775"/>
        <a:ext cx="1678693" cy="2384100"/>
      </dsp:txXfrm>
    </dsp:sp>
    <dsp:sp modelId="{D2F3DAA4-6006-47A4-B565-CF544E636CEE}">
      <dsp:nvSpPr>
        <dsp:cNvPr id="0" name=""/>
        <dsp:cNvSpPr/>
      </dsp:nvSpPr>
      <dsp:spPr>
        <a:xfrm>
          <a:off x="2117914" y="398955"/>
          <a:ext cx="1860319" cy="260144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свого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предмета, а також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психології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педагогіки</a:t>
          </a:r>
          <a:r>
            <a:rPr lang="ru-RU" sz="1800" b="0" i="0" kern="1200" dirty="0"/>
            <a:t>.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8727" y="489768"/>
        <a:ext cx="1678693" cy="2419821"/>
      </dsp:txXfrm>
    </dsp:sp>
    <dsp:sp modelId="{D5EA22FF-D38F-4753-B79F-6595BB579DC1}">
      <dsp:nvSpPr>
        <dsp:cNvPr id="0" name=""/>
        <dsp:cNvSpPr/>
      </dsp:nvSpPr>
      <dsp:spPr>
        <a:xfrm>
          <a:off x="4234056" y="398982"/>
          <a:ext cx="2139516" cy="2601392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Вдосконалювати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свої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знання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та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навички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, бути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відкритим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до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інновацій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.</a:t>
          </a:r>
        </a:p>
      </dsp:txBody>
      <dsp:txXfrm>
        <a:off x="4338499" y="503425"/>
        <a:ext cx="1930630" cy="2392506"/>
      </dsp:txXfrm>
    </dsp:sp>
    <dsp:sp modelId="{94372312-3110-4BB7-943D-2FF49B1735C2}">
      <dsp:nvSpPr>
        <dsp:cNvPr id="0" name=""/>
        <dsp:cNvSpPr/>
      </dsp:nvSpPr>
      <dsp:spPr>
        <a:xfrm>
          <a:off x="6629395" y="398955"/>
          <a:ext cx="1860319" cy="260144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Зберігати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витримку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в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конфліктних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ситуаціях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;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розвивати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 атмосферу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поваги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і </a:t>
          </a:r>
          <a:r>
            <a:rPr lang="ru-RU" sz="1800" b="1" kern="1200" dirty="0" err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діалогу</a:t>
          </a:r>
          <a:r>
            <a:rPr lang="ru-RU" sz="18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rPr>
            <a:t> </a:t>
          </a:r>
          <a:endParaRPr lang="ru-RU" sz="15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20208" y="489768"/>
        <a:ext cx="1678693" cy="2419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78D97-08AA-4A86-98B2-DD1FC98E8D09}">
      <dsp:nvSpPr>
        <dsp:cNvPr id="0" name=""/>
        <dsp:cNvSpPr/>
      </dsp:nvSpPr>
      <dsp:spPr>
        <a:xfrm>
          <a:off x="25780" y="1275992"/>
          <a:ext cx="1671795" cy="196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Інтерактивні технології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74745" y="1324957"/>
        <a:ext cx="1573865" cy="1866291"/>
      </dsp:txXfrm>
    </dsp:sp>
    <dsp:sp modelId="{3344F6E4-1D90-4079-983E-75069C087057}">
      <dsp:nvSpPr>
        <dsp:cNvPr id="0" name=""/>
        <dsp:cNvSpPr/>
      </dsp:nvSpPr>
      <dsp:spPr>
        <a:xfrm>
          <a:off x="1733745" y="1530568"/>
          <a:ext cx="1671795" cy="196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Технологія проектного навчання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1782710" y="1579533"/>
        <a:ext cx="1573865" cy="1866291"/>
      </dsp:txXfrm>
    </dsp:sp>
    <dsp:sp modelId="{E17A6265-A61A-4F8F-8840-4493561DC90F}">
      <dsp:nvSpPr>
        <dsp:cNvPr id="0" name=""/>
        <dsp:cNvSpPr/>
      </dsp:nvSpPr>
      <dsp:spPr>
        <a:xfrm>
          <a:off x="3455004" y="1288391"/>
          <a:ext cx="1886738" cy="20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Інформаційно-</a:t>
          </a:r>
          <a:r>
            <a:rPr lang="uk-UA" sz="1800" b="1" i="1" kern="1200" dirty="0" err="1">
              <a:solidFill>
                <a:schemeClr val="tx1"/>
              </a:solidFill>
            </a:rPr>
            <a:t>комп</a:t>
          </a:r>
          <a:r>
            <a:rPr lang="en-US" sz="1800" b="1" i="1" kern="1200" dirty="0">
              <a:solidFill>
                <a:schemeClr val="tx1"/>
              </a:solidFill>
            </a:rPr>
            <a:t>’</a:t>
          </a:r>
          <a:r>
            <a:rPr lang="uk-UA" sz="1800" b="1" i="1" kern="1200" dirty="0">
              <a:solidFill>
                <a:schemeClr val="tx1"/>
              </a:solidFill>
            </a:rPr>
            <a:t>ютерні технології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510265" y="1343652"/>
        <a:ext cx="1776216" cy="1984761"/>
      </dsp:txXfrm>
    </dsp:sp>
    <dsp:sp modelId="{91C6FD7F-EC9A-40C4-AD93-5FAFABCCE41B}">
      <dsp:nvSpPr>
        <dsp:cNvPr id="0" name=""/>
        <dsp:cNvSpPr/>
      </dsp:nvSpPr>
      <dsp:spPr>
        <a:xfrm>
          <a:off x="5379311" y="1530568"/>
          <a:ext cx="1671795" cy="196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Технологія розвитку критичного мислення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5428276" y="1579533"/>
        <a:ext cx="1573865" cy="1866291"/>
      </dsp:txXfrm>
    </dsp:sp>
    <dsp:sp modelId="{8A824306-5A90-4DEB-A9BF-42EABFA32C84}">
      <dsp:nvSpPr>
        <dsp:cNvPr id="0" name=""/>
        <dsp:cNvSpPr/>
      </dsp:nvSpPr>
      <dsp:spPr>
        <a:xfrm>
          <a:off x="7036794" y="1277481"/>
          <a:ext cx="1671795" cy="196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Ігрові технології навчання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7085759" y="1326446"/>
        <a:ext cx="1573865" cy="1866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D1B2F-06A5-448C-A7C1-95924EC58EE4}">
      <dsp:nvSpPr>
        <dsp:cNvPr id="0" name=""/>
        <dsp:cNvSpPr/>
      </dsp:nvSpPr>
      <dsp:spPr>
        <a:xfrm>
          <a:off x="0" y="0"/>
          <a:ext cx="1658605" cy="16586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90D818-2854-4DBF-AE02-921A9DDFF08E}">
      <dsp:nvSpPr>
        <dsp:cNvPr id="0" name=""/>
        <dsp:cNvSpPr/>
      </dsp:nvSpPr>
      <dsp:spPr>
        <a:xfrm>
          <a:off x="829302" y="0"/>
          <a:ext cx="3536795" cy="1658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  <a:latin typeface="Bookman Old Style" panose="02050604050505020204" pitchFamily="18" charset="0"/>
            </a:rPr>
            <a:t>Інноваційні</a:t>
          </a:r>
          <a:r>
            <a:rPr lang="uk-UA" sz="3300" b="1" kern="1200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</a:rPr>
            <a:t> </a:t>
          </a:r>
          <a:endParaRPr lang="ru-RU" sz="3300" kern="1200" dirty="0">
            <a:ln w="19050">
              <a:solidFill>
                <a:srgbClr val="BDEEFF"/>
              </a:solidFill>
            </a:ln>
            <a:solidFill>
              <a:srgbClr val="0066CC"/>
            </a:solidFill>
          </a:endParaRPr>
        </a:p>
      </dsp:txBody>
      <dsp:txXfrm>
        <a:off x="829302" y="0"/>
        <a:ext cx="3536795" cy="787837"/>
      </dsp:txXfrm>
    </dsp:sp>
    <dsp:sp modelId="{3651C0E7-0051-4743-BAEF-E54112CD623C}">
      <dsp:nvSpPr>
        <dsp:cNvPr id="0" name=""/>
        <dsp:cNvSpPr/>
      </dsp:nvSpPr>
      <dsp:spPr>
        <a:xfrm>
          <a:off x="435383" y="787837"/>
          <a:ext cx="787837" cy="7878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FA088F-4BEA-41A0-BDEC-C0D033301702}">
      <dsp:nvSpPr>
        <dsp:cNvPr id="0" name=""/>
        <dsp:cNvSpPr/>
      </dsp:nvSpPr>
      <dsp:spPr>
        <a:xfrm>
          <a:off x="829302" y="787837"/>
          <a:ext cx="3536795" cy="787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n w="19050">
                <a:solidFill>
                  <a:srgbClr val="BDEEFF"/>
                </a:solidFill>
              </a:ln>
              <a:solidFill>
                <a:srgbClr val="0066CC"/>
              </a:solidFill>
              <a:latin typeface="Bookman Old Style" panose="02050604050505020204" pitchFamily="18" charset="0"/>
            </a:rPr>
            <a:t>технології</a:t>
          </a:r>
          <a:endParaRPr lang="ru-RU" sz="3600" b="1" kern="1200" dirty="0">
            <a:ln w="19050">
              <a:solidFill>
                <a:srgbClr val="BDEEFF"/>
              </a:solidFill>
            </a:ln>
            <a:solidFill>
              <a:srgbClr val="0066CC"/>
            </a:solidFill>
            <a:latin typeface="Bookman Old Style" panose="02050604050505020204" pitchFamily="18" charset="0"/>
          </a:endParaRPr>
        </a:p>
      </dsp:txBody>
      <dsp:txXfrm>
        <a:off x="829302" y="787837"/>
        <a:ext cx="3536795" cy="787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67A1C-8E7F-41A9-8A0B-96666D193AAD}">
      <dsp:nvSpPr>
        <dsp:cNvPr id="0" name=""/>
        <dsp:cNvSpPr/>
      </dsp:nvSpPr>
      <dsp:spPr>
        <a:xfrm>
          <a:off x="0" y="0"/>
          <a:ext cx="4175407" cy="417540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2F192-F18B-4242-8C3C-B9DCDB28AB9E}">
      <dsp:nvSpPr>
        <dsp:cNvPr id="0" name=""/>
        <dsp:cNvSpPr/>
      </dsp:nvSpPr>
      <dsp:spPr>
        <a:xfrm>
          <a:off x="0" y="118509"/>
          <a:ext cx="8365461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позитивно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впливає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на 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мотивацію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та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зацікавленість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учнів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,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зростає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uk-UA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пізнавальний </a:t>
          </a:r>
          <a:r>
            <a:rPr lang="uk-UA" sz="2800" b="1" i="1" kern="1200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rPr>
            <a:t>інтерес учнів до навчання</a:t>
          </a:r>
          <a:endParaRPr lang="uk-UA" sz="2800" kern="1200" dirty="0"/>
        </a:p>
      </dsp:txBody>
      <dsp:txXfrm>
        <a:off x="65353" y="183862"/>
        <a:ext cx="8234755" cy="1208048"/>
      </dsp:txXfrm>
    </dsp:sp>
    <dsp:sp modelId="{F4D42E03-FEEC-4D91-8706-A67646CD62B7}">
      <dsp:nvSpPr>
        <dsp:cNvPr id="0" name=""/>
        <dsp:cNvSpPr/>
      </dsp:nvSpPr>
      <dsp:spPr>
        <a:xfrm>
          <a:off x="3" y="1827804"/>
          <a:ext cx="8439146" cy="7386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підвищується рівень комунікативних навичок учнів</a:t>
          </a:r>
        </a:p>
      </dsp:txBody>
      <dsp:txXfrm>
        <a:off x="36061" y="1863862"/>
        <a:ext cx="8367030" cy="666530"/>
      </dsp:txXfrm>
    </dsp:sp>
    <dsp:sp modelId="{DB9CD6BC-C313-4900-9850-57BF596AC8D9}">
      <dsp:nvSpPr>
        <dsp:cNvPr id="0" name=""/>
        <dsp:cNvSpPr/>
      </dsp:nvSpPr>
      <dsp:spPr>
        <a:xfrm>
          <a:off x="3" y="2941129"/>
          <a:ext cx="8439146" cy="1123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забезпечує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глибше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розуміння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матеріалу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та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розвитку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 критичного й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творчого</a:t>
          </a:r>
          <a:r>
            <a:rPr lang="ru-RU" sz="2800" b="1" i="1" kern="1200" dirty="0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 </a:t>
          </a:r>
          <a:r>
            <a:rPr lang="ru-RU" sz="2800" b="1" i="1" kern="1200" dirty="0" err="1">
              <a:solidFill>
                <a:srgbClr val="8064A2">
                  <a:lumMod val="75000"/>
                </a:srgbClr>
              </a:solidFill>
              <a:latin typeface="Bookman Old Style" pitchFamily="18" charset="0"/>
              <a:ea typeface="DejaVu Sans"/>
              <a:cs typeface="DejaVu Sans"/>
            </a:rPr>
            <a:t>мислення</a:t>
          </a:r>
          <a:endParaRPr lang="uk-UA" sz="2800" b="1" i="1" kern="1200" dirty="0">
            <a:solidFill>
              <a:srgbClr val="8064A2">
                <a:lumMod val="75000"/>
              </a:srgbClr>
            </a:solidFill>
            <a:latin typeface="Bookman Old Style" pitchFamily="18" charset="0"/>
            <a:ea typeface="DejaVu Sans"/>
            <a:cs typeface="DejaVu Sans"/>
          </a:endParaRPr>
        </a:p>
      </dsp:txBody>
      <dsp:txXfrm>
        <a:off x="54826" y="2995952"/>
        <a:ext cx="8329500" cy="101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#1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7DBF7C4-585E-41CB-8310-6DD5D299FC9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1/13/2026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CB98B8-7EDE-47F0-8266-DA1A770A912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‹№›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7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 txBox="1">
            <a:spLocks noChangeArrowheads="1"/>
          </p:cNvSpPr>
          <p:nvPr/>
        </p:nvSpPr>
        <p:spPr>
          <a:xfrm>
            <a:off x="2218692" y="291997"/>
            <a:ext cx="5879081" cy="1418785"/>
          </a:xfrm>
          <a:prstGeom prst="roundRect">
            <a:avLst>
              <a:gd name="adj" fmla="val 50000"/>
            </a:avLst>
          </a:prstGeom>
          <a:pattFill prst="pct5">
            <a:fgClr>
              <a:srgbClr val="339933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Портфоліо</a:t>
            </a:r>
            <a:r>
              <a:rPr lang="uk-UA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0927" y="1710782"/>
            <a:ext cx="587908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вчителя</a:t>
            </a:r>
          </a:p>
          <a:p>
            <a:pPr algn="ctr"/>
            <a:r>
              <a:rPr lang="uk-UA" sz="4000" b="1" dirty="0">
                <a:ln w="19050">
                  <a:solidFill>
                    <a:srgbClr val="FFFF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b="1" i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математики</a:t>
            </a:r>
            <a:r>
              <a:rPr lang="uk-UA" sz="4000" b="1" dirty="0">
                <a:ln w="19050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Броварський ліцей №5 ім. Василя Стуса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uk-UA" sz="2000" b="1" dirty="0">
              <a:ln w="19050">
                <a:solidFill>
                  <a:srgbClr val="FFFF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4800" b="1" i="1" dirty="0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Матата</a:t>
            </a:r>
            <a:endParaRPr lang="uk-UA" sz="4800" b="1" i="1" dirty="0">
              <a:ln w="11430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4800" b="1" i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Владислав Юрійович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699FF3-2440-94E7-F882-50F42C9B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" y="2824171"/>
            <a:ext cx="3024993" cy="403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100F-5C5B-4E3B-9FE8-9A740535D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>
            <a:extLst>
              <a:ext uri="{FF2B5EF4-FFF2-40B4-BE49-F238E27FC236}">
                <a16:creationId xmlns:a16="http://schemas.microsoft.com/office/drawing/2014/main" id="{3B7BFEE7-B7E6-30B8-3315-612E68EBBA4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7FD9C5-FC62-931F-8E17-833838CD1331}"/>
              </a:ext>
            </a:extLst>
          </p:cNvPr>
          <p:cNvSpPr/>
          <p:nvPr/>
        </p:nvSpPr>
        <p:spPr>
          <a:xfrm>
            <a:off x="251613" y="498993"/>
            <a:ext cx="8892387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курсах підвищення кваліфікації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" name="Picture 8" descr="Научно-педагогическая библиотека АлтГПУ :Виртуальная выставка">
            <a:extLst>
              <a:ext uri="{FF2B5EF4-FFF2-40B4-BE49-F238E27FC236}">
                <a16:creationId xmlns:a16="http://schemas.microsoft.com/office/drawing/2014/main" id="{729F2D47-522E-4CE6-EF4E-7C68B008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78" y="4263089"/>
            <a:ext cx="1044852" cy="11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DBF53-C3CB-74F3-6197-6078329EC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72" y="1329989"/>
            <a:ext cx="6548503" cy="50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4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4320" y="-498633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613" y="498993"/>
            <a:ext cx="8892387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про участь у курсах підвищення кваліфікації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4C474-99BE-5654-F7FB-306E05A60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281056"/>
            <a:ext cx="3851071" cy="5443012"/>
          </a:xfrm>
          <a:prstGeom prst="rect">
            <a:avLst/>
          </a:prstGeom>
        </p:spPr>
      </p:pic>
      <p:pic>
        <p:nvPicPr>
          <p:cNvPr id="9" name="Picture 2" descr="Контрпримеры в математике">
            <a:extLst>
              <a:ext uri="{FF2B5EF4-FFF2-40B4-BE49-F238E27FC236}">
                <a16:creationId xmlns:a16="http://schemas.microsoft.com/office/drawing/2014/main" id="{A7703F43-746A-56A9-1F29-A23FA14E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95" y="4699672"/>
            <a:ext cx="1499081" cy="10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9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1613" y="498993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Сертифікати про участь у тренінгах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78" y="4263089"/>
            <a:ext cx="1044852" cy="11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E3B821-D223-B622-D094-8D379C338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3071" y="427405"/>
            <a:ext cx="4674093" cy="66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7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4" name="AutoShape 9"/>
          <p:cNvSpPr txBox="1">
            <a:spLocks noChangeArrowheads="1"/>
          </p:cNvSpPr>
          <p:nvPr/>
        </p:nvSpPr>
        <p:spPr>
          <a:xfrm>
            <a:off x="1272271" y="468922"/>
            <a:ext cx="6992498" cy="1547447"/>
          </a:xfrm>
          <a:prstGeom prst="roundRect">
            <a:avLst>
              <a:gd name="adj" fmla="val 50000"/>
            </a:avLst>
          </a:prstGeom>
          <a:pattFill prst="lgGrid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Правила педагогічної майстерності</a:t>
            </a:r>
            <a:endParaRPr lang="ru-RU" sz="4000" b="1" i="1" dirty="0">
              <a:ln w="11430">
                <a:solidFill>
                  <a:srgbClr val="0066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98033118"/>
              </p:ext>
            </p:extLst>
          </p:nvPr>
        </p:nvGraphicFramePr>
        <p:xfrm>
          <a:off x="393040" y="2085975"/>
          <a:ext cx="8491487" cy="339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Математика для школьников и студентов! в Судаке, цена 500 рубле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77" y="5018222"/>
            <a:ext cx="2386451" cy="16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01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65206" y="1409487"/>
            <a:ext cx="8617906" cy="4949546"/>
          </a:xfrm>
          <a:prstGeom prst="wedgeRoundRectCallout">
            <a:avLst>
              <a:gd name="adj1" fmla="val -12754"/>
              <a:gd name="adj2" fmla="val -48252"/>
              <a:gd name="adj3" fmla="val 16667"/>
            </a:avLst>
          </a:prstGeom>
          <a:solidFill>
            <a:srgbClr val="CEFFFC"/>
          </a:solidFill>
          <a:ln w="60325" cmpd="tri">
            <a:solidFill>
              <a:srgbClr val="4CDDF9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9"/>
          <p:cNvSpPr txBox="1">
            <a:spLocks noChangeArrowheads="1"/>
          </p:cNvSpPr>
          <p:nvPr/>
        </p:nvSpPr>
        <p:spPr>
          <a:xfrm>
            <a:off x="125252" y="193005"/>
            <a:ext cx="8897815" cy="961293"/>
          </a:xfrm>
          <a:prstGeom prst="roundRect">
            <a:avLst>
              <a:gd name="adj" fmla="val 50000"/>
            </a:avLst>
          </a:prstGeom>
          <a:pattFill prst="wdUpDiag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Проблема, над якою працюю:</a:t>
            </a:r>
            <a:endParaRPr lang="ru-RU" sz="4000" b="1" i="1" dirty="0">
              <a:ln w="11430">
                <a:solidFill>
                  <a:srgbClr val="0066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31" y="1690242"/>
            <a:ext cx="8299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підвищення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мотивації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учнів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розвиток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у них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математичного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мислення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формування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учнів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навичок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застосування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математики в реальному </a:t>
            </a:r>
            <a:r>
              <a:rPr lang="ru-RU" sz="4400" b="1" dirty="0" err="1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житті</a:t>
            </a:r>
            <a:r>
              <a:rPr lang="ru-RU" sz="4400" b="1" dirty="0">
                <a:ln w="0">
                  <a:solidFill>
                    <a:srgbClr val="BDEE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266" name="Picture 2" descr="Восточно-Казахстанский региональный научно-практический центр «Дарын» - ВКО  &amp;quot;Дарын&amp;quot; - О проведении областной олимпиады «Юный математик» и «Юный физик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5046309"/>
            <a:ext cx="1552684" cy="11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pic>
        <p:nvPicPr>
          <p:cNvPr id="2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" y="-4847"/>
            <a:ext cx="9130114" cy="68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19182" y="-10818"/>
            <a:ext cx="8687624" cy="1052893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latin typeface="Georgia" panose="02040502050405020303" pitchFamily="18" charset="0"/>
              </a:rPr>
              <a:t>Шляхи реалізації </a:t>
            </a:r>
          </a:p>
          <a:p>
            <a:pPr algn="ctr"/>
            <a:r>
              <a:rPr lang="uk-UA" sz="3200" b="1" i="1" dirty="0">
                <a:latin typeface="Georgia" panose="02040502050405020303" pitchFamily="18" charset="0"/>
              </a:rPr>
              <a:t>педагогічної проблеми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442218" y="1140096"/>
            <a:ext cx="4596263" cy="1110943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Розв’язання</a:t>
            </a:r>
            <a:r>
              <a:rPr lang="ru-RU" b="1" dirty="0"/>
              <a:t> задач практичного </a:t>
            </a:r>
            <a:r>
              <a:rPr lang="ru-RU" b="1" dirty="0" err="1"/>
              <a:t>змісту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показують</a:t>
            </a:r>
            <a:r>
              <a:rPr lang="ru-RU" b="1" dirty="0"/>
              <a:t> </a:t>
            </a:r>
            <a:r>
              <a:rPr lang="ru-RU" b="1" dirty="0" err="1"/>
              <a:t>зв’язок</a:t>
            </a:r>
            <a:r>
              <a:rPr lang="ru-RU" b="1" dirty="0"/>
              <a:t> математики з </a:t>
            </a:r>
            <a:r>
              <a:rPr lang="ru-RU" b="1" dirty="0" err="1"/>
              <a:t>реальним</a:t>
            </a:r>
            <a:r>
              <a:rPr lang="ru-RU" b="1" dirty="0"/>
              <a:t> </a:t>
            </a:r>
            <a:r>
              <a:rPr lang="ru-RU" b="1" dirty="0" err="1"/>
              <a:t>життям</a:t>
            </a:r>
            <a:r>
              <a:rPr lang="ru-RU" b="1" dirty="0"/>
              <a:t> і </a:t>
            </a:r>
            <a:r>
              <a:rPr lang="ru-RU" b="1" dirty="0" err="1"/>
              <a:t>фінансовою</a:t>
            </a:r>
            <a:r>
              <a:rPr lang="ru-RU" b="1" dirty="0"/>
              <a:t> </a:t>
            </a:r>
            <a:r>
              <a:rPr lang="ru-RU" b="1" dirty="0" err="1"/>
              <a:t>грамотністю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451908" y="2473148"/>
            <a:ext cx="2664296" cy="819327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Ознайомлення з перспективним досвідом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72125" y="3841301"/>
            <a:ext cx="3534681" cy="1019546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Georgia" panose="02040502050405020303" pitchFamily="18" charset="0"/>
              </a:rPr>
              <a:t>Використання інтерактивних дошок, ігрових підходів для підвищення зацікавленості</a:t>
            </a:r>
            <a:r>
              <a:rPr lang="uk-UA" sz="1600" b="1" i="1" dirty="0">
                <a:latin typeface="Georgia" panose="02040502050405020303" pitchFamily="18" charset="0"/>
              </a:rPr>
              <a:t>.</a:t>
            </a:r>
            <a:endParaRPr lang="ru-RU" sz="1600" b="1" i="1" dirty="0">
              <a:latin typeface="Georgia" panose="02040502050405020303" pitchFamily="18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78899" y="2301752"/>
            <a:ext cx="3445352" cy="1245653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 </a:t>
            </a:r>
            <a:r>
              <a:rPr lang="ru-RU" b="1" dirty="0" err="1">
                <a:latin typeface="Georgia" panose="02040502050405020303" pitchFamily="18" charset="0"/>
              </a:rPr>
              <a:t>Р</a:t>
            </a:r>
            <a:r>
              <a:rPr lang="ru-RU" b="1" dirty="0" err="1"/>
              <a:t>озвиток</a:t>
            </a:r>
            <a:r>
              <a:rPr lang="ru-RU" b="1" dirty="0"/>
              <a:t> критичного </a:t>
            </a:r>
            <a:r>
              <a:rPr lang="ru-RU" b="1" dirty="0" err="1"/>
              <a:t>мислення</a:t>
            </a:r>
            <a:r>
              <a:rPr lang="ru-RU" b="1" dirty="0"/>
              <a:t> та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математичної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ru-RU" b="1" dirty="0"/>
              <a:t> у </a:t>
            </a:r>
            <a:r>
              <a:rPr lang="ru-RU" b="1" dirty="0" err="1"/>
              <a:t>школярів</a:t>
            </a:r>
            <a:endParaRPr lang="ru-RU" b="1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0629" y="4051203"/>
            <a:ext cx="2160240" cy="1080120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Індивідуальна робота з учнями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91330" y="5466324"/>
            <a:ext cx="4639653" cy="1296999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Використання</a:t>
            </a:r>
            <a:r>
              <a:rPr lang="ru-RU" b="1" dirty="0"/>
              <a:t> ШІ для </a:t>
            </a:r>
            <a:r>
              <a:rPr lang="ru-RU" b="1" dirty="0" err="1"/>
              <a:t>персоналізації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та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інтерактивних</a:t>
            </a:r>
            <a:r>
              <a:rPr lang="ru-RU" b="1" dirty="0"/>
              <a:t> </a:t>
            </a:r>
            <a:r>
              <a:rPr lang="ru-RU" b="1" dirty="0" err="1"/>
              <a:t>візуалізацій</a:t>
            </a:r>
            <a:r>
              <a:rPr lang="ru-RU" b="1" dirty="0"/>
              <a:t> </a:t>
            </a:r>
            <a:r>
              <a:rPr lang="ru-RU" b="1" dirty="0" err="1"/>
              <a:t>математичних</a:t>
            </a:r>
            <a:r>
              <a:rPr lang="ru-RU" b="1" dirty="0"/>
              <a:t> моделей.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6353175" y="5582584"/>
            <a:ext cx="2428748" cy="792088"/>
          </a:xfrm>
          <a:prstGeom prst="flowChartAlternateProcess">
            <a:avLst/>
          </a:prstGeom>
          <a:solidFill>
            <a:srgbClr val="C9E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Georgia" panose="02040502050405020303" pitchFamily="18" charset="0"/>
              </a:rPr>
              <a:t>Участь у конференціях і тренінгах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434934">
            <a:off x="7082170" y="1778551"/>
            <a:ext cx="1296144" cy="49003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169974" y="3357973"/>
            <a:ext cx="504056" cy="45010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572">
            <a:off x="7617383" y="4919197"/>
            <a:ext cx="673802" cy="675564"/>
          </a:xfrm>
          <a:prstGeom prst="rect">
            <a:avLst/>
          </a:prstGeom>
        </p:spPr>
      </p:pic>
      <p:sp>
        <p:nvSpPr>
          <p:cNvPr id="37" name="Стрелка влево 36"/>
          <p:cNvSpPr/>
          <p:nvPr/>
        </p:nvSpPr>
        <p:spPr>
          <a:xfrm>
            <a:off x="5400674" y="5836698"/>
            <a:ext cx="802479" cy="511127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7775636">
            <a:off x="2438215" y="4810504"/>
            <a:ext cx="405212" cy="6407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940117" y="3547404"/>
            <a:ext cx="550114" cy="4926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4079194">
            <a:off x="1861403" y="1619804"/>
            <a:ext cx="384182" cy="683259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42" y="2528261"/>
            <a:ext cx="2582221" cy="2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5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197" y="473025"/>
            <a:ext cx="8077605" cy="9881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otype Corsiva" panose="03010101010201010101" charset="0"/>
              </a:rPr>
              <a:t>Загальна мета і очікувані результати:</a:t>
            </a:r>
          </a:p>
        </p:txBody>
      </p:sp>
      <p:sp>
        <p:nvSpPr>
          <p:cNvPr id="5" name="Down Arrow Callout 3"/>
          <p:cNvSpPr/>
          <p:nvPr/>
        </p:nvSpPr>
        <p:spPr>
          <a:xfrm>
            <a:off x="137430" y="1282817"/>
            <a:ext cx="2047057" cy="897655"/>
          </a:xfrm>
          <a:prstGeom prst="downArrowCallou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Вчитель:</a:t>
            </a:r>
          </a:p>
        </p:txBody>
      </p:sp>
      <p:sp>
        <p:nvSpPr>
          <p:cNvPr id="9" name="Round Diagonal Corner Rectangle 7"/>
          <p:cNvSpPr/>
          <p:nvPr/>
        </p:nvSpPr>
        <p:spPr>
          <a:xfrm>
            <a:off x="533197" y="2209800"/>
            <a:ext cx="8480120" cy="2266950"/>
          </a:xfrm>
          <a:prstGeom prst="round2DiagRect">
            <a:avLst/>
          </a:prstGeom>
          <a:solidFill>
            <a:srgbClr val="8D8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Навчити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учнів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не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лише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виконувати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дії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, а 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розуміти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сутність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математичних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процесів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мислити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самостійно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застосовувати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знання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для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розв'язання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завдань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 у </a:t>
            </a:r>
            <a:r>
              <a:rPr lang="ru-RU" b="1" dirty="0" err="1">
                <a:latin typeface="Arial Black" panose="020B0A04020102020204" pitchFamily="34" charset="0"/>
                <a:cs typeface="Century" panose="02040604050505020304" charset="0"/>
              </a:rPr>
              <a:t>житті</a:t>
            </a:r>
            <a:r>
              <a:rPr lang="ru-RU" b="1" dirty="0">
                <a:latin typeface="Arial Black" panose="020B0A04020102020204" pitchFamily="34" charset="0"/>
                <a:cs typeface="Century" panose="02040604050505020304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uk-UA" altLang="en-US" b="1" dirty="0">
                <a:latin typeface="Arial Black" panose="020B0A04020102020204" pitchFamily="34" charset="0"/>
                <a:cs typeface="Century" panose="02040604050505020304" charset="0"/>
              </a:rPr>
              <a:t>Сформувати особистість, готову до творчо</a:t>
            </a:r>
            <a:r>
              <a:rPr lang="uk-UA" dirty="0">
                <a:latin typeface="Arial Black" panose="020B0A04020102020204" pitchFamily="34" charset="0"/>
              </a:rPr>
              <a:t>ї</a:t>
            </a:r>
            <a:r>
              <a:rPr lang="uk-UA" altLang="en-US" b="1" dirty="0">
                <a:latin typeface="Arial Black" panose="020B0A04020102020204" pitchFamily="34" charset="0"/>
                <a:cs typeface="Century" panose="02040604050505020304" charset="0"/>
              </a:rPr>
              <a:t> розумової діяльності</a:t>
            </a:r>
          </a:p>
          <a:p>
            <a:pPr marL="285750" indent="-285750" algn="ctr">
              <a:buFontTx/>
              <a:buChar char="-"/>
            </a:pPr>
            <a:r>
              <a:rPr lang="uk-UA" dirty="0">
                <a:latin typeface="Arial Black" panose="020B0A04020102020204" pitchFamily="34" charset="0"/>
              </a:rPr>
              <a:t>Створити мотивацію для пошуку математичних знань. </a:t>
            </a:r>
          </a:p>
          <a:p>
            <a:pPr marL="285750" indent="-285750" algn="ctr">
              <a:buFontTx/>
              <a:buChar char="-"/>
            </a:pPr>
            <a:r>
              <a:rPr lang="uk-UA" dirty="0">
                <a:latin typeface="Arial Black" panose="020B0A04020102020204" pitchFamily="34" charset="0"/>
              </a:rPr>
              <a:t>Скласти передумову для заняття учнем самоосвітою.</a:t>
            </a:r>
          </a:p>
          <a:p>
            <a:pPr algn="ctr"/>
            <a:endParaRPr lang="uk-UA" altLang="en-US" sz="2000" b="1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10" name="Round Diagonal Corner Rectangle 8"/>
          <p:cNvSpPr/>
          <p:nvPr/>
        </p:nvSpPr>
        <p:spPr>
          <a:xfrm>
            <a:off x="584270" y="5549348"/>
            <a:ext cx="8321735" cy="1031108"/>
          </a:xfrm>
          <a:prstGeom prst="round2DiagRect">
            <a:avLst/>
          </a:prstGeom>
          <a:solidFill>
            <a:srgbClr val="B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Ініціативний, творчий, має знання та розуміння, будує і розв’язує задачі. А</a:t>
            </a:r>
            <a:r>
              <a:rPr lang="ru-RU" dirty="0" err="1">
                <a:latin typeface="Arial Black" panose="020B0A04020102020204" pitchFamily="34" charset="0"/>
              </a:rPr>
              <a:t>налізує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моделює</a:t>
            </a:r>
            <a:r>
              <a:rPr lang="ru-RU" dirty="0">
                <a:latin typeface="Arial Black" panose="020B0A04020102020204" pitchFamily="34" charset="0"/>
              </a:rPr>
              <a:t> та критично </a:t>
            </a:r>
            <a:r>
              <a:rPr lang="ru-RU" dirty="0" err="1">
                <a:latin typeface="Arial Black" panose="020B0A04020102020204" pitchFamily="34" charset="0"/>
              </a:rPr>
              <a:t>мислить</a:t>
            </a:r>
            <a:r>
              <a:rPr lang="ru-RU" dirty="0">
                <a:latin typeface="Arial Black" panose="020B0A04020102020204" pitchFamily="34" charset="0"/>
              </a:rPr>
              <a:t>.  Ф</a:t>
            </a:r>
            <a:r>
              <a:rPr lang="uk-UA" dirty="0" err="1">
                <a:latin typeface="Arial Black" panose="020B0A04020102020204" pitchFamily="34" charset="0"/>
              </a:rPr>
              <a:t>ормується</a:t>
            </a:r>
            <a:r>
              <a:rPr lang="uk-UA" dirty="0">
                <a:latin typeface="Arial Black" panose="020B0A04020102020204" pitchFamily="34" charset="0"/>
              </a:rPr>
              <a:t> як особистість.</a:t>
            </a:r>
            <a:endParaRPr lang="uk-UA" altLang="en-US" dirty="0">
              <a:latin typeface="Arial Black" panose="020B0A04020102020204" pitchFamily="34" charset="0"/>
            </a:endParaRPr>
          </a:p>
        </p:txBody>
      </p:sp>
      <p:sp>
        <p:nvSpPr>
          <p:cNvPr id="12" name="Down Arrow Callout 3"/>
          <p:cNvSpPr/>
          <p:nvPr/>
        </p:nvSpPr>
        <p:spPr>
          <a:xfrm>
            <a:off x="6109402" y="4829269"/>
            <a:ext cx="2796603" cy="662929"/>
          </a:xfrm>
          <a:prstGeom prst="downArrowCallou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Учень:</a:t>
            </a:r>
          </a:p>
        </p:txBody>
      </p:sp>
    </p:spTree>
    <p:extLst>
      <p:ext uri="{BB962C8B-B14F-4D97-AF65-F5344CB8AC3E}">
        <p14:creationId xmlns:p14="http://schemas.microsoft.com/office/powerpoint/2010/main" val="35245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46" y="422031"/>
            <a:ext cx="8610599" cy="5814645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4749" y="734796"/>
            <a:ext cx="8188945" cy="449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uk-UA" b="1" i="1" dirty="0">
                <a:solidFill>
                  <a:schemeClr val="dk1"/>
                </a:solidFill>
                <a:latin typeface="Georgia" panose="02040502050405020303" pitchFamily="18" charset="0"/>
              </a:rPr>
              <a:t>Розвиток критичного мислення та математичної компетентності в учнів є ключовими для підготовки до життя в сучасному інформаційному суспільстві. </a:t>
            </a:r>
          </a:p>
          <a:p>
            <a:pPr algn="ctr">
              <a:lnSpc>
                <a:spcPct val="115000"/>
              </a:lnSpc>
              <a:defRPr/>
            </a:pPr>
            <a:endParaRPr lang="uk-UA" b="1" i="1" dirty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uk-UA" sz="2000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Основні аспекти формування </a:t>
            </a:r>
            <a:r>
              <a:rPr lang="uk-UA" sz="2000" i="1" dirty="0" err="1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компетентностей</a:t>
            </a:r>
            <a:r>
              <a:rPr lang="uk-UA" sz="2000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: </a:t>
            </a:r>
          </a:p>
          <a:p>
            <a:pPr algn="ctr">
              <a:lnSpc>
                <a:spcPct val="115000"/>
              </a:lnSpc>
              <a:defRPr/>
            </a:pPr>
            <a:endParaRPr lang="uk-UA" b="1" dirty="0"/>
          </a:p>
          <a:p>
            <a:pPr algn="ctr">
              <a:lnSpc>
                <a:spcPct val="115000"/>
              </a:lnSpc>
              <a:defRPr/>
            </a:pPr>
            <a:r>
              <a:rPr lang="ru-RU" b="1" dirty="0" err="1"/>
              <a:t>Математична</a:t>
            </a:r>
            <a:r>
              <a:rPr lang="ru-RU" b="1" dirty="0"/>
              <a:t> </a:t>
            </a:r>
            <a:r>
              <a:rPr lang="ru-RU" b="1" dirty="0" err="1"/>
              <a:t>компетентність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розпізнавати</a:t>
            </a:r>
            <a:r>
              <a:rPr lang="ru-RU" dirty="0"/>
              <a:t>, </a:t>
            </a:r>
            <a:r>
              <a:rPr lang="ru-RU" dirty="0" err="1"/>
              <a:t>моделювати</a:t>
            </a:r>
            <a:r>
              <a:rPr lang="ru-RU" dirty="0"/>
              <a:t> та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а також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усвідомлений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.</a:t>
            </a:r>
          </a:p>
          <a:p>
            <a:pPr algn="ctr">
              <a:lnSpc>
                <a:spcPct val="115000"/>
              </a:lnSpc>
              <a:defRPr/>
            </a:pPr>
            <a:r>
              <a:rPr lang="ru-RU" b="1" dirty="0" err="1"/>
              <a:t>Критичне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b="1" dirty="0"/>
              <a:t>:</a:t>
            </a:r>
            <a:r>
              <a:rPr lang="ru-RU" dirty="0"/>
              <a:t> На уроках математики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через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,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розв'язання</a:t>
            </a:r>
            <a:r>
              <a:rPr lang="ru-RU" dirty="0"/>
              <a:t> та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рефлексію</a:t>
            </a:r>
            <a:r>
              <a:rPr lang="ru-RU" dirty="0"/>
              <a:t>.</a:t>
            </a:r>
          </a:p>
          <a:p>
            <a:pPr algn="ctr">
              <a:lnSpc>
                <a:spcPct val="115000"/>
              </a:lnSpc>
              <a:defRPr/>
            </a:pPr>
            <a:endParaRPr lang="ru-RU" sz="1600" b="1" i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defRPr/>
            </a:pPr>
            <a:r>
              <a:rPr lang="uk-UA" sz="1600" b="1" i="1" dirty="0">
                <a:solidFill>
                  <a:srgbClr val="FF0000"/>
                </a:solidFill>
              </a:rPr>
              <a:t>.</a:t>
            </a:r>
            <a:endParaRPr lang="uk-UA" sz="1600" b="1" i="1" dirty="0">
              <a:ln w="12700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Teachers Day Teacher Textbook Female Teacher, Teacher Clipart, Class,  Blackboard PNG and Vector with Transparent Background for Free Download |  Teacher cartoon, Teachers day drawing, Teacher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1" y="4572000"/>
            <a:ext cx="1703719" cy="16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4" y="5319516"/>
            <a:ext cx="1310894" cy="13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4" name="AutoShape 9"/>
          <p:cNvSpPr txBox="1">
            <a:spLocks noChangeArrowheads="1"/>
          </p:cNvSpPr>
          <p:nvPr/>
        </p:nvSpPr>
        <p:spPr>
          <a:xfrm>
            <a:off x="220617" y="246576"/>
            <a:ext cx="8702765" cy="599729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Технологія розвитку критичного мислення</a:t>
            </a:r>
            <a:endParaRPr lang="ru-RU" sz="2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761" y="1028523"/>
            <a:ext cx="7805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Що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 ж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таке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критичне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мислення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? </a:t>
            </a:r>
          </a:p>
          <a:p>
            <a:r>
              <a:rPr lang="ru-RU" b="1" i="1" dirty="0">
                <a:latin typeface="Bookman Old Style" panose="02050604050505020204" pitchFamily="18" charset="0"/>
                <a:ea typeface="Batang"/>
              </a:rPr>
              <a:t>     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Це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процес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аналізу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синтезування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й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обґрунтовування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оцінки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достовірності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інформації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;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властивість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сприймати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ситуацію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глобально,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знаходити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причини і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альтернативи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;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здатність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генерувати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чи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змінювати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свою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позицію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на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основі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фактів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й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аргументів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коректно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застосовувати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отримані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результати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і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приймати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зважені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рішення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1512" y="3483952"/>
            <a:ext cx="6705600" cy="28584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uk-UA" altLang="ru-RU" sz="2400" b="1" i="1" dirty="0">
                <a:solidFill>
                  <a:srgbClr val="006600"/>
                </a:solidFill>
              </a:rPr>
              <a:t>Методи та прийоми розвитку критичного мислення на </a:t>
            </a:r>
            <a:r>
              <a:rPr lang="uk-UA" altLang="ru-RU" sz="2400" b="1" i="1" dirty="0" err="1">
                <a:solidFill>
                  <a:srgbClr val="006600"/>
                </a:solidFill>
              </a:rPr>
              <a:t>уроці</a:t>
            </a:r>
            <a:r>
              <a:rPr lang="uk-UA" altLang="ru-RU" sz="2400" b="1" i="1" dirty="0">
                <a:solidFill>
                  <a:srgbClr val="006600"/>
                </a:solidFill>
              </a:rPr>
              <a:t> математики:</a:t>
            </a:r>
            <a:endParaRPr lang="uk-UA" altLang="ru-RU" sz="3600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b="1" dirty="0"/>
              <a:t> Виклик (Актуалізація):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b="1" dirty="0"/>
              <a:t>Реалізація (Осмислення):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b="1" dirty="0"/>
              <a:t> Рефлексія (Підсумок):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62158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93549492"/>
              </p:ext>
            </p:extLst>
          </p:nvPr>
        </p:nvGraphicFramePr>
        <p:xfrm>
          <a:off x="194553" y="1284049"/>
          <a:ext cx="8803531" cy="487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99462638"/>
              </p:ext>
            </p:extLst>
          </p:nvPr>
        </p:nvGraphicFramePr>
        <p:xfrm>
          <a:off x="1947153" y="773310"/>
          <a:ext cx="4366098" cy="165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 descr="Как вспомнить математику 🚩 как вспомнить нужное 🚩 Образование 🚩 Другое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9" y="5406353"/>
            <a:ext cx="1780094" cy="10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17" y="4351471"/>
            <a:ext cx="2029083" cy="23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418" y="583657"/>
            <a:ext cx="1138418" cy="120623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581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41148" y="1408779"/>
            <a:ext cx="3655078" cy="504056"/>
          </a:xfrm>
          <a:prstGeom prst="roundRect">
            <a:avLst/>
          </a:prstGeom>
          <a:solidFill>
            <a:srgbClr val="F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Дата народження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8133" y="1444783"/>
            <a:ext cx="2664296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6600"/>
                </a:solidFill>
                <a:latin typeface="Comic Sans MS" panose="030F0702030302020204" pitchFamily="66" charset="0"/>
              </a:rPr>
              <a:t>07.04.1976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55" y="2655363"/>
            <a:ext cx="2088232" cy="504056"/>
          </a:xfrm>
          <a:prstGeom prst="roundRect">
            <a:avLst/>
          </a:prstGeom>
          <a:solidFill>
            <a:srgbClr val="F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Освіта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1960" y="2091843"/>
            <a:ext cx="6836642" cy="10797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Київський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університет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ім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. Тараса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Швченка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  <a:cs typeface="Arial" charset="0"/>
              </a:rPr>
              <a:t>Роки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  <a:cs typeface="Arial" charset="0"/>
              </a:rPr>
              <a:t>навчання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  <a:cs typeface="Arial" charset="0"/>
              </a:rPr>
              <a:t> 1993-1998рр.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 Диплом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спеціаліста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omic Sans MS" panose="030F0702030302020204" pitchFamily="66" charset="0"/>
                <a:cs typeface="Arial" charset="0"/>
              </a:rPr>
              <a:t> КВ №10589253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4971" y="4145440"/>
            <a:ext cx="2446808" cy="661159"/>
          </a:xfrm>
          <a:prstGeom prst="roundRect">
            <a:avLst/>
          </a:prstGeom>
          <a:solidFill>
            <a:srgbClr val="F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Посада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7305" y="4188831"/>
            <a:ext cx="3421724" cy="5306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Вчитель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математики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482" y="3342857"/>
            <a:ext cx="3428276" cy="656369"/>
          </a:xfrm>
          <a:prstGeom prst="roundRect">
            <a:avLst/>
          </a:prstGeom>
          <a:solidFill>
            <a:srgbClr val="F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Спеціальність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82006" y="3363107"/>
            <a:ext cx="5072376" cy="5235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Викладач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економічних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дисциплін</a:t>
            </a:r>
            <a:endParaRPr lang="ru-RU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455" y="5661980"/>
            <a:ext cx="6775938" cy="510778"/>
          </a:xfrm>
          <a:prstGeom prst="roundRect">
            <a:avLst/>
          </a:prstGeom>
          <a:solidFill>
            <a:srgbClr val="FFFFAF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Georgia" pitchFamily="18" charset="0"/>
              </a:rPr>
              <a:t>Загальний</a:t>
            </a:r>
            <a:r>
              <a:rPr lang="ru-RU" sz="2400" b="1" i="1" dirty="0">
                <a:latin typeface="Georgia" pitchFamily="18" charset="0"/>
              </a:rPr>
              <a:t> </a:t>
            </a:r>
            <a:r>
              <a:rPr lang="ru-RU" sz="2400" b="1" i="1" dirty="0" err="1">
                <a:latin typeface="Georgia" pitchFamily="18" charset="0"/>
              </a:rPr>
              <a:t>педагогічний</a:t>
            </a:r>
            <a:r>
              <a:rPr lang="ru-RU" sz="2400" b="1" i="1" dirty="0">
                <a:latin typeface="Georgia" pitchFamily="18" charset="0"/>
              </a:rPr>
              <a:t> стаж</a:t>
            </a:r>
            <a:r>
              <a:rPr lang="ru-RU" sz="2400" dirty="0">
                <a:latin typeface="Georgia" pitchFamily="18" charset="0"/>
              </a:rPr>
              <a:t>: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0838" y="5661980"/>
            <a:ext cx="1614396" cy="44902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2 роки</a:t>
            </a:r>
          </a:p>
        </p:txBody>
      </p:sp>
      <p:sp>
        <p:nvSpPr>
          <p:cNvPr id="17" name="AutoShape 9"/>
          <p:cNvSpPr txBox="1">
            <a:spLocks noChangeArrowheads="1"/>
          </p:cNvSpPr>
          <p:nvPr/>
        </p:nvSpPr>
        <p:spPr>
          <a:xfrm>
            <a:off x="1436395" y="414661"/>
            <a:ext cx="6083300" cy="836713"/>
          </a:xfrm>
          <a:prstGeom prst="roundRect">
            <a:avLst>
              <a:gd name="adj" fmla="val 50000"/>
            </a:avLst>
          </a:prstGeom>
          <a:pattFill prst="dotGrid">
            <a:fgClr>
              <a:srgbClr val="00B05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Відомості про себе</a:t>
            </a:r>
            <a:endParaRPr lang="ru-RU" sz="4000" b="1" i="1" dirty="0">
              <a:ln w="11430">
                <a:solidFill>
                  <a:srgbClr val="0066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5">
            <a:extLst>
              <a:ext uri="{FF2B5EF4-FFF2-40B4-BE49-F238E27FC236}">
                <a16:creationId xmlns:a16="http://schemas.microsoft.com/office/drawing/2014/main" id="{C9AD560A-A5FA-591E-E3E3-83E6C24CADD4}"/>
              </a:ext>
            </a:extLst>
          </p:cNvPr>
          <p:cNvSpPr/>
          <p:nvPr/>
        </p:nvSpPr>
        <p:spPr>
          <a:xfrm>
            <a:off x="4236989" y="4868428"/>
            <a:ext cx="4402355" cy="44902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Класний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керівник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  5-Ж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класу</a:t>
            </a:r>
            <a:endParaRPr lang="ru-RU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1450" y="209910"/>
            <a:ext cx="8972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3200" b="1" i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Позитивні результати  використання інноваційних  технологій</a:t>
            </a:r>
          </a:p>
          <a:p>
            <a:pPr algn="ctr">
              <a:spcBef>
                <a:spcPct val="0"/>
              </a:spcBef>
            </a:pPr>
            <a:endParaRPr lang="uk-UA" altLang="ru-RU" sz="3600" b="1" i="1" dirty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uk-UA" altLang="ru-RU" sz="3600" b="1" i="1" dirty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48441741"/>
              </p:ext>
            </p:extLst>
          </p:nvPr>
        </p:nvGraphicFramePr>
        <p:xfrm>
          <a:off x="304800" y="1866900"/>
          <a:ext cx="8439150" cy="417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50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93944" y="382944"/>
            <a:ext cx="8560432" cy="56265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3200" b="1" dirty="0">
                <a:ln>
                  <a:solidFill>
                    <a:srgbClr val="BDEEFF"/>
                  </a:solidFill>
                </a:ln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МОДЕЛЬ НАВЧАННЯ</a:t>
            </a:r>
            <a:endParaRPr lang="ru-RU" sz="3200" b="1" dirty="0">
              <a:ln>
                <a:solidFill>
                  <a:srgbClr val="BDEEFF"/>
                </a:solidFill>
              </a:ln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23386" y="878724"/>
            <a:ext cx="8843594" cy="5513678"/>
            <a:chOff x="399" y="912"/>
            <a:chExt cx="5183" cy="2887"/>
          </a:xfrm>
        </p:grpSpPr>
        <p:sp>
          <p:nvSpPr>
            <p:cNvPr id="6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>
                <a:gd name="T0" fmla="*/ 1042 w 1717"/>
                <a:gd name="T1" fmla="*/ 102 h 484"/>
                <a:gd name="T2" fmla="*/ 1142 w 1717"/>
                <a:gd name="T3" fmla="*/ 401 h 484"/>
                <a:gd name="T4" fmla="*/ 1092 w 1717"/>
                <a:gd name="T5" fmla="*/ 375 h 484"/>
                <a:gd name="T6" fmla="*/ 1018 w 1717"/>
                <a:gd name="T7" fmla="*/ 409 h 484"/>
                <a:gd name="T8" fmla="*/ 945 w 1717"/>
                <a:gd name="T9" fmla="*/ 439 h 484"/>
                <a:gd name="T10" fmla="*/ 860 w 1717"/>
                <a:gd name="T11" fmla="*/ 464 h 484"/>
                <a:gd name="T12" fmla="*/ 787 w 1717"/>
                <a:gd name="T13" fmla="*/ 478 h 484"/>
                <a:gd name="T14" fmla="*/ 718 w 1717"/>
                <a:gd name="T15" fmla="*/ 485 h 484"/>
                <a:gd name="T16" fmla="*/ 646 w 1717"/>
                <a:gd name="T17" fmla="*/ 485 h 484"/>
                <a:gd name="T18" fmla="*/ 567 w 1717"/>
                <a:gd name="T19" fmla="*/ 474 h 484"/>
                <a:gd name="T20" fmla="*/ 471 w 1717"/>
                <a:gd name="T21" fmla="*/ 445 h 484"/>
                <a:gd name="T22" fmla="*/ 388 w 1717"/>
                <a:gd name="T23" fmla="*/ 413 h 484"/>
                <a:gd name="T24" fmla="*/ 323 w 1717"/>
                <a:gd name="T25" fmla="*/ 379 h 484"/>
                <a:gd name="T26" fmla="*/ 254 w 1717"/>
                <a:gd name="T27" fmla="*/ 329 h 484"/>
                <a:gd name="T28" fmla="*/ 179 w 1717"/>
                <a:gd name="T29" fmla="*/ 259 h 484"/>
                <a:gd name="T30" fmla="*/ 117 w 1717"/>
                <a:gd name="T31" fmla="*/ 189 h 484"/>
                <a:gd name="T32" fmla="*/ 75 w 1717"/>
                <a:gd name="T33" fmla="*/ 135 h 484"/>
                <a:gd name="T34" fmla="*/ 0 w 1717"/>
                <a:gd name="T35" fmla="*/ 0 h 484"/>
                <a:gd name="T36" fmla="*/ 100 w 1717"/>
                <a:gd name="T37" fmla="*/ 127 h 484"/>
                <a:gd name="T38" fmla="*/ 162 w 1717"/>
                <a:gd name="T39" fmla="*/ 189 h 484"/>
                <a:gd name="T40" fmla="*/ 228 w 1717"/>
                <a:gd name="T41" fmla="*/ 234 h 484"/>
                <a:gd name="T42" fmla="*/ 293 w 1717"/>
                <a:gd name="T43" fmla="*/ 270 h 484"/>
                <a:gd name="T44" fmla="*/ 361 w 1717"/>
                <a:gd name="T45" fmla="*/ 296 h 484"/>
                <a:gd name="T46" fmla="*/ 424 w 1717"/>
                <a:gd name="T47" fmla="*/ 312 h 484"/>
                <a:gd name="T48" fmla="*/ 499 w 1717"/>
                <a:gd name="T49" fmla="*/ 321 h 484"/>
                <a:gd name="T50" fmla="*/ 567 w 1717"/>
                <a:gd name="T51" fmla="*/ 321 h 484"/>
                <a:gd name="T52" fmla="*/ 660 w 1717"/>
                <a:gd name="T53" fmla="*/ 314 h 484"/>
                <a:gd name="T54" fmla="*/ 741 w 1717"/>
                <a:gd name="T55" fmla="*/ 299 h 484"/>
                <a:gd name="T56" fmla="*/ 820 w 1717"/>
                <a:gd name="T57" fmla="*/ 277 h 484"/>
                <a:gd name="T58" fmla="*/ 899 w 1717"/>
                <a:gd name="T59" fmla="*/ 248 h 484"/>
                <a:gd name="T60" fmla="*/ 977 w 1717"/>
                <a:gd name="T61" fmla="*/ 212 h 484"/>
                <a:gd name="T62" fmla="*/ 1058 w 1717"/>
                <a:gd name="T63" fmla="*/ 15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>
                <a:gd name="T0" fmla="*/ 1040 w 1717"/>
                <a:gd name="T1" fmla="*/ 102 h 484"/>
                <a:gd name="T2" fmla="*/ 1140 w 1717"/>
                <a:gd name="T3" fmla="*/ 398 h 484"/>
                <a:gd name="T4" fmla="*/ 1089 w 1717"/>
                <a:gd name="T5" fmla="*/ 372 h 484"/>
                <a:gd name="T6" fmla="*/ 1016 w 1717"/>
                <a:gd name="T7" fmla="*/ 406 h 484"/>
                <a:gd name="T8" fmla="*/ 942 w 1717"/>
                <a:gd name="T9" fmla="*/ 436 h 484"/>
                <a:gd name="T10" fmla="*/ 858 w 1717"/>
                <a:gd name="T11" fmla="*/ 461 h 484"/>
                <a:gd name="T12" fmla="*/ 786 w 1717"/>
                <a:gd name="T13" fmla="*/ 475 h 484"/>
                <a:gd name="T14" fmla="*/ 716 w 1717"/>
                <a:gd name="T15" fmla="*/ 482 h 484"/>
                <a:gd name="T16" fmla="*/ 646 w 1717"/>
                <a:gd name="T17" fmla="*/ 482 h 484"/>
                <a:gd name="T18" fmla="*/ 567 w 1717"/>
                <a:gd name="T19" fmla="*/ 471 h 484"/>
                <a:gd name="T20" fmla="*/ 469 w 1717"/>
                <a:gd name="T21" fmla="*/ 442 h 484"/>
                <a:gd name="T22" fmla="*/ 388 w 1717"/>
                <a:gd name="T23" fmla="*/ 410 h 484"/>
                <a:gd name="T24" fmla="*/ 321 w 1717"/>
                <a:gd name="T25" fmla="*/ 376 h 484"/>
                <a:gd name="T26" fmla="*/ 254 w 1717"/>
                <a:gd name="T27" fmla="*/ 329 h 484"/>
                <a:gd name="T28" fmla="*/ 179 w 1717"/>
                <a:gd name="T29" fmla="*/ 259 h 484"/>
                <a:gd name="T30" fmla="*/ 116 w 1717"/>
                <a:gd name="T31" fmla="*/ 186 h 484"/>
                <a:gd name="T32" fmla="*/ 75 w 1717"/>
                <a:gd name="T33" fmla="*/ 132 h 484"/>
                <a:gd name="T34" fmla="*/ 0 w 1717"/>
                <a:gd name="T35" fmla="*/ 0 h 484"/>
                <a:gd name="T36" fmla="*/ 99 w 1717"/>
                <a:gd name="T37" fmla="*/ 124 h 484"/>
                <a:gd name="T38" fmla="*/ 162 w 1717"/>
                <a:gd name="T39" fmla="*/ 186 h 484"/>
                <a:gd name="T40" fmla="*/ 227 w 1717"/>
                <a:gd name="T41" fmla="*/ 231 h 484"/>
                <a:gd name="T42" fmla="*/ 292 w 1717"/>
                <a:gd name="T43" fmla="*/ 270 h 484"/>
                <a:gd name="T44" fmla="*/ 360 w 1717"/>
                <a:gd name="T45" fmla="*/ 296 h 484"/>
                <a:gd name="T46" fmla="*/ 422 w 1717"/>
                <a:gd name="T47" fmla="*/ 312 h 484"/>
                <a:gd name="T48" fmla="*/ 498 w 1717"/>
                <a:gd name="T49" fmla="*/ 321 h 484"/>
                <a:gd name="T50" fmla="*/ 567 w 1717"/>
                <a:gd name="T51" fmla="*/ 321 h 484"/>
                <a:gd name="T52" fmla="*/ 658 w 1717"/>
                <a:gd name="T53" fmla="*/ 314 h 484"/>
                <a:gd name="T54" fmla="*/ 740 w 1717"/>
                <a:gd name="T55" fmla="*/ 299 h 484"/>
                <a:gd name="T56" fmla="*/ 818 w 1717"/>
                <a:gd name="T57" fmla="*/ 277 h 484"/>
                <a:gd name="T58" fmla="*/ 896 w 1717"/>
                <a:gd name="T59" fmla="*/ 248 h 484"/>
                <a:gd name="T60" fmla="*/ 975 w 1717"/>
                <a:gd name="T61" fmla="*/ 209 h 484"/>
                <a:gd name="T62" fmla="*/ 1056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>
                <a:gd name="T0" fmla="*/ 1040 w 1717"/>
                <a:gd name="T1" fmla="*/ 102 h 484"/>
                <a:gd name="T2" fmla="*/ 1140 w 1717"/>
                <a:gd name="T3" fmla="*/ 398 h 484"/>
                <a:gd name="T4" fmla="*/ 1089 w 1717"/>
                <a:gd name="T5" fmla="*/ 372 h 484"/>
                <a:gd name="T6" fmla="*/ 1016 w 1717"/>
                <a:gd name="T7" fmla="*/ 406 h 484"/>
                <a:gd name="T8" fmla="*/ 942 w 1717"/>
                <a:gd name="T9" fmla="*/ 436 h 484"/>
                <a:gd name="T10" fmla="*/ 858 w 1717"/>
                <a:gd name="T11" fmla="*/ 461 h 484"/>
                <a:gd name="T12" fmla="*/ 786 w 1717"/>
                <a:gd name="T13" fmla="*/ 475 h 484"/>
                <a:gd name="T14" fmla="*/ 716 w 1717"/>
                <a:gd name="T15" fmla="*/ 482 h 484"/>
                <a:gd name="T16" fmla="*/ 646 w 1717"/>
                <a:gd name="T17" fmla="*/ 482 h 484"/>
                <a:gd name="T18" fmla="*/ 567 w 1717"/>
                <a:gd name="T19" fmla="*/ 471 h 484"/>
                <a:gd name="T20" fmla="*/ 469 w 1717"/>
                <a:gd name="T21" fmla="*/ 442 h 484"/>
                <a:gd name="T22" fmla="*/ 388 w 1717"/>
                <a:gd name="T23" fmla="*/ 410 h 484"/>
                <a:gd name="T24" fmla="*/ 321 w 1717"/>
                <a:gd name="T25" fmla="*/ 376 h 484"/>
                <a:gd name="T26" fmla="*/ 254 w 1717"/>
                <a:gd name="T27" fmla="*/ 329 h 484"/>
                <a:gd name="T28" fmla="*/ 179 w 1717"/>
                <a:gd name="T29" fmla="*/ 259 h 484"/>
                <a:gd name="T30" fmla="*/ 116 w 1717"/>
                <a:gd name="T31" fmla="*/ 186 h 484"/>
                <a:gd name="T32" fmla="*/ 75 w 1717"/>
                <a:gd name="T33" fmla="*/ 132 h 484"/>
                <a:gd name="T34" fmla="*/ 0 w 1717"/>
                <a:gd name="T35" fmla="*/ 0 h 484"/>
                <a:gd name="T36" fmla="*/ 99 w 1717"/>
                <a:gd name="T37" fmla="*/ 124 h 484"/>
                <a:gd name="T38" fmla="*/ 162 w 1717"/>
                <a:gd name="T39" fmla="*/ 186 h 484"/>
                <a:gd name="T40" fmla="*/ 227 w 1717"/>
                <a:gd name="T41" fmla="*/ 231 h 484"/>
                <a:gd name="T42" fmla="*/ 292 w 1717"/>
                <a:gd name="T43" fmla="*/ 270 h 484"/>
                <a:gd name="T44" fmla="*/ 360 w 1717"/>
                <a:gd name="T45" fmla="*/ 296 h 484"/>
                <a:gd name="T46" fmla="*/ 422 w 1717"/>
                <a:gd name="T47" fmla="*/ 312 h 484"/>
                <a:gd name="T48" fmla="*/ 498 w 1717"/>
                <a:gd name="T49" fmla="*/ 321 h 484"/>
                <a:gd name="T50" fmla="*/ 567 w 1717"/>
                <a:gd name="T51" fmla="*/ 321 h 484"/>
                <a:gd name="T52" fmla="*/ 658 w 1717"/>
                <a:gd name="T53" fmla="*/ 314 h 484"/>
                <a:gd name="T54" fmla="*/ 740 w 1717"/>
                <a:gd name="T55" fmla="*/ 299 h 484"/>
                <a:gd name="T56" fmla="*/ 818 w 1717"/>
                <a:gd name="T57" fmla="*/ 277 h 484"/>
                <a:gd name="T58" fmla="*/ 896 w 1717"/>
                <a:gd name="T59" fmla="*/ 248 h 484"/>
                <a:gd name="T60" fmla="*/ 975 w 1717"/>
                <a:gd name="T61" fmla="*/ 209 h 484"/>
                <a:gd name="T62" fmla="*/ 1056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>
                <a:gd name="T0" fmla="*/ 1042 w 1717"/>
                <a:gd name="T1" fmla="*/ 102 h 484"/>
                <a:gd name="T2" fmla="*/ 1142 w 1717"/>
                <a:gd name="T3" fmla="*/ 398 h 484"/>
                <a:gd name="T4" fmla="*/ 1092 w 1717"/>
                <a:gd name="T5" fmla="*/ 372 h 484"/>
                <a:gd name="T6" fmla="*/ 1018 w 1717"/>
                <a:gd name="T7" fmla="*/ 406 h 484"/>
                <a:gd name="T8" fmla="*/ 945 w 1717"/>
                <a:gd name="T9" fmla="*/ 436 h 484"/>
                <a:gd name="T10" fmla="*/ 860 w 1717"/>
                <a:gd name="T11" fmla="*/ 461 h 484"/>
                <a:gd name="T12" fmla="*/ 787 w 1717"/>
                <a:gd name="T13" fmla="*/ 475 h 484"/>
                <a:gd name="T14" fmla="*/ 718 w 1717"/>
                <a:gd name="T15" fmla="*/ 482 h 484"/>
                <a:gd name="T16" fmla="*/ 646 w 1717"/>
                <a:gd name="T17" fmla="*/ 482 h 484"/>
                <a:gd name="T18" fmla="*/ 567 w 1717"/>
                <a:gd name="T19" fmla="*/ 471 h 484"/>
                <a:gd name="T20" fmla="*/ 471 w 1717"/>
                <a:gd name="T21" fmla="*/ 442 h 484"/>
                <a:gd name="T22" fmla="*/ 388 w 1717"/>
                <a:gd name="T23" fmla="*/ 410 h 484"/>
                <a:gd name="T24" fmla="*/ 323 w 1717"/>
                <a:gd name="T25" fmla="*/ 376 h 484"/>
                <a:gd name="T26" fmla="*/ 254 w 1717"/>
                <a:gd name="T27" fmla="*/ 329 h 484"/>
                <a:gd name="T28" fmla="*/ 179 w 1717"/>
                <a:gd name="T29" fmla="*/ 259 h 484"/>
                <a:gd name="T30" fmla="*/ 117 w 1717"/>
                <a:gd name="T31" fmla="*/ 186 h 484"/>
                <a:gd name="T32" fmla="*/ 75 w 1717"/>
                <a:gd name="T33" fmla="*/ 132 h 484"/>
                <a:gd name="T34" fmla="*/ 0 w 1717"/>
                <a:gd name="T35" fmla="*/ 0 h 484"/>
                <a:gd name="T36" fmla="*/ 100 w 1717"/>
                <a:gd name="T37" fmla="*/ 124 h 484"/>
                <a:gd name="T38" fmla="*/ 162 w 1717"/>
                <a:gd name="T39" fmla="*/ 186 h 484"/>
                <a:gd name="T40" fmla="*/ 228 w 1717"/>
                <a:gd name="T41" fmla="*/ 231 h 484"/>
                <a:gd name="T42" fmla="*/ 293 w 1717"/>
                <a:gd name="T43" fmla="*/ 270 h 484"/>
                <a:gd name="T44" fmla="*/ 361 w 1717"/>
                <a:gd name="T45" fmla="*/ 296 h 484"/>
                <a:gd name="T46" fmla="*/ 424 w 1717"/>
                <a:gd name="T47" fmla="*/ 312 h 484"/>
                <a:gd name="T48" fmla="*/ 499 w 1717"/>
                <a:gd name="T49" fmla="*/ 321 h 484"/>
                <a:gd name="T50" fmla="*/ 567 w 1717"/>
                <a:gd name="T51" fmla="*/ 321 h 484"/>
                <a:gd name="T52" fmla="*/ 660 w 1717"/>
                <a:gd name="T53" fmla="*/ 314 h 484"/>
                <a:gd name="T54" fmla="*/ 741 w 1717"/>
                <a:gd name="T55" fmla="*/ 299 h 484"/>
                <a:gd name="T56" fmla="*/ 820 w 1717"/>
                <a:gd name="T57" fmla="*/ 277 h 484"/>
                <a:gd name="T58" fmla="*/ 899 w 1717"/>
                <a:gd name="T59" fmla="*/ 248 h 484"/>
                <a:gd name="T60" fmla="*/ 977 w 1717"/>
                <a:gd name="T61" fmla="*/ 209 h 484"/>
                <a:gd name="T62" fmla="*/ 1058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gray">
            <a:xfrm rot="-7200000">
              <a:off x="2576" y="1446"/>
              <a:ext cx="1553" cy="485"/>
            </a:xfrm>
            <a:custGeom>
              <a:avLst/>
              <a:gdLst>
                <a:gd name="T0" fmla="*/ 1040 w 1717"/>
                <a:gd name="T1" fmla="*/ 102 h 484"/>
                <a:gd name="T2" fmla="*/ 1140 w 1717"/>
                <a:gd name="T3" fmla="*/ 398 h 484"/>
                <a:gd name="T4" fmla="*/ 1089 w 1717"/>
                <a:gd name="T5" fmla="*/ 372 h 484"/>
                <a:gd name="T6" fmla="*/ 1016 w 1717"/>
                <a:gd name="T7" fmla="*/ 406 h 484"/>
                <a:gd name="T8" fmla="*/ 942 w 1717"/>
                <a:gd name="T9" fmla="*/ 436 h 484"/>
                <a:gd name="T10" fmla="*/ 858 w 1717"/>
                <a:gd name="T11" fmla="*/ 461 h 484"/>
                <a:gd name="T12" fmla="*/ 786 w 1717"/>
                <a:gd name="T13" fmla="*/ 475 h 484"/>
                <a:gd name="T14" fmla="*/ 716 w 1717"/>
                <a:gd name="T15" fmla="*/ 482 h 484"/>
                <a:gd name="T16" fmla="*/ 646 w 1717"/>
                <a:gd name="T17" fmla="*/ 482 h 484"/>
                <a:gd name="T18" fmla="*/ 567 w 1717"/>
                <a:gd name="T19" fmla="*/ 471 h 484"/>
                <a:gd name="T20" fmla="*/ 469 w 1717"/>
                <a:gd name="T21" fmla="*/ 442 h 484"/>
                <a:gd name="T22" fmla="*/ 388 w 1717"/>
                <a:gd name="T23" fmla="*/ 410 h 484"/>
                <a:gd name="T24" fmla="*/ 321 w 1717"/>
                <a:gd name="T25" fmla="*/ 376 h 484"/>
                <a:gd name="T26" fmla="*/ 254 w 1717"/>
                <a:gd name="T27" fmla="*/ 329 h 484"/>
                <a:gd name="T28" fmla="*/ 179 w 1717"/>
                <a:gd name="T29" fmla="*/ 259 h 484"/>
                <a:gd name="T30" fmla="*/ 116 w 1717"/>
                <a:gd name="T31" fmla="*/ 186 h 484"/>
                <a:gd name="T32" fmla="*/ 75 w 1717"/>
                <a:gd name="T33" fmla="*/ 132 h 484"/>
                <a:gd name="T34" fmla="*/ 0 w 1717"/>
                <a:gd name="T35" fmla="*/ 0 h 484"/>
                <a:gd name="T36" fmla="*/ 99 w 1717"/>
                <a:gd name="T37" fmla="*/ 124 h 484"/>
                <a:gd name="T38" fmla="*/ 162 w 1717"/>
                <a:gd name="T39" fmla="*/ 186 h 484"/>
                <a:gd name="T40" fmla="*/ 227 w 1717"/>
                <a:gd name="T41" fmla="*/ 231 h 484"/>
                <a:gd name="T42" fmla="*/ 292 w 1717"/>
                <a:gd name="T43" fmla="*/ 270 h 484"/>
                <a:gd name="T44" fmla="*/ 360 w 1717"/>
                <a:gd name="T45" fmla="*/ 296 h 484"/>
                <a:gd name="T46" fmla="*/ 422 w 1717"/>
                <a:gd name="T47" fmla="*/ 312 h 484"/>
                <a:gd name="T48" fmla="*/ 498 w 1717"/>
                <a:gd name="T49" fmla="*/ 321 h 484"/>
                <a:gd name="T50" fmla="*/ 567 w 1717"/>
                <a:gd name="T51" fmla="*/ 321 h 484"/>
                <a:gd name="T52" fmla="*/ 658 w 1717"/>
                <a:gd name="T53" fmla="*/ 314 h 484"/>
                <a:gd name="T54" fmla="*/ 740 w 1717"/>
                <a:gd name="T55" fmla="*/ 299 h 484"/>
                <a:gd name="T56" fmla="*/ 818 w 1717"/>
                <a:gd name="T57" fmla="*/ 277 h 484"/>
                <a:gd name="T58" fmla="*/ 896 w 1717"/>
                <a:gd name="T59" fmla="*/ 248 h 484"/>
                <a:gd name="T60" fmla="*/ 975 w 1717"/>
                <a:gd name="T61" fmla="*/ 209 h 484"/>
                <a:gd name="T62" fmla="*/ 1056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gray">
            <a:xfrm rot="-3600000">
              <a:off x="2784" y="2211"/>
              <a:ext cx="1554" cy="486"/>
            </a:xfrm>
            <a:custGeom>
              <a:avLst/>
              <a:gdLst>
                <a:gd name="T0" fmla="*/ 1042 w 1717"/>
                <a:gd name="T1" fmla="*/ 102 h 484"/>
                <a:gd name="T2" fmla="*/ 1142 w 1717"/>
                <a:gd name="T3" fmla="*/ 401 h 484"/>
                <a:gd name="T4" fmla="*/ 1092 w 1717"/>
                <a:gd name="T5" fmla="*/ 375 h 484"/>
                <a:gd name="T6" fmla="*/ 1018 w 1717"/>
                <a:gd name="T7" fmla="*/ 409 h 484"/>
                <a:gd name="T8" fmla="*/ 945 w 1717"/>
                <a:gd name="T9" fmla="*/ 439 h 484"/>
                <a:gd name="T10" fmla="*/ 860 w 1717"/>
                <a:gd name="T11" fmla="*/ 464 h 484"/>
                <a:gd name="T12" fmla="*/ 787 w 1717"/>
                <a:gd name="T13" fmla="*/ 478 h 484"/>
                <a:gd name="T14" fmla="*/ 718 w 1717"/>
                <a:gd name="T15" fmla="*/ 485 h 484"/>
                <a:gd name="T16" fmla="*/ 646 w 1717"/>
                <a:gd name="T17" fmla="*/ 485 h 484"/>
                <a:gd name="T18" fmla="*/ 567 w 1717"/>
                <a:gd name="T19" fmla="*/ 474 h 484"/>
                <a:gd name="T20" fmla="*/ 471 w 1717"/>
                <a:gd name="T21" fmla="*/ 445 h 484"/>
                <a:gd name="T22" fmla="*/ 388 w 1717"/>
                <a:gd name="T23" fmla="*/ 413 h 484"/>
                <a:gd name="T24" fmla="*/ 323 w 1717"/>
                <a:gd name="T25" fmla="*/ 379 h 484"/>
                <a:gd name="T26" fmla="*/ 254 w 1717"/>
                <a:gd name="T27" fmla="*/ 329 h 484"/>
                <a:gd name="T28" fmla="*/ 179 w 1717"/>
                <a:gd name="T29" fmla="*/ 259 h 484"/>
                <a:gd name="T30" fmla="*/ 117 w 1717"/>
                <a:gd name="T31" fmla="*/ 189 h 484"/>
                <a:gd name="T32" fmla="*/ 75 w 1717"/>
                <a:gd name="T33" fmla="*/ 135 h 484"/>
                <a:gd name="T34" fmla="*/ 0 w 1717"/>
                <a:gd name="T35" fmla="*/ 0 h 484"/>
                <a:gd name="T36" fmla="*/ 100 w 1717"/>
                <a:gd name="T37" fmla="*/ 127 h 484"/>
                <a:gd name="T38" fmla="*/ 162 w 1717"/>
                <a:gd name="T39" fmla="*/ 189 h 484"/>
                <a:gd name="T40" fmla="*/ 228 w 1717"/>
                <a:gd name="T41" fmla="*/ 234 h 484"/>
                <a:gd name="T42" fmla="*/ 293 w 1717"/>
                <a:gd name="T43" fmla="*/ 270 h 484"/>
                <a:gd name="T44" fmla="*/ 361 w 1717"/>
                <a:gd name="T45" fmla="*/ 296 h 484"/>
                <a:gd name="T46" fmla="*/ 424 w 1717"/>
                <a:gd name="T47" fmla="*/ 312 h 484"/>
                <a:gd name="T48" fmla="*/ 499 w 1717"/>
                <a:gd name="T49" fmla="*/ 321 h 484"/>
                <a:gd name="T50" fmla="*/ 567 w 1717"/>
                <a:gd name="T51" fmla="*/ 321 h 484"/>
                <a:gd name="T52" fmla="*/ 660 w 1717"/>
                <a:gd name="T53" fmla="*/ 314 h 484"/>
                <a:gd name="T54" fmla="*/ 741 w 1717"/>
                <a:gd name="T55" fmla="*/ 299 h 484"/>
                <a:gd name="T56" fmla="*/ 820 w 1717"/>
                <a:gd name="T57" fmla="*/ 277 h 484"/>
                <a:gd name="T58" fmla="*/ 899 w 1717"/>
                <a:gd name="T59" fmla="*/ 248 h 484"/>
                <a:gd name="T60" fmla="*/ 977 w 1717"/>
                <a:gd name="T61" fmla="*/ 212 h 484"/>
                <a:gd name="T62" fmla="*/ 1058 w 1717"/>
                <a:gd name="T63" fmla="*/ 15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gray">
            <a:xfrm>
              <a:off x="2032" y="1480"/>
              <a:ext cx="1704" cy="1520"/>
            </a:xfrm>
            <a:prstGeom prst="ellipse">
              <a:avLst/>
            </a:prstGeom>
            <a:solidFill>
              <a:srgbClr val="FFFFAF"/>
            </a:solidFill>
            <a:ln w="28575">
              <a:solidFill>
                <a:srgbClr val="0066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4104" y="2626"/>
              <a:ext cx="1441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§"/>
              </a:pPr>
              <a:r>
                <a:rPr lang="uk-UA" altLang="ru-RU" sz="2400" b="1" i="1">
                  <a:solidFill>
                    <a:srgbClr val="CC00CC"/>
                  </a:solidFill>
                  <a:latin typeface="Times New Roman" panose="02020603050405020304" pitchFamily="18" charset="0"/>
                </a:rPr>
                <a:t>Високий рівень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>
                  <a:solidFill>
                    <a:srgbClr val="CC00CC"/>
                  </a:solidFill>
                  <a:latin typeface="Times New Roman" panose="02020603050405020304" pitchFamily="18" charset="0"/>
                </a:rPr>
                <a:t>засвоєння знань</a:t>
              </a:r>
              <a:endParaRPr lang="en-US" altLang="ru-RU" sz="2400" b="1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3943" y="1460"/>
              <a:ext cx="163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Char char="§"/>
              </a:pPr>
              <a:r>
                <a:rPr lang="uk-UA" altLang="ru-RU" sz="2400" b="1" i="1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Можливість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проконтролювати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рівень засвоєння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знань учнів</a:t>
              </a: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428" y="1493"/>
              <a:ext cx="1604" cy="8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uk-UA" sz="2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має </a:t>
              </a:r>
            </a:p>
            <a:p>
              <a:pPr>
                <a:defRPr/>
              </a:pPr>
              <a:r>
                <a:rPr lang="uk-UA" sz="2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змогу розкритись</a:t>
              </a:r>
            </a:p>
            <a:p>
              <a:pPr>
                <a:defRPr/>
              </a:pPr>
              <a:r>
                <a:rPr lang="uk-UA" sz="2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як організатор, </a:t>
              </a:r>
            </a:p>
            <a:p>
              <a:pPr>
                <a:defRPr/>
              </a:pPr>
              <a:r>
                <a:rPr lang="uk-UA" sz="2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консультант</a:t>
              </a:r>
              <a:endPara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399" y="2659"/>
              <a:ext cx="175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§"/>
              </a:pPr>
              <a:r>
                <a:rPr lang="uk-UA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Партнерство між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учителем і  учнями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та в учнівському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колективі</a:t>
              </a:r>
            </a:p>
          </p:txBody>
        </p:sp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2884" y="3364"/>
              <a:ext cx="2478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§"/>
              </a:pPr>
              <a:r>
                <a:rPr lang="uk-UA" altLang="ru-RU" sz="2400" b="1" i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Учень і вчитель рівноправні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 суб’єкти навчання </a:t>
              </a:r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3077" y="944"/>
              <a:ext cx="240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Char char="§"/>
              </a:pPr>
              <a:r>
                <a:rPr lang="uk-UA" altLang="ru-RU" sz="24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Розширюються пізнавальні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можливості учня</a:t>
              </a:r>
            </a:p>
          </p:txBody>
        </p:sp>
      </p:grp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2812529" y="2110196"/>
            <a:ext cx="297973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0" algn="ctr">
              <a:buNone/>
            </a:pPr>
            <a:r>
              <a:rPr lang="uk-UA" sz="2000" b="1" i="1" dirty="0">
                <a:solidFill>
                  <a:srgbClr val="7030A0"/>
                </a:solidFill>
                <a:latin typeface="Bookman Old Style" pitchFamily="18" charset="0"/>
              </a:rPr>
              <a:t>створити комфортні умови навчання, за яких кожен учень відчуває свою успішність та інтелектуальну спроможність </a:t>
            </a:r>
            <a:endParaRPr lang="uk-UA" sz="2000" i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1" i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6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27" name="AutoShape 9"/>
          <p:cNvSpPr txBox="1">
            <a:spLocks noChangeArrowheads="1"/>
          </p:cNvSpPr>
          <p:nvPr/>
        </p:nvSpPr>
        <p:spPr>
          <a:xfrm>
            <a:off x="1157055" y="528680"/>
            <a:ext cx="6834210" cy="533470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Ігрові технології навчання</a:t>
            </a:r>
            <a:endParaRPr lang="ru-RU" sz="2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440670" y="1347594"/>
            <a:ext cx="4038600" cy="5135562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360363"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uk-UA" sz="2000" b="1" i="1" dirty="0">
                <a:latin typeface="Bookman Old Style" panose="02050604050505020204" pitchFamily="18" charset="0"/>
              </a:rPr>
              <a:t>Третій зайвий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Впіймай помилку і склади слово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Впізнай мене</a:t>
            </a:r>
            <a:r>
              <a:rPr lang="en-US" sz="2000" b="1" i="1" dirty="0">
                <a:latin typeface="Bookman Old Style" panose="02050604050505020204" pitchFamily="18" charset="0"/>
              </a:rPr>
              <a:t> </a:t>
            </a: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Дешифрування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Розшифруй слово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Дидактичні картки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Сюжетні ігри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Знайди пару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«Так чи ні?»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endParaRPr lang="uk-UA" alt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70" y="1627267"/>
            <a:ext cx="4092403" cy="45762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TextBox 29"/>
          <p:cNvSpPr txBox="1"/>
          <p:nvPr/>
        </p:nvSpPr>
        <p:spPr>
          <a:xfrm>
            <a:off x="4479269" y="1807105"/>
            <a:ext cx="40924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  </a:t>
            </a: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Навчання здійснюється у процесі включення учня в навчальну гру (ігрове моделювання явищ, "проживання" ситуації). 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32" y="1132042"/>
            <a:ext cx="1078455" cy="10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639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52" name="AutoShape 9"/>
          <p:cNvSpPr txBox="1">
            <a:spLocks noChangeArrowheads="1"/>
          </p:cNvSpPr>
          <p:nvPr/>
        </p:nvSpPr>
        <p:spPr>
          <a:xfrm>
            <a:off x="743882" y="360231"/>
            <a:ext cx="7520047" cy="595138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Технологія проектного навчання</a:t>
            </a:r>
            <a:endParaRPr lang="ru-RU" sz="2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3" name="Picture 2" descr="Контрпримеры в математи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8" y="1334525"/>
            <a:ext cx="1499081" cy="10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718" y="1120856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Створює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умови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за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яких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учень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може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самостійно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здобувати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знання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причому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замість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дій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зразком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основному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виступають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пошукові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й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дослідницькі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2034" y="291311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Акцент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робиться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творчий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розвиток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особистості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Учень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повинен не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тільки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засвоїти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знання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й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уміння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 й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навчитися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шукати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й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знаходити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об'єкти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їх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практичного </a:t>
            </a:r>
            <a:r>
              <a:rPr lang="ru-RU" altLang="ru-RU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застосування</a:t>
            </a:r>
            <a:r>
              <a:rPr lang="ru-RU" alt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uk-UA" sz="2400" dirty="0"/>
          </a:p>
        </p:txBody>
      </p:sp>
      <p:pic>
        <p:nvPicPr>
          <p:cNvPr id="7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07" y="3768147"/>
            <a:ext cx="2029083" cy="23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4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46" y="422031"/>
            <a:ext cx="8610599" cy="5814645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4749" y="734796"/>
            <a:ext cx="8188945" cy="450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endParaRPr lang="ru-RU" sz="36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Математична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цікавинка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уроці</a:t>
            </a:r>
            <a:r>
              <a:rPr lang="ru-RU" sz="3600" b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, активізація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учнів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навчання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пробудження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інтересу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пізнання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– все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шлях до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якісного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результату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знань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учнів</a:t>
            </a:r>
            <a:r>
              <a:rPr lang="ru-RU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endParaRPr lang="uk-UA" sz="36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Teachers Day Teacher Textbook Female Teacher, Teacher Clipart, Class,  Blackboard PNG and Vector with Transparent Background for Free Download |  Teacher cartoon, Teachers day drawing, Teacher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1" y="4572000"/>
            <a:ext cx="1703719" cy="16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4" y="5319516"/>
            <a:ext cx="1310894" cy="13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149" y="1307805"/>
            <a:ext cx="5380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B0F0"/>
                </a:solidFill>
                <a:latin typeface="Arial Black" pitchFamily="34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3" name="AutoShape 9"/>
          <p:cNvSpPr txBox="1">
            <a:spLocks noChangeArrowheads="1"/>
          </p:cNvSpPr>
          <p:nvPr/>
        </p:nvSpPr>
        <p:spPr>
          <a:xfrm>
            <a:off x="1450975" y="801023"/>
            <a:ext cx="6242050" cy="969161"/>
          </a:xfrm>
          <a:prstGeom prst="roundRect">
            <a:avLst>
              <a:gd name="adj" fmla="val 50000"/>
            </a:avLst>
          </a:prstGeom>
          <a:pattFill prst="wdUpDiag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>
                <a:ln w="1143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Життєве кредо</a:t>
            </a:r>
            <a:endParaRPr lang="ru-RU" b="1" i="1" dirty="0">
              <a:ln w="11430">
                <a:solidFill>
                  <a:srgbClr val="0066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659590" y="2344614"/>
            <a:ext cx="7520020" cy="3255405"/>
          </a:xfrm>
          <a:prstGeom prst="verticalScroll">
            <a:avLst>
              <a:gd name="adj" fmla="val 12243"/>
            </a:avLst>
          </a:prstGeom>
          <a:pattFill prst="pct5">
            <a:fgClr>
              <a:srgbClr val="66FF66"/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uk-UA" sz="44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Для того, щоб навчати інших, треба постійно вчитися самому;</a:t>
            </a:r>
          </a:p>
          <a:p>
            <a:pPr marL="0" indent="0" algn="ctr">
              <a:buNone/>
            </a:pPr>
            <a:r>
              <a:rPr lang="uk-UA" sz="44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щоб виховувати інших, треба починати з себе.</a:t>
            </a:r>
            <a:endParaRPr lang="ru-RU" sz="4400" b="1" i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Контрпримеры в математи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3" y="5067176"/>
            <a:ext cx="1977282" cy="14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" name="AutoShape 9"/>
          <p:cNvSpPr txBox="1">
            <a:spLocks noChangeArrowheads="1"/>
          </p:cNvSpPr>
          <p:nvPr/>
        </p:nvSpPr>
        <p:spPr>
          <a:xfrm>
            <a:off x="1255327" y="609255"/>
            <a:ext cx="6802157" cy="1009883"/>
          </a:xfrm>
          <a:prstGeom prst="roundRect">
            <a:avLst>
              <a:gd name="adj" fmla="val 50000"/>
            </a:avLst>
          </a:prstGeom>
          <a:pattFill prst="wdUpDiag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800" b="1" i="1" dirty="0">
                <a:ln w="11430">
                  <a:solidFill>
                    <a:srgbClr val="0066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Педагогічне кредо</a:t>
            </a:r>
            <a:endParaRPr lang="ru-RU" sz="4800" b="1" i="1" dirty="0">
              <a:ln w="11430">
                <a:solidFill>
                  <a:srgbClr val="0066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426351" y="1869775"/>
            <a:ext cx="8489481" cy="4138865"/>
          </a:xfrm>
          <a:prstGeom prst="verticalScroll">
            <a:avLst>
              <a:gd name="adj" fmla="val 12243"/>
            </a:avLst>
          </a:prstGeom>
          <a:pattFill prst="pct5">
            <a:fgClr>
              <a:srgbClr val="66FF66"/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7559" y="2946547"/>
            <a:ext cx="72870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Зробити математику зрозумілою, корисною учням; навчити застосовувати в житті через особистий приклад і досвід.</a:t>
            </a:r>
            <a:endParaRPr lang="ru-RU" sz="3200" b="1" i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b="1" i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Тест на знание истории математики - Сайт учителя математики Вдовиной Ксении  Викторов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50" y="5564855"/>
            <a:ext cx="2458450" cy="12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666CDD-31DD-78B4-3C93-3159EA459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05" y="0"/>
            <a:ext cx="499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B06441-D4CF-25E1-FFA4-5C7E3CFEE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05" y="0"/>
            <a:ext cx="4850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-11112" y="18475"/>
            <a:ext cx="9139680" cy="685764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математика картинки Персональный сайт - Главная страница #yandeximages |  Livros de matemática, Imagens de matematica, Sobre matemát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" y="902275"/>
            <a:ext cx="1559453" cy="21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7" y="3260448"/>
            <a:ext cx="2029083" cy="23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7D5ABAE3-2D6C-B6BD-C152-0580D7E8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69931"/>
              </p:ext>
            </p:extLst>
          </p:nvPr>
        </p:nvGraphicFramePr>
        <p:xfrm>
          <a:off x="2238375" y="1790700"/>
          <a:ext cx="6800850" cy="4886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114">
                  <a:extLst>
                    <a:ext uri="{9D8B030D-6E8A-4147-A177-3AD203B41FA5}">
                      <a16:colId xmlns:a16="http://schemas.microsoft.com/office/drawing/2014/main" val="275237558"/>
                    </a:ext>
                  </a:extLst>
                </a:gridCol>
                <a:gridCol w="1556344">
                  <a:extLst>
                    <a:ext uri="{9D8B030D-6E8A-4147-A177-3AD203B41FA5}">
                      <a16:colId xmlns:a16="http://schemas.microsoft.com/office/drawing/2014/main" val="2032054142"/>
                    </a:ext>
                  </a:extLst>
                </a:gridCol>
                <a:gridCol w="3546109">
                  <a:extLst>
                    <a:ext uri="{9D8B030D-6E8A-4147-A177-3AD203B41FA5}">
                      <a16:colId xmlns:a16="http://schemas.microsoft.com/office/drawing/2014/main" val="1986366617"/>
                    </a:ext>
                  </a:extLst>
                </a:gridCol>
                <a:gridCol w="1247283">
                  <a:extLst>
                    <a:ext uri="{9D8B030D-6E8A-4147-A177-3AD203B41FA5}">
                      <a16:colId xmlns:a16="http://schemas.microsoft.com/office/drawing/2014/main" val="2931391229"/>
                    </a:ext>
                  </a:extLst>
                </a:gridCol>
              </a:tblGrid>
              <a:tr h="45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Назва платформи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обсяг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761620"/>
                  </a:ext>
                </a:extLst>
              </a:tr>
              <a:tr h="80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EdEra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Профільна</a:t>
                      </a: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 ЗМІСТ. Як </a:t>
                      </a:r>
                      <a:r>
                        <a:rPr lang="ru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викладати</a:t>
                      </a: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новій</a:t>
                      </a: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старшій</a:t>
                      </a: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школі</a:t>
                      </a: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годин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121222"/>
                  </a:ext>
                </a:extLst>
              </a:tr>
              <a:tr h="40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EdEra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Школа для всіх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годин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259685"/>
                  </a:ext>
                </a:extLst>
              </a:tr>
              <a:tr h="40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EdEra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Оцінювання без знецінювання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годин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753712"/>
                  </a:ext>
                </a:extLst>
              </a:tr>
              <a:tr h="45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EdEra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«Вчителі 2.0.  Онлайн -курс із професійного розвитку і наставництва»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годин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743697"/>
                  </a:ext>
                </a:extLst>
              </a:tr>
              <a:tr h="80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КІПО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Методики </a:t>
                      </a:r>
                      <a:r>
                        <a:rPr lang="ru-RU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викладання</a:t>
                      </a:r>
                      <a:r>
                        <a:rPr lang="ru-RU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математики у 5 </a:t>
                      </a:r>
                      <a:r>
                        <a:rPr lang="ru-RU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класах</a:t>
                      </a:r>
                      <a:r>
                        <a:rPr lang="ru-RU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НУШ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30 годин</a:t>
                      </a:r>
                      <a:endParaRPr lang="ru-UA" sz="1400" b="1" kern="120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428949"/>
                  </a:ext>
                </a:extLst>
              </a:tr>
              <a:tr h="80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Благодійний фонд «Голоси дітей»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Травмоорієнтовний</a:t>
                      </a: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підхід у роботі з дітьми та підлітками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10 годин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257890"/>
                  </a:ext>
                </a:extLst>
              </a:tr>
              <a:tr h="439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Всього: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kern="12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160 годин</a:t>
                      </a:r>
                      <a:endParaRPr lang="ru-UA" sz="1400" b="1" kern="12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324268"/>
                  </a:ext>
                </a:extLst>
              </a:tr>
            </a:tbl>
          </a:graphicData>
        </a:graphic>
      </p:graphicFrame>
      <p:sp>
        <p:nvSpPr>
          <p:cNvPr id="4" name="AutoShape 9">
            <a:extLst>
              <a:ext uri="{FF2B5EF4-FFF2-40B4-BE49-F238E27FC236}">
                <a16:creationId xmlns:a16="http://schemas.microsoft.com/office/drawing/2014/main" id="{ADF45ACC-0576-6701-EF75-E890B49B7A59}"/>
              </a:ext>
            </a:extLst>
          </p:cNvPr>
          <p:cNvSpPr txBox="1">
            <a:spLocks noChangeArrowheads="1"/>
          </p:cNvSpPr>
          <p:nvPr/>
        </p:nvSpPr>
        <p:spPr>
          <a:xfrm>
            <a:off x="127405" y="334962"/>
            <a:ext cx="8862646" cy="945715"/>
          </a:xfrm>
          <a:prstGeom prst="roundRect">
            <a:avLst>
              <a:gd name="adj" fmla="val 50000"/>
            </a:avLst>
          </a:prstGeom>
          <a:pattFill prst="wdUpDiag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>
                <a:ln w="11430">
                  <a:solidFill>
                    <a:srgbClr val="006600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Підвищення кваліфікації</a:t>
            </a:r>
            <a:endParaRPr lang="ru-RU" b="1" i="1" dirty="0">
              <a:ln w="11430">
                <a:solidFill>
                  <a:srgbClr val="006600"/>
                </a:solidFill>
              </a:ln>
              <a:solidFill>
                <a:srgbClr val="0033CC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597144-CDE7-84CD-39BE-BDB9778D9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64" y="3315413"/>
            <a:ext cx="198746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52620" y="2902949"/>
            <a:ext cx="5550702" cy="3701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8569" y="3997568"/>
            <a:ext cx="2738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 свідоцтва про підвищення кваліфікації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Восточно-Казахстанский региональный научно-практический центр «Дарын» - ВКО  &amp;quot;Дарын&amp;quot; - О проведении областной олимпиады «Юный математик» и «Юный физик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" y="2380715"/>
            <a:ext cx="1397473" cy="10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827A25-5A7F-722D-192C-70B201235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0" y="2038350"/>
            <a:ext cx="6769082" cy="48461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B61AF-C105-E935-0BBB-94D7D42A6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1" y="410521"/>
            <a:ext cx="896189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432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1613" y="498993"/>
            <a:ext cx="8892387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Сертифікати про участь у курсах підвищення кваліфікації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" name="Picture 8" descr="Научно-педагогическая библиотека АлтГПУ :Виртуальная выстав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78" y="4263089"/>
            <a:ext cx="1044852" cy="11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8084" y="1915315"/>
            <a:ext cx="1475295" cy="21800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33267" y="1915315"/>
            <a:ext cx="1475295" cy="21800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8083" y="2697552"/>
            <a:ext cx="147529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Сертифікат </a:t>
            </a:r>
            <a:endParaRPr lang="ru-RU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3266" y="2697552"/>
            <a:ext cx="147529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Сертифікат </a:t>
            </a:r>
            <a:endParaRPr lang="ru-RU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EAC59-88CE-32C7-6987-A7300E93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3" y="1377207"/>
            <a:ext cx="4083882" cy="54335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B336E-5FDB-1506-7522-77E3BDAE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06" y="1401863"/>
            <a:ext cx="4250313" cy="54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5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842</Words>
  <Application>Microsoft Office PowerPoint</Application>
  <PresentationFormat>Екран 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Bookman Old Style</vt:lpstr>
      <vt:lpstr>Calibri</vt:lpstr>
      <vt:lpstr>Century</vt:lpstr>
      <vt:lpstr>Comic Sans MS</vt:lpstr>
      <vt:lpstr>Georgia</vt:lpstr>
      <vt:lpstr>Monotype Corsiva</vt:lpstr>
      <vt:lpstr>Symbol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Михаил Горяйнов</dc:creator>
  <dc:description/>
  <cp:lastModifiedBy>Vlad</cp:lastModifiedBy>
  <cp:revision>133</cp:revision>
  <cp:lastPrinted>2026-01-12T09:47:16Z</cp:lastPrinted>
  <dcterms:created xsi:type="dcterms:W3CDTF">2013-11-19T05:52:05Z</dcterms:created>
  <dcterms:modified xsi:type="dcterms:W3CDTF">2026-01-13T11:30:37Z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