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39"/>
  </p:notesMasterIdLst>
  <p:handoutMasterIdLst>
    <p:handoutMasterId r:id="rId40"/>
  </p:handoutMasterIdLst>
  <p:sldIdLst>
    <p:sldId id="531" r:id="rId5"/>
    <p:sldId id="619" r:id="rId6"/>
    <p:sldId id="2439" r:id="rId7"/>
    <p:sldId id="2440" r:id="rId8"/>
    <p:sldId id="2441" r:id="rId9"/>
    <p:sldId id="618" r:id="rId10"/>
    <p:sldId id="541" r:id="rId11"/>
    <p:sldId id="623" r:id="rId12"/>
    <p:sldId id="2443" r:id="rId13"/>
    <p:sldId id="2444" r:id="rId14"/>
    <p:sldId id="2476" r:id="rId15"/>
    <p:sldId id="2445" r:id="rId16"/>
    <p:sldId id="2446" r:id="rId17"/>
    <p:sldId id="2478" r:id="rId18"/>
    <p:sldId id="624" r:id="rId19"/>
    <p:sldId id="2472" r:id="rId20"/>
    <p:sldId id="2458" r:id="rId21"/>
    <p:sldId id="2449" r:id="rId22"/>
    <p:sldId id="2475" r:id="rId23"/>
    <p:sldId id="2459" r:id="rId24"/>
    <p:sldId id="2474" r:id="rId25"/>
    <p:sldId id="2453" r:id="rId26"/>
    <p:sldId id="2454" r:id="rId27"/>
    <p:sldId id="2455" r:id="rId28"/>
    <p:sldId id="2470" r:id="rId29"/>
    <p:sldId id="2467" r:id="rId30"/>
    <p:sldId id="2477" r:id="rId31"/>
    <p:sldId id="2469" r:id="rId32"/>
    <p:sldId id="2471" r:id="rId33"/>
    <p:sldId id="2473" r:id="rId34"/>
    <p:sldId id="2466" r:id="rId35"/>
    <p:sldId id="2456" r:id="rId36"/>
    <p:sldId id="2468" r:id="rId37"/>
    <p:sldId id="2434" r:id="rId38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Автор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33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242" autoAdjust="0"/>
  </p:normalViewPr>
  <p:slideViewPr>
    <p:cSldViewPr snapToGrid="0" showGuides="1">
      <p:cViewPr varScale="1">
        <p:scale>
          <a:sx n="87" d="100"/>
          <a:sy n="87" d="100"/>
        </p:scale>
        <p:origin x="48" y="62"/>
      </p:cViewPr>
      <p:guideLst>
        <p:guide orient="horz" pos="2136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BBB53ED6-A346-41EA-88EE-98A1D5659FE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291D7B9-1F1D-4F9B-BCD4-0B6893C41A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E24F13A-D6C9-4B87-8F9B-8CF2A5E25937}" type="datetime1">
              <a:rPr lang="ru-RU" smtClean="0"/>
              <a:t>13.01.2026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A075128-B596-47B1-BE57-1C5A71A36E8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xmlns="" id="{CE17B0F1-FE0D-44CC-BCF0-1CC4C91125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BDEF39B-AF2A-4EFA-AE7E-EC1FF3735F5A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574436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7DB1C-525F-4CCA-ACFE-F1C4D2B36BF6}" type="datetime1">
              <a:rPr lang="ru-RU" smtClean="0"/>
              <a:pPr/>
              <a:t>13.01.2026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22109BC-39F4-43B1-850C-D5EB0E6480C8}" type="slidenum">
              <a:rPr lang="ru-RU" noProof="0" smtClean="0"/>
              <a:t>‹№›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8215911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 baseline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49932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24547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84753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95155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63786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409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80593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93974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5078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62656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5925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4579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69887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05797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62098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53839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06343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73995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90777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92722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42284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2867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28535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22214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7659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949140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3148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4718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335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5514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7398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4200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4242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0832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139127" y="2540523"/>
            <a:ext cx="1998483" cy="1987966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8" name="Овал 7"/>
          <p:cNvSpPr/>
          <p:nvPr/>
        </p:nvSpPr>
        <p:spPr>
          <a:xfrm>
            <a:off x="9339902" y="3267948"/>
            <a:ext cx="535937" cy="533117"/>
          </a:xfrm>
          <a:prstGeom prst="ellipse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9" name="Овал 8"/>
          <p:cNvSpPr/>
          <p:nvPr/>
        </p:nvSpPr>
        <p:spPr>
          <a:xfrm>
            <a:off x="1526768" y="3429000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7" name="Заголовок 2"/>
          <p:cNvSpPr>
            <a:spLocks noGrp="1"/>
          </p:cNvSpPr>
          <p:nvPr>
            <p:ph type="title" hasCustomPrompt="1"/>
          </p:nvPr>
        </p:nvSpPr>
        <p:spPr>
          <a:xfrm>
            <a:off x="1104900" y="1979630"/>
            <a:ext cx="10668000" cy="2969443"/>
          </a:xfrm>
          <a:prstGeom prst="rect">
            <a:avLst/>
          </a:prstGeom>
          <a:effectLst/>
        </p:spPr>
        <p:txBody>
          <a:bodyPr tIns="0" bIns="91440" rtlCol="0" anchor="ctr" anchorCtr="0"/>
          <a:lstStyle>
            <a:lvl1pPr algn="ctr">
              <a:lnSpc>
                <a:spcPct val="150000"/>
              </a:lnSpc>
              <a:defRPr sz="11499" kern="3000" spc="2000" baseline="0"/>
            </a:lvl1pPr>
          </a:lstStyle>
          <a:p>
            <a:pPr rtl="0"/>
            <a:r>
              <a:rPr lang="ru-RU" noProof="0" dirty="0"/>
              <a:t>ЗАГОЛОВОК</a:t>
            </a:r>
          </a:p>
        </p:txBody>
      </p:sp>
      <p:sp>
        <p:nvSpPr>
          <p:cNvPr id="10" name="Овал 9"/>
          <p:cNvSpPr/>
          <p:nvPr/>
        </p:nvSpPr>
        <p:spPr>
          <a:xfrm>
            <a:off x="3120076" y="1119481"/>
            <a:ext cx="4749538" cy="4724544"/>
          </a:xfrm>
          <a:prstGeom prst="ellipse">
            <a:avLst/>
          </a:prstGeom>
          <a:noFill/>
          <a:ln w="3175">
            <a:solidFill>
              <a:schemeClr val="tx1">
                <a:alpha val="1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2" name="Овал 11"/>
          <p:cNvSpPr/>
          <p:nvPr/>
        </p:nvSpPr>
        <p:spPr>
          <a:xfrm>
            <a:off x="1526769" y="1668430"/>
            <a:ext cx="3610841" cy="3591839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7" name="Овал 16"/>
          <p:cNvSpPr/>
          <p:nvPr userDrawn="1"/>
        </p:nvSpPr>
        <p:spPr>
          <a:xfrm>
            <a:off x="1526768" y="3429000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xmlns="" id="{4703ED78-9792-4917-9463-BAE14924155A}"/>
              </a:ext>
            </a:extLst>
          </p:cNvPr>
          <p:cNvSpPr/>
          <p:nvPr userDrawn="1"/>
        </p:nvSpPr>
        <p:spPr>
          <a:xfrm rot="10800000">
            <a:off x="8439878" y="5850862"/>
            <a:ext cx="3682959" cy="100713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xmlns="" id="{6CB0B64F-356D-4C37-BDB5-3CB1B066C4C9}"/>
              </a:ext>
            </a:extLst>
          </p:cNvPr>
          <p:cNvSpPr/>
          <p:nvPr userDrawn="1"/>
        </p:nvSpPr>
        <p:spPr>
          <a:xfrm>
            <a:off x="1104900" y="-9056"/>
            <a:ext cx="3682959" cy="100713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xmlns="" id="{742D2790-EA30-4E0B-B8F3-16FBA340C5A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04900" y="4528489"/>
            <a:ext cx="10668000" cy="853179"/>
          </a:xfrm>
        </p:spPr>
        <p:txBody>
          <a:bodyPr vert="horz" lIns="0" tIns="45720" rIns="0" bIns="45720" rtlCol="0">
            <a:noAutofit/>
          </a:bodyPr>
          <a:lstStyle>
            <a:lvl1pPr marL="0" indent="0" algn="ctr">
              <a:buNone/>
              <a:defRPr lang="en-US" sz="3600" spc="600">
                <a:solidFill>
                  <a:srgbClr val="2F3342"/>
                </a:solidFill>
              </a:defRPr>
            </a:lvl1pPr>
          </a:lstStyle>
          <a:p>
            <a:pPr marL="228600" lvl="0" indent="-228600" algn="ctr" rtl="0"/>
            <a:r>
              <a:rPr lang="ru-RU" noProof="0" dirty="0"/>
              <a:t>СТИЛЬ ОБРАЗЦА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96669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12BAE379-8BA3-4C38-80B9-F6ECE8575046}"/>
              </a:ext>
            </a:extLst>
          </p:cNvPr>
          <p:cNvSpPr/>
          <p:nvPr userDrawn="1"/>
        </p:nvSpPr>
        <p:spPr>
          <a:xfrm>
            <a:off x="706278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xmlns="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xmlns="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xmlns="" id="{EAF2EDC5-8FCA-8543-8C1F-688DA6DC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xmlns="" id="{9473839A-0FBA-4FFD-963E-C459DBF01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4900" y="1341797"/>
            <a:ext cx="4892675" cy="82391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xmlns="" id="{780A680B-0184-4FD9-B262-BC525F0FE0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04900" y="2308409"/>
            <a:ext cx="4892675" cy="3881254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xmlns="" id="{2BB13104-4CA8-41CF-97D3-CC8715182B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6" y="1341797"/>
            <a:ext cx="5160961" cy="82391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Объект 5">
            <a:extLst>
              <a:ext uri="{FF2B5EF4-FFF2-40B4-BE49-F238E27FC236}">
                <a16:creationId xmlns:a16="http://schemas.microsoft.com/office/drawing/2014/main" xmlns="" id="{F6A37A72-F47E-45B8-B790-D1444B002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6" y="2308409"/>
            <a:ext cx="5160962" cy="3881254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6796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12BAE379-8BA3-4C38-80B9-F6ECE8575046}"/>
              </a:ext>
            </a:extLst>
          </p:cNvPr>
          <p:cNvSpPr/>
          <p:nvPr userDrawn="1"/>
        </p:nvSpPr>
        <p:spPr>
          <a:xfrm>
            <a:off x="5243414" y="6098258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xmlns="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xmlns="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34A57A7D-E285-478E-A8B6-10716A7A7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457200"/>
            <a:ext cx="3667125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xmlns="" id="{02638390-43F5-47D5-BE57-D060C6E9EB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4900" y="2057400"/>
            <a:ext cx="3667125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xmlns="" id="{366B2167-56BA-4D43-889D-FD798AA1F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0896" y="457201"/>
            <a:ext cx="6364492" cy="540385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0359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12BAE379-8BA3-4C38-80B9-F6ECE8575046}"/>
              </a:ext>
            </a:extLst>
          </p:cNvPr>
          <p:cNvSpPr/>
          <p:nvPr userDrawn="1"/>
        </p:nvSpPr>
        <p:spPr>
          <a:xfrm>
            <a:off x="706278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xmlns="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xmlns="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xmlns="" id="{EAF2EDC5-8FCA-8543-8C1F-688DA6DC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xmlns="" id="{CBD8003D-13A7-4986-AB10-F498433627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6716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12BAE379-8BA3-4C38-80B9-F6ECE8575046}"/>
              </a:ext>
            </a:extLst>
          </p:cNvPr>
          <p:cNvSpPr/>
          <p:nvPr userDrawn="1"/>
        </p:nvSpPr>
        <p:spPr>
          <a:xfrm>
            <a:off x="706278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xmlns="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xmlns="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6834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0126770-6622-450D-A1F3-BC241C88D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352550"/>
            <a:ext cx="10248899" cy="4824413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12BAE379-8BA3-4C38-80B9-F6ECE8575046}"/>
              </a:ext>
            </a:extLst>
          </p:cNvPr>
          <p:cNvSpPr/>
          <p:nvPr userDrawn="1"/>
        </p:nvSpPr>
        <p:spPr>
          <a:xfrm>
            <a:off x="706278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xmlns="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xmlns="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xmlns="" id="{EAF2EDC5-8FCA-8543-8C1F-688DA6DC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6687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Овал 22"/>
          <p:cNvSpPr/>
          <p:nvPr/>
        </p:nvSpPr>
        <p:spPr>
          <a:xfrm>
            <a:off x="1755742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66" name="Овал 65"/>
          <p:cNvSpPr/>
          <p:nvPr/>
        </p:nvSpPr>
        <p:spPr>
          <a:xfrm>
            <a:off x="392841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35" name="Овал 34"/>
          <p:cNvSpPr/>
          <p:nvPr/>
        </p:nvSpPr>
        <p:spPr>
          <a:xfrm>
            <a:off x="1524000" y="1812813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xmlns="" id="{125D7C1C-9CF4-47B3-9ABC-8F0E2CE6CD31}"/>
              </a:ext>
            </a:extLst>
          </p:cNvPr>
          <p:cNvSpPr/>
          <p:nvPr userDrawn="1"/>
        </p:nvSpPr>
        <p:spPr>
          <a:xfrm rot="10800000">
            <a:off x="3192203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xmlns="" id="{B0B53361-3F22-4468-B6F8-71E345F7077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B38687-48E7-4488-BB10-BDE4F5A73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144" y="1237089"/>
            <a:ext cx="4562856" cy="1563624"/>
          </a:xfrm>
        </p:spPr>
        <p:txBody>
          <a:bodyPr vert="horz" lIns="91440" tIns="0" rIns="91440" bIns="0" rtlCol="0" anchor="b" anchorCtr="0">
            <a:noAutofit/>
          </a:bodyPr>
          <a:lstStyle>
            <a:lvl1pPr>
              <a:defRPr lang="en-US" sz="3600" b="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xmlns="" id="{DBFA191B-5E25-41C1-B950-BB8F10AC1D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33144" y="2888790"/>
            <a:ext cx="4562856" cy="2980197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xmlns="" id="{43AA0A46-EB51-4095-97DD-ED4081CF5A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40862" y="0"/>
            <a:ext cx="6751137" cy="6857999"/>
          </a:xfrm>
          <a:custGeom>
            <a:avLst/>
            <a:gdLst>
              <a:gd name="connsiteX0" fmla="*/ 0 w 6751137"/>
              <a:gd name="connsiteY0" fmla="*/ 0 h 6857999"/>
              <a:gd name="connsiteX1" fmla="*/ 6751137 w 6751137"/>
              <a:gd name="connsiteY1" fmla="*/ 0 h 6857999"/>
              <a:gd name="connsiteX2" fmla="*/ 6751137 w 6751137"/>
              <a:gd name="connsiteY2" fmla="*/ 6857999 h 6857999"/>
              <a:gd name="connsiteX3" fmla="*/ 0 w 6751137"/>
              <a:gd name="connsiteY3" fmla="*/ 6857999 h 6857999"/>
              <a:gd name="connsiteX4" fmla="*/ 0 w 6751137"/>
              <a:gd name="connsiteY4" fmla="*/ 6844680 h 6857999"/>
              <a:gd name="connsiteX5" fmla="*/ 141429 w 6751137"/>
              <a:gd name="connsiteY5" fmla="*/ 6697120 h 6857999"/>
              <a:gd name="connsiteX6" fmla="*/ 1410790 w 6751137"/>
              <a:gd name="connsiteY6" fmla="*/ 3429000 h 6857999"/>
              <a:gd name="connsiteX7" fmla="*/ 141429 w 6751137"/>
              <a:gd name="connsiteY7" fmla="*/ 160880 h 6857999"/>
              <a:gd name="connsiteX8" fmla="*/ 0 w 6751137"/>
              <a:gd name="connsiteY8" fmla="*/ 1332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51137" h="6857999">
                <a:moveTo>
                  <a:pt x="0" y="0"/>
                </a:moveTo>
                <a:lnTo>
                  <a:pt x="6751137" y="0"/>
                </a:lnTo>
                <a:lnTo>
                  <a:pt x="6751137" y="6857999"/>
                </a:lnTo>
                <a:lnTo>
                  <a:pt x="0" y="6857999"/>
                </a:lnTo>
                <a:lnTo>
                  <a:pt x="0" y="6844680"/>
                </a:lnTo>
                <a:lnTo>
                  <a:pt x="141429" y="6697120"/>
                </a:lnTo>
                <a:cubicBezTo>
                  <a:pt x="930105" y="5833950"/>
                  <a:pt x="1410790" y="4687315"/>
                  <a:pt x="1410790" y="3429000"/>
                </a:cubicBezTo>
                <a:cubicBezTo>
                  <a:pt x="1410790" y="2170685"/>
                  <a:pt x="930105" y="1024050"/>
                  <a:pt x="141429" y="160880"/>
                </a:cubicBezTo>
                <a:lnTo>
                  <a:pt x="0" y="133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6709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-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исунок 15"/>
          <p:cNvSpPr>
            <a:spLocks noGrp="1"/>
          </p:cNvSpPr>
          <p:nvPr>
            <p:ph type="pic" sz="quarter" idx="13" hasCustomPrompt="1"/>
          </p:nvPr>
        </p:nvSpPr>
        <p:spPr>
          <a:xfrm>
            <a:off x="1104900" y="1"/>
            <a:ext cx="7583700" cy="6858001"/>
          </a:xfrm>
          <a:custGeom>
            <a:avLst/>
            <a:gdLst>
              <a:gd name="connsiteX0" fmla="*/ 0 w 7583700"/>
              <a:gd name="connsiteY0" fmla="*/ 0 h 6858001"/>
              <a:gd name="connsiteX1" fmla="*/ 2537926 w 7583700"/>
              <a:gd name="connsiteY1" fmla="*/ 0 h 6858001"/>
              <a:gd name="connsiteX2" fmla="*/ 2847001 w 7583700"/>
              <a:gd name="connsiteY2" fmla="*/ 138995 h 6858001"/>
              <a:gd name="connsiteX3" fmla="*/ 7582790 w 7583700"/>
              <a:gd name="connsiteY3" fmla="*/ 6846094 h 6858001"/>
              <a:gd name="connsiteX4" fmla="*/ 7583700 w 7583700"/>
              <a:gd name="connsiteY4" fmla="*/ 6858001 h 6858001"/>
              <a:gd name="connsiteX5" fmla="*/ 0 w 7583700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83700" h="6858001">
                <a:moveTo>
                  <a:pt x="0" y="0"/>
                </a:moveTo>
                <a:lnTo>
                  <a:pt x="2537926" y="0"/>
                </a:lnTo>
                <a:lnTo>
                  <a:pt x="2847001" y="138995"/>
                </a:lnTo>
                <a:cubicBezTo>
                  <a:pt x="5428994" y="1376579"/>
                  <a:pt x="7280340" y="3883594"/>
                  <a:pt x="7582790" y="6846094"/>
                </a:cubicBezTo>
                <a:lnTo>
                  <a:pt x="7583700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rtlCol="0" anchor="ctr">
            <a:noAutofit/>
          </a:bodyPr>
          <a:lstStyle>
            <a:lvl1pPr algn="ctr">
              <a:lnSpc>
                <a:spcPct val="100000"/>
              </a:lnSpc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Перетащите </a:t>
            </a:r>
          </a:p>
          <a:p>
            <a:pPr rtl="0"/>
            <a:r>
              <a:rPr lang="ru-RU" noProof="0" dirty="0"/>
              <a:t>сюда изображение</a:t>
            </a:r>
          </a:p>
        </p:txBody>
      </p:sp>
      <p:sp>
        <p:nvSpPr>
          <p:cNvPr id="7" name="Полилиния 27">
            <a:extLst>
              <a:ext uri="{FF2B5EF4-FFF2-40B4-BE49-F238E27FC236}">
                <a16:creationId xmlns:a16="http://schemas.microsoft.com/office/drawing/2014/main" xmlns="" id="{1F9BD45B-C63D-416A-B4BE-874469C7A33E}"/>
              </a:ext>
            </a:extLst>
          </p:cNvPr>
          <p:cNvSpPr/>
          <p:nvPr userDrawn="1"/>
        </p:nvSpPr>
        <p:spPr>
          <a:xfrm rot="10800000" flipH="1">
            <a:off x="1104900" y="529"/>
            <a:ext cx="4686301" cy="3733270"/>
          </a:xfrm>
          <a:custGeom>
            <a:avLst/>
            <a:gdLst>
              <a:gd name="connsiteX0" fmla="*/ 683 w 2374769"/>
              <a:gd name="connsiteY0" fmla="*/ 0 h 2362237"/>
              <a:gd name="connsiteX1" fmla="*/ 242807 w 2374769"/>
              <a:gd name="connsiteY1" fmla="*/ 12161 h 2362237"/>
              <a:gd name="connsiteX2" fmla="*/ 2374769 w 2374769"/>
              <a:gd name="connsiteY2" fmla="*/ 2362237 h 2362237"/>
              <a:gd name="connsiteX3" fmla="*/ 1543208 w 2374769"/>
              <a:gd name="connsiteY3" fmla="*/ 2362237 h 2362237"/>
              <a:gd name="connsiteX4" fmla="*/ 0 w 2374769"/>
              <a:gd name="connsiteY4" fmla="*/ 827150 h 2362237"/>
              <a:gd name="connsiteX5" fmla="*/ 0 w 2374769"/>
              <a:gd name="connsiteY5" fmla="*/ 34 h 236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74769" h="2362237">
                <a:moveTo>
                  <a:pt x="683" y="0"/>
                </a:moveTo>
                <a:lnTo>
                  <a:pt x="242807" y="12161"/>
                </a:lnTo>
                <a:cubicBezTo>
                  <a:pt x="1440298" y="133133"/>
                  <a:pt x="2374769" y="1139131"/>
                  <a:pt x="2374769" y="2362237"/>
                </a:cubicBezTo>
                <a:lnTo>
                  <a:pt x="1543208" y="2362237"/>
                </a:lnTo>
                <a:cubicBezTo>
                  <a:pt x="1543208" y="1514432"/>
                  <a:pt x="852291" y="827150"/>
                  <a:pt x="0" y="827150"/>
                </a:cubicBezTo>
                <a:lnTo>
                  <a:pt x="0" y="34"/>
                </a:lnTo>
                <a:close/>
              </a:path>
            </a:pathLst>
          </a:cu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xmlns="" id="{94EBA745-0612-4E63-904D-28C1814173B3}"/>
              </a:ext>
            </a:extLst>
          </p:cNvPr>
          <p:cNvSpPr/>
          <p:nvPr userDrawn="1"/>
        </p:nvSpPr>
        <p:spPr>
          <a:xfrm rot="10800000">
            <a:off x="9680853" y="6171304"/>
            <a:ext cx="2511147" cy="686695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D4A07D89-63CD-43EE-B1E4-7D0647743842}"/>
              </a:ext>
            </a:extLst>
          </p:cNvPr>
          <p:cNvSpPr/>
          <p:nvPr userDrawn="1"/>
        </p:nvSpPr>
        <p:spPr>
          <a:xfrm>
            <a:off x="10957868" y="469760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3341AF09-FA4B-42FD-B2E1-9CE324444D10}"/>
              </a:ext>
            </a:extLst>
          </p:cNvPr>
          <p:cNvSpPr/>
          <p:nvPr userDrawn="1"/>
        </p:nvSpPr>
        <p:spPr>
          <a:xfrm>
            <a:off x="883443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xmlns="" id="{EDF14A51-F696-4A12-9467-1EE825414B5E}"/>
              </a:ext>
            </a:extLst>
          </p:cNvPr>
          <p:cNvSpPr>
            <a:spLocks noGrp="1"/>
          </p:cNvSpPr>
          <p:nvPr>
            <p:ph type="body" idx="71" hasCustomPrompt="1"/>
          </p:nvPr>
        </p:nvSpPr>
        <p:spPr>
          <a:xfrm>
            <a:off x="7239001" y="2280573"/>
            <a:ext cx="4393295" cy="465997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spc="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dirty="0"/>
              <a:t>СТИЛИ ОБРАЗЦА ТЕКСТА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6A57A924-A6D5-4ACD-B1F0-01BED4BF9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0" y="931169"/>
            <a:ext cx="4393296" cy="1338061"/>
          </a:xfrm>
        </p:spPr>
        <p:txBody>
          <a:bodyPr vert="horz" lIns="91440" tIns="0" rIns="91440" bIns="0" rtlCol="0" anchor="b" anchorCtr="0">
            <a:noAutofit/>
          </a:bodyPr>
          <a:lstStyle>
            <a:lvl1pPr algn="ctr">
              <a:defRPr lang="en-US" sz="3600" b="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algn="ctr" rtl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070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Изображение и 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2" name="Овал 11"/>
          <p:cNvSpPr/>
          <p:nvPr/>
        </p:nvSpPr>
        <p:spPr>
          <a:xfrm>
            <a:off x="1486227" y="5671415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3" name="Овал 12"/>
          <p:cNvSpPr/>
          <p:nvPr/>
        </p:nvSpPr>
        <p:spPr>
          <a:xfrm>
            <a:off x="1890628" y="1947676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4" name="Овал 13"/>
          <p:cNvSpPr/>
          <p:nvPr/>
        </p:nvSpPr>
        <p:spPr>
          <a:xfrm>
            <a:off x="2765121" y="685800"/>
            <a:ext cx="5578882" cy="5549523"/>
          </a:xfrm>
          <a:prstGeom prst="ellipse">
            <a:avLst/>
          </a:prstGeom>
          <a:noFill/>
          <a:ln w="3175">
            <a:solidFill>
              <a:schemeClr val="tx1">
                <a:alpha val="10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49" name="Овал 48"/>
          <p:cNvSpPr/>
          <p:nvPr userDrawn="1"/>
        </p:nvSpPr>
        <p:spPr>
          <a:xfrm>
            <a:off x="11574658" y="6192906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50" name="Овал 49"/>
          <p:cNvSpPr/>
          <p:nvPr/>
        </p:nvSpPr>
        <p:spPr>
          <a:xfrm>
            <a:off x="5310052" y="667885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20" name="Рисунок 19"/>
          <p:cNvSpPr>
            <a:spLocks noGrp="1"/>
          </p:cNvSpPr>
          <p:nvPr>
            <p:ph type="pic" sz="quarter" idx="56" hasCustomPrompt="1"/>
          </p:nvPr>
        </p:nvSpPr>
        <p:spPr>
          <a:xfrm>
            <a:off x="1104765" y="-1579"/>
            <a:ext cx="3816695" cy="6858000"/>
          </a:xfrm>
          <a:custGeom>
            <a:avLst/>
            <a:gdLst>
              <a:gd name="connsiteX0" fmla="*/ 0 w 3816695"/>
              <a:gd name="connsiteY0" fmla="*/ 0 h 6858000"/>
              <a:gd name="connsiteX1" fmla="*/ 1779016 w 3816695"/>
              <a:gd name="connsiteY1" fmla="*/ 0 h 6858000"/>
              <a:gd name="connsiteX2" fmla="*/ 2081372 w 3816695"/>
              <a:gd name="connsiteY2" fmla="*/ 182719 h 6858000"/>
              <a:gd name="connsiteX3" fmla="*/ 3816695 w 3816695"/>
              <a:gd name="connsiteY3" fmla="*/ 3429297 h 6858000"/>
              <a:gd name="connsiteX4" fmla="*/ 2081372 w 3816695"/>
              <a:gd name="connsiteY4" fmla="*/ 6675876 h 6858000"/>
              <a:gd name="connsiteX5" fmla="*/ 1779999 w 3816695"/>
              <a:gd name="connsiteY5" fmla="*/ 6858000 h 6858000"/>
              <a:gd name="connsiteX6" fmla="*/ 0 w 381669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16695" h="6858000">
                <a:moveTo>
                  <a:pt x="0" y="0"/>
                </a:moveTo>
                <a:lnTo>
                  <a:pt x="1779016" y="0"/>
                </a:lnTo>
                <a:lnTo>
                  <a:pt x="2081372" y="182719"/>
                </a:lnTo>
                <a:cubicBezTo>
                  <a:pt x="3128342" y="886316"/>
                  <a:pt x="3816695" y="2077842"/>
                  <a:pt x="3816695" y="3429297"/>
                </a:cubicBezTo>
                <a:cubicBezTo>
                  <a:pt x="3816695" y="4780752"/>
                  <a:pt x="3128342" y="5972279"/>
                  <a:pt x="2081372" y="6675876"/>
                </a:cubicBezTo>
                <a:lnTo>
                  <a:pt x="1779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rtlCol="0" anchor="ctr">
            <a:noAutofit/>
          </a:bodyPr>
          <a:lstStyle>
            <a:lvl1pPr algn="ctr">
              <a:lnSpc>
                <a:spcPct val="100000"/>
              </a:lnSpc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Перетащите </a:t>
            </a:r>
          </a:p>
          <a:p>
            <a:pPr rtl="0"/>
            <a:r>
              <a:rPr lang="ru-RU" noProof="0" dirty="0"/>
              <a:t>сюда изображение</a:t>
            </a:r>
          </a:p>
        </p:txBody>
      </p:sp>
      <p:sp>
        <p:nvSpPr>
          <p:cNvPr id="19" name="Рисунок 18"/>
          <p:cNvSpPr>
            <a:spLocks noGrp="1"/>
          </p:cNvSpPr>
          <p:nvPr>
            <p:ph type="pic" sz="quarter" idx="87" hasCustomPrompt="1"/>
          </p:nvPr>
        </p:nvSpPr>
        <p:spPr>
          <a:xfrm>
            <a:off x="11003946" y="2043400"/>
            <a:ext cx="1188054" cy="2768041"/>
          </a:xfrm>
          <a:custGeom>
            <a:avLst/>
            <a:gdLst>
              <a:gd name="connsiteX0" fmla="*/ 1549799 w 1549799"/>
              <a:gd name="connsiteY0" fmla="*/ 0 h 3610868"/>
              <a:gd name="connsiteX1" fmla="*/ 1549799 w 1549799"/>
              <a:gd name="connsiteY1" fmla="*/ 3610868 h 3610868"/>
              <a:gd name="connsiteX2" fmla="*/ 1469233 w 1549799"/>
              <a:gd name="connsiteY2" fmla="*/ 3598637 h 3610868"/>
              <a:gd name="connsiteX3" fmla="*/ 0 w 1549799"/>
              <a:gd name="connsiteY3" fmla="*/ 1805434 h 3610868"/>
              <a:gd name="connsiteX4" fmla="*/ 1469233 w 1549799"/>
              <a:gd name="connsiteY4" fmla="*/ 12231 h 3610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9799" h="3610868">
                <a:moveTo>
                  <a:pt x="1549799" y="0"/>
                </a:moveTo>
                <a:lnTo>
                  <a:pt x="1549799" y="3610868"/>
                </a:lnTo>
                <a:lnTo>
                  <a:pt x="1469233" y="3598637"/>
                </a:lnTo>
                <a:cubicBezTo>
                  <a:pt x="630743" y="3427960"/>
                  <a:pt x="0" y="2689969"/>
                  <a:pt x="0" y="1805434"/>
                </a:cubicBezTo>
                <a:cubicBezTo>
                  <a:pt x="0" y="920900"/>
                  <a:pt x="630743" y="182908"/>
                  <a:pt x="1469233" y="12231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rtlCol="0" anchor="ctr">
            <a:noAutofit/>
          </a:bodyPr>
          <a:lstStyle>
            <a:lvl1pPr algn="ctr">
              <a:lnSpc>
                <a:spcPct val="100000"/>
              </a:lnSpc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Перетащите </a:t>
            </a:r>
          </a:p>
          <a:p>
            <a:pPr rtl="0"/>
            <a:r>
              <a:rPr lang="ru-RU" noProof="0" dirty="0"/>
              <a:t>сюда изображение</a:t>
            </a:r>
          </a:p>
        </p:txBody>
      </p:sp>
      <p:sp>
        <p:nvSpPr>
          <p:cNvPr id="16" name="Заголовок 7">
            <a:extLst>
              <a:ext uri="{FF2B5EF4-FFF2-40B4-BE49-F238E27FC236}">
                <a16:creationId xmlns:a16="http://schemas.microsoft.com/office/drawing/2014/main" xmlns="" id="{0E95E1C1-C3CC-4989-9ABC-178293BB83E0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224938" y="2622012"/>
            <a:ext cx="5578882" cy="3550187"/>
          </a:xfrm>
        </p:spPr>
        <p:txBody>
          <a:bodyPr tIns="73152" rtlCol="0">
            <a:noAutofit/>
          </a:bodyPr>
          <a:lstStyle>
            <a:lvl1pPr algn="l">
              <a:lnSpc>
                <a:spcPct val="145000"/>
              </a:lnSpc>
              <a:spcBef>
                <a:spcPts val="0"/>
              </a:spcBef>
              <a:defRPr lang="en-US" sz="1400" b="0" i="0" baseline="0" smtClean="0">
                <a:effectLst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xmlns="" id="{B6064CAB-1057-41AD-A199-A6E8A7026465}"/>
              </a:ext>
            </a:extLst>
          </p:cNvPr>
          <p:cNvSpPr/>
          <p:nvPr userDrawn="1"/>
        </p:nvSpPr>
        <p:spPr>
          <a:xfrm>
            <a:off x="8524888" y="-1578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1F670D-DDAE-4842-9FA1-6B3293DA6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597" y="1254264"/>
            <a:ext cx="5568696" cy="1335024"/>
          </a:xfrm>
        </p:spPr>
        <p:txBody>
          <a:bodyPr vert="horz" lIns="91440" tIns="0" rIns="91440" bIns="0" rtlCol="0" anchor="b" anchorCtr="0">
            <a:noAutofit/>
          </a:bodyPr>
          <a:lstStyle>
            <a:lvl1pPr>
              <a:defRPr lang="en-US" sz="3600" b="0" baseline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4078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равнение с изображени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Рисунок 24">
            <a:extLst>
              <a:ext uri="{FF2B5EF4-FFF2-40B4-BE49-F238E27FC236}">
                <a16:creationId xmlns:a16="http://schemas.microsoft.com/office/drawing/2014/main" xmlns="" id="{099F6EE0-0ECC-4BF4-81EC-F8B712B6FA8C}"/>
              </a:ext>
            </a:extLst>
          </p:cNvPr>
          <p:cNvSpPr>
            <a:spLocks noGrp="1"/>
          </p:cNvSpPr>
          <p:nvPr>
            <p:ph type="pic" sz="quarter" idx="105" hasCustomPrompt="1"/>
          </p:nvPr>
        </p:nvSpPr>
        <p:spPr>
          <a:xfrm>
            <a:off x="7968655" y="419270"/>
            <a:ext cx="2285207" cy="2273182"/>
          </a:xfrm>
          <a:custGeom>
            <a:avLst/>
            <a:gdLst>
              <a:gd name="connsiteX0" fmla="*/ 2374769 w 4749538"/>
              <a:gd name="connsiteY0" fmla="*/ 0 h 4724544"/>
              <a:gd name="connsiteX1" fmla="*/ 4749538 w 4749538"/>
              <a:gd name="connsiteY1" fmla="*/ 2362272 h 4724544"/>
              <a:gd name="connsiteX2" fmla="*/ 2374769 w 4749538"/>
              <a:gd name="connsiteY2" fmla="*/ 4724544 h 4724544"/>
              <a:gd name="connsiteX3" fmla="*/ 0 w 4749538"/>
              <a:gd name="connsiteY3" fmla="*/ 2362272 h 4724544"/>
              <a:gd name="connsiteX4" fmla="*/ 2374769 w 4749538"/>
              <a:gd name="connsiteY4" fmla="*/ 0 h 4724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9538" h="4724544">
                <a:moveTo>
                  <a:pt x="2374769" y="0"/>
                </a:moveTo>
                <a:cubicBezTo>
                  <a:pt x="3686318" y="0"/>
                  <a:pt x="4749538" y="1057625"/>
                  <a:pt x="4749538" y="2362272"/>
                </a:cubicBezTo>
                <a:cubicBezTo>
                  <a:pt x="4749538" y="3666919"/>
                  <a:pt x="3686318" y="4724544"/>
                  <a:pt x="2374769" y="4724544"/>
                </a:cubicBezTo>
                <a:cubicBezTo>
                  <a:pt x="1063220" y="4724544"/>
                  <a:pt x="0" y="3666919"/>
                  <a:pt x="0" y="2362272"/>
                </a:cubicBezTo>
                <a:cubicBezTo>
                  <a:pt x="0" y="1057625"/>
                  <a:pt x="1063220" y="0"/>
                  <a:pt x="2374769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rtlCol="0" anchor="ctr">
            <a:noAutofit/>
          </a:bodyPr>
          <a:lstStyle>
            <a:lvl1pPr algn="ctr">
              <a:lnSpc>
                <a:spcPct val="100000"/>
              </a:lnSpc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Перетащите </a:t>
            </a:r>
          </a:p>
          <a:p>
            <a:pPr rtl="0"/>
            <a:r>
              <a:rPr lang="ru-RU" noProof="0" dirty="0"/>
              <a:t>сюда изображение</a:t>
            </a:r>
          </a:p>
        </p:txBody>
      </p:sp>
      <p:sp>
        <p:nvSpPr>
          <p:cNvPr id="47" name="Овал 46"/>
          <p:cNvSpPr/>
          <p:nvPr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48" name="Овал 47"/>
          <p:cNvSpPr/>
          <p:nvPr/>
        </p:nvSpPr>
        <p:spPr>
          <a:xfrm>
            <a:off x="1099631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49" name="Овал 48"/>
          <p:cNvSpPr/>
          <p:nvPr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6" name="Рисунок 24"/>
          <p:cNvSpPr>
            <a:spLocks noGrp="1"/>
          </p:cNvSpPr>
          <p:nvPr>
            <p:ph type="pic" sz="quarter" idx="104" hasCustomPrompt="1"/>
          </p:nvPr>
        </p:nvSpPr>
        <p:spPr>
          <a:xfrm>
            <a:off x="2455922" y="419270"/>
            <a:ext cx="2285207" cy="2273182"/>
          </a:xfrm>
          <a:custGeom>
            <a:avLst/>
            <a:gdLst>
              <a:gd name="connsiteX0" fmla="*/ 2374769 w 4749538"/>
              <a:gd name="connsiteY0" fmla="*/ 0 h 4724544"/>
              <a:gd name="connsiteX1" fmla="*/ 4749538 w 4749538"/>
              <a:gd name="connsiteY1" fmla="*/ 2362272 h 4724544"/>
              <a:gd name="connsiteX2" fmla="*/ 2374769 w 4749538"/>
              <a:gd name="connsiteY2" fmla="*/ 4724544 h 4724544"/>
              <a:gd name="connsiteX3" fmla="*/ 0 w 4749538"/>
              <a:gd name="connsiteY3" fmla="*/ 2362272 h 4724544"/>
              <a:gd name="connsiteX4" fmla="*/ 2374769 w 4749538"/>
              <a:gd name="connsiteY4" fmla="*/ 0 h 4724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9538" h="4724544">
                <a:moveTo>
                  <a:pt x="2374769" y="0"/>
                </a:moveTo>
                <a:cubicBezTo>
                  <a:pt x="3686318" y="0"/>
                  <a:pt x="4749538" y="1057625"/>
                  <a:pt x="4749538" y="2362272"/>
                </a:cubicBezTo>
                <a:cubicBezTo>
                  <a:pt x="4749538" y="3666919"/>
                  <a:pt x="3686318" y="4724544"/>
                  <a:pt x="2374769" y="4724544"/>
                </a:cubicBezTo>
                <a:cubicBezTo>
                  <a:pt x="1063220" y="4724544"/>
                  <a:pt x="0" y="3666919"/>
                  <a:pt x="0" y="2362272"/>
                </a:cubicBezTo>
                <a:cubicBezTo>
                  <a:pt x="0" y="1057625"/>
                  <a:pt x="1063220" y="0"/>
                  <a:pt x="2374769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rtlCol="0" anchor="ctr">
            <a:noAutofit/>
          </a:bodyPr>
          <a:lstStyle>
            <a:lvl1pPr algn="ctr">
              <a:lnSpc>
                <a:spcPct val="100000"/>
              </a:lnSpc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Перетащите </a:t>
            </a:r>
          </a:p>
          <a:p>
            <a:pPr rtl="0"/>
            <a:r>
              <a:rPr lang="ru-RU" noProof="0" dirty="0"/>
              <a:t>сюда изображение</a:t>
            </a:r>
          </a:p>
        </p:txBody>
      </p:sp>
      <p:sp>
        <p:nvSpPr>
          <p:cNvPr id="31" name="Текст 3">
            <a:extLst>
              <a:ext uri="{FF2B5EF4-FFF2-40B4-BE49-F238E27FC236}">
                <a16:creationId xmlns:a16="http://schemas.microsoft.com/office/drawing/2014/main" xmlns="" id="{9E7F9AFC-1AA3-41EE-B9CF-8C208FD278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9632" y="3462109"/>
            <a:ext cx="4979928" cy="3262853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14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9" name="Заголовок 7">
            <a:extLst>
              <a:ext uri="{FF2B5EF4-FFF2-40B4-BE49-F238E27FC236}">
                <a16:creationId xmlns:a16="http://schemas.microsoft.com/office/drawing/2014/main" xmlns="" id="{3914CF55-8C39-482F-A85C-6686F1BF80D0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6612364" y="2823082"/>
            <a:ext cx="4979928" cy="605918"/>
          </a:xfrm>
        </p:spPr>
        <p:txBody>
          <a:bodyPr t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 rtl="0"/>
            <a:r>
              <a:rPr lang="ru-RU" noProof="0" dirty="0"/>
              <a:t>ВВЕДИТЕ ЗДЕСЬ ЗАГОЛОВОК</a:t>
            </a:r>
          </a:p>
        </p:txBody>
      </p:sp>
      <p:sp>
        <p:nvSpPr>
          <p:cNvPr id="41" name="Текст 3">
            <a:extLst>
              <a:ext uri="{FF2B5EF4-FFF2-40B4-BE49-F238E27FC236}">
                <a16:creationId xmlns:a16="http://schemas.microsoft.com/office/drawing/2014/main" xmlns="" id="{7D73FC3A-EB30-4FD3-B2A9-9E6A7F62BB97}"/>
              </a:ext>
            </a:extLst>
          </p:cNvPr>
          <p:cNvSpPr>
            <a:spLocks noGrp="1"/>
          </p:cNvSpPr>
          <p:nvPr>
            <p:ph type="body" sz="half" idx="107"/>
          </p:nvPr>
        </p:nvSpPr>
        <p:spPr>
          <a:xfrm>
            <a:off x="6612365" y="3462109"/>
            <a:ext cx="4979928" cy="3262853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14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2" name="Полилиния: Фигура 41">
            <a:extLst>
              <a:ext uri="{FF2B5EF4-FFF2-40B4-BE49-F238E27FC236}">
                <a16:creationId xmlns:a16="http://schemas.microsoft.com/office/drawing/2014/main" xmlns="" id="{07C33C9A-D7E8-4C10-B4DD-F1B8B3CAF4D7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4" name="Полилиния: Фигура 43">
            <a:extLst>
              <a:ext uri="{FF2B5EF4-FFF2-40B4-BE49-F238E27FC236}">
                <a16:creationId xmlns:a16="http://schemas.microsoft.com/office/drawing/2014/main" xmlns="" id="{6669BDAC-80FA-43B7-AF04-AC360CBD9C88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CB0A3E-9615-4403-8894-873513E490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631" y="2825496"/>
            <a:ext cx="4983480" cy="603504"/>
          </a:xfrm>
        </p:spPr>
        <p:txBody>
          <a:bodyPr vert="horz" lIns="91440" tIns="0" rIns="91440" bIns="0" rtlCol="0" anchor="ctr" anchorCtr="0">
            <a:noAutofit/>
          </a:bodyPr>
          <a:lstStyle>
            <a:lvl1pPr marL="0" indent="0" algn="ctr">
              <a:buFont typeface="+mj-lt"/>
              <a:buNone/>
              <a:defRPr lang="en-US" sz="1800" b="1" cap="all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defRPr>
            </a:lvl1pPr>
          </a:lstStyle>
          <a:p>
            <a:pPr marL="342900" lvl="0" indent="-342900" algn="ctr" rtl="0">
              <a:lnSpc>
                <a:spcPct val="100000"/>
              </a:lnSpc>
              <a:spcBef>
                <a:spcPts val="0"/>
              </a:spcBef>
            </a:pPr>
            <a:r>
              <a:rPr lang="ru-RU" noProof="0" dirty="0"/>
              <a:t>ВВЕДИТЕ ЗДЕСЬ 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37595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-разделитель 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Рисунок 24">
            <a:extLst>
              <a:ext uri="{FF2B5EF4-FFF2-40B4-BE49-F238E27FC236}">
                <a16:creationId xmlns:a16="http://schemas.microsoft.com/office/drawing/2014/main" xmlns="" id="{F234FF3D-DFA8-484F-A7A7-95C7BF99FEF3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1104901" y="0"/>
            <a:ext cx="5402083" cy="6858000"/>
          </a:xfrm>
          <a:custGeom>
            <a:avLst/>
            <a:gdLst>
              <a:gd name="connsiteX0" fmla="*/ 0 w 5402083"/>
              <a:gd name="connsiteY0" fmla="*/ 0 h 6858000"/>
              <a:gd name="connsiteX1" fmla="*/ 5401085 w 5402083"/>
              <a:gd name="connsiteY1" fmla="*/ 0 h 6858000"/>
              <a:gd name="connsiteX2" fmla="*/ 5355776 w 5402083"/>
              <a:gd name="connsiteY2" fmla="*/ 42971 h 6858000"/>
              <a:gd name="connsiteX3" fmla="*/ 3946012 w 5402083"/>
              <a:gd name="connsiteY3" fmla="*/ 3428527 h 6858000"/>
              <a:gd name="connsiteX4" fmla="*/ 5355776 w 5402083"/>
              <a:gd name="connsiteY4" fmla="*/ 6814084 h 6858000"/>
              <a:gd name="connsiteX5" fmla="*/ 5402083 w 5402083"/>
              <a:gd name="connsiteY5" fmla="*/ 6858000 h 6858000"/>
              <a:gd name="connsiteX6" fmla="*/ 0 w 540208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02083" h="6858000">
                <a:moveTo>
                  <a:pt x="0" y="0"/>
                </a:moveTo>
                <a:lnTo>
                  <a:pt x="5401085" y="0"/>
                </a:lnTo>
                <a:lnTo>
                  <a:pt x="5355776" y="42971"/>
                </a:lnTo>
                <a:cubicBezTo>
                  <a:pt x="4484752" y="909410"/>
                  <a:pt x="3946012" y="2106385"/>
                  <a:pt x="3946012" y="3428527"/>
                </a:cubicBezTo>
                <a:cubicBezTo>
                  <a:pt x="3946012" y="4750669"/>
                  <a:pt x="4484752" y="5947644"/>
                  <a:pt x="5355776" y="6814084"/>
                </a:cubicBezTo>
                <a:lnTo>
                  <a:pt x="540208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6" name="Овал 65"/>
          <p:cNvSpPr/>
          <p:nvPr/>
        </p:nvSpPr>
        <p:spPr>
          <a:xfrm>
            <a:off x="697641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35" name="Овал 34"/>
          <p:cNvSpPr/>
          <p:nvPr/>
        </p:nvSpPr>
        <p:spPr>
          <a:xfrm>
            <a:off x="1524000" y="1812813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22" name="Овал 21"/>
          <p:cNvSpPr/>
          <p:nvPr userDrawn="1"/>
        </p:nvSpPr>
        <p:spPr>
          <a:xfrm>
            <a:off x="1104900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ru-RU" sz="2700" noProof="0" dirty="0"/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xmlns="" id="{5A9A0366-A1B7-4E16-B13E-603846466E26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368726" y="3534503"/>
            <a:ext cx="4560094" cy="465997"/>
          </a:xfrm>
        </p:spPr>
        <p:txBody>
          <a:bodyPr rtlCol="0">
            <a:noAutofit/>
          </a:bodyPr>
          <a:lstStyle>
            <a:lvl1pPr marL="0" indent="0">
              <a:buNone/>
              <a:defRPr sz="1800" spc="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dirty="0"/>
              <a:t>СТИЛИ ОБРАЗЦА ТЕКСТА</a:t>
            </a:r>
          </a:p>
        </p:txBody>
      </p:sp>
      <p:sp>
        <p:nvSpPr>
          <p:cNvPr id="24" name="Полилиния: Фигура 23">
            <a:extLst>
              <a:ext uri="{FF2B5EF4-FFF2-40B4-BE49-F238E27FC236}">
                <a16:creationId xmlns:a16="http://schemas.microsoft.com/office/drawing/2014/main" xmlns="" id="{0374FC2C-96CE-4523-B50F-ADC18C0A998B}"/>
              </a:ext>
            </a:extLst>
          </p:cNvPr>
          <p:cNvSpPr/>
          <p:nvPr userDrawn="1"/>
        </p:nvSpPr>
        <p:spPr>
          <a:xfrm rot="10800000">
            <a:off x="8439878" y="5850862"/>
            <a:ext cx="3682959" cy="100713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9E8541-FA8A-4117-90A5-95E6E9B80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5964" y="1864903"/>
            <a:ext cx="4562856" cy="1563624"/>
          </a:xfrm>
        </p:spPr>
        <p:txBody>
          <a:bodyPr vert="horz" lIns="91440" tIns="0" rIns="91440" bIns="0" rtlCol="0" anchor="b" anchorCtr="0">
            <a:noAutofit/>
          </a:bodyPr>
          <a:lstStyle>
            <a:lvl1pPr>
              <a:defRPr lang="en-US" sz="3600" b="0" baseline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9873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A32EE4F-6B2E-4FCC-BC34-5BF831F902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5425439" y="0"/>
            <a:ext cx="6766561" cy="6858000"/>
          </a:xfrm>
          <a:custGeom>
            <a:avLst/>
            <a:gdLst>
              <a:gd name="connsiteX0" fmla="*/ 0 w 6766561"/>
              <a:gd name="connsiteY0" fmla="*/ 0 h 6858000"/>
              <a:gd name="connsiteX1" fmla="*/ 6766561 w 6766561"/>
              <a:gd name="connsiteY1" fmla="*/ 0 h 6858000"/>
              <a:gd name="connsiteX2" fmla="*/ 6766561 w 6766561"/>
              <a:gd name="connsiteY2" fmla="*/ 6858000 h 6858000"/>
              <a:gd name="connsiteX3" fmla="*/ 0 w 67665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66561" h="6858000">
                <a:moveTo>
                  <a:pt x="0" y="0"/>
                </a:moveTo>
                <a:lnTo>
                  <a:pt x="6766561" y="0"/>
                </a:lnTo>
                <a:lnTo>
                  <a:pt x="676656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3" name="Овал 22"/>
          <p:cNvSpPr/>
          <p:nvPr/>
        </p:nvSpPr>
        <p:spPr>
          <a:xfrm>
            <a:off x="1755742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66" name="Овал 65"/>
          <p:cNvSpPr/>
          <p:nvPr/>
        </p:nvSpPr>
        <p:spPr>
          <a:xfrm>
            <a:off x="392841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35" name="Овал 34"/>
          <p:cNvSpPr/>
          <p:nvPr/>
        </p:nvSpPr>
        <p:spPr>
          <a:xfrm>
            <a:off x="1524000" y="1812813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xmlns="" id="{125D7C1C-9CF4-47B3-9ABC-8F0E2CE6CD31}"/>
              </a:ext>
            </a:extLst>
          </p:cNvPr>
          <p:cNvSpPr/>
          <p:nvPr userDrawn="1"/>
        </p:nvSpPr>
        <p:spPr>
          <a:xfrm rot="10800000">
            <a:off x="3192203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xmlns="" id="{B0B53361-3F22-4468-B6F8-71E345F7077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B38687-48E7-4488-BB10-BDE4F5A73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144" y="1237089"/>
            <a:ext cx="4562856" cy="1563624"/>
          </a:xfrm>
        </p:spPr>
        <p:txBody>
          <a:bodyPr vert="horz" lIns="91440" tIns="0" rIns="91440" bIns="0" rtlCol="0" anchor="b" anchorCtr="0">
            <a:noAutofit/>
          </a:bodyPr>
          <a:lstStyle>
            <a:lvl1pPr>
              <a:defRPr lang="en-US" sz="3600" b="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F3A5C24-92D8-4CC1-AF50-F29B9C30BDBB}"/>
              </a:ext>
            </a:extLst>
          </p:cNvPr>
          <p:cNvSpPr/>
          <p:nvPr userDrawn="1"/>
        </p:nvSpPr>
        <p:spPr>
          <a:xfrm>
            <a:off x="5425439" y="0"/>
            <a:ext cx="6766561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89F459E6-70DE-4FF8-AD0C-1B49B34CF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33143" y="2888791"/>
            <a:ext cx="4562856" cy="2410459"/>
          </a:xfrm>
        </p:spPr>
        <p:txBody>
          <a:bodyPr vert="horz" lIns="91440" tIns="73152" rIns="91440" bIns="45720" rtlCol="0">
            <a:noAutofit/>
          </a:bodyPr>
          <a:lstStyle>
            <a:lvl1pPr marL="0" indent="0" algn="l">
              <a:buNone/>
              <a:defRPr lang="en-US" sz="1400" b="0" i="0" baseline="0">
                <a:effectLst/>
              </a:defRPr>
            </a:lvl1pPr>
          </a:lstStyle>
          <a:p>
            <a:pPr marL="228600" lvl="0" indent="-228600" rtl="0">
              <a:lnSpc>
                <a:spcPct val="145000"/>
              </a:lnSpc>
              <a:spcBef>
                <a:spcPts val="0"/>
              </a:spcBef>
            </a:pPr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6975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12BAE379-8BA3-4C38-80B9-F6ECE8575046}"/>
              </a:ext>
            </a:extLst>
          </p:cNvPr>
          <p:cNvSpPr/>
          <p:nvPr userDrawn="1"/>
        </p:nvSpPr>
        <p:spPr>
          <a:xfrm>
            <a:off x="706278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noProof="0" dirty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xmlns="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xmlns="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xmlns="" id="{EAF2EDC5-8FCA-8543-8C1F-688DA6DC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xmlns="" id="{28B56F67-6D31-4B9E-8530-E063E5785A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4900" y="1338606"/>
            <a:ext cx="4914900" cy="483835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xmlns="" id="{69E53391-9670-4404-BC42-063A6EC48E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338606"/>
            <a:ext cx="5181598" cy="483835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5075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D01DAC-95B2-4F9E-A9B4-92382F943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365125"/>
            <a:ext cx="10248899" cy="703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7D57AA7-D108-4C6F-9455-5A9AC5F7DB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4900" y="1825625"/>
            <a:ext cx="1024889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3BBCC2B-A9FA-4472-8509-74B42C12A8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1BD32F58-EB48-4836-BA45-971BA1AA1608}"/>
              </a:ext>
            </a:extLst>
          </p:cNvPr>
          <p:cNvCxnSpPr/>
          <p:nvPr userDrawn="1"/>
        </p:nvCxnSpPr>
        <p:spPr>
          <a:xfrm>
            <a:off x="559704" y="5537210"/>
            <a:ext cx="0" cy="1320791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Фигура 61">
            <a:extLst>
              <a:ext uri="{FF2B5EF4-FFF2-40B4-BE49-F238E27FC236}">
                <a16:creationId xmlns:a16="http://schemas.microsoft.com/office/drawing/2014/main" xmlns="" id="{9DA099E0-27DA-42BD-9D42-E4CA07B78FDD}"/>
              </a:ext>
            </a:extLst>
          </p:cNvPr>
          <p:cNvSpPr/>
          <p:nvPr userDrawn="1"/>
        </p:nvSpPr>
        <p:spPr>
          <a:xfrm rot="16200000">
            <a:off x="-1548505" y="3225098"/>
            <a:ext cx="4216420" cy="4078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rtlCol="0" anchor="ctr">
            <a:spAutoFit/>
          </a:bodyPr>
          <a:lstStyle/>
          <a:p>
            <a:pPr marL="0" indent="0" algn="ctr" rtl="0">
              <a:buFont typeface="Arial" panose="020B0604020202020204" pitchFamily="34" charset="0"/>
              <a:buNone/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sz="2400" b="1" i="0" u="none" strike="noStrike" kern="1200" spc="600" baseline="0" dirty="0">
                <a:solidFill>
                  <a:srgbClr val="2F3342"/>
                </a:solidFill>
                <a:latin typeface="+mn-lt"/>
                <a:ea typeface="+mn-ea"/>
                <a:cs typeface="+mn-cs"/>
                <a:sym typeface="Bebas"/>
              </a:rPr>
              <a:t>4</a:t>
            </a:r>
            <a:r>
              <a:rPr lang="en-US" sz="2400" b="1" i="0" u="none" strike="noStrike" kern="1200" spc="600" baseline="30000" dirty="0">
                <a:solidFill>
                  <a:srgbClr val="2F3342"/>
                </a:solidFill>
                <a:latin typeface="+mn-lt"/>
                <a:ea typeface="+mn-ea"/>
                <a:cs typeface="+mn-cs"/>
                <a:sym typeface="Bebas"/>
              </a:rPr>
              <a:t>TH </a:t>
            </a:r>
            <a:r>
              <a:rPr lang="en-US" sz="2400" b="1" i="0" u="none" strike="noStrike" kern="1200" spc="600" baseline="0" dirty="0">
                <a:solidFill>
                  <a:schemeClr val="accent1"/>
                </a:solidFill>
                <a:latin typeface="+mn-lt"/>
                <a:ea typeface="+mn-ea"/>
                <a:cs typeface="+mn-cs"/>
                <a:sym typeface="Bebas"/>
              </a:rPr>
              <a:t>COFFEE</a:t>
            </a:r>
            <a:endParaRPr lang="ru-RU" sz="2400" b="1" i="0" spc="600" baseline="0" noProof="0" dirty="0">
              <a:solidFill>
                <a:schemeClr val="accent1"/>
              </a:solidFill>
              <a:latin typeface="+mn-lt"/>
              <a:cs typeface="Gill Sans" panose="020B0502020104020203" pitchFamily="34" charset="-79"/>
            </a:endParaRPr>
          </a:p>
        </p:txBody>
      </p:sp>
      <p:sp>
        <p:nvSpPr>
          <p:cNvPr id="19" name="Номер слайда 21">
            <a:extLst>
              <a:ext uri="{FF2B5EF4-FFF2-40B4-BE49-F238E27FC236}">
                <a16:creationId xmlns:a16="http://schemas.microsoft.com/office/drawing/2014/main" xmlns="" id="{BDEFFF1D-21D1-45B8-A062-F9140F937EE2}"/>
              </a:ext>
            </a:extLst>
          </p:cNvPr>
          <p:cNvSpPr txBox="1">
            <a:spLocks/>
          </p:cNvSpPr>
          <p:nvPr userDrawn="1"/>
        </p:nvSpPr>
        <p:spPr>
          <a:xfrm>
            <a:off x="10919584" y="441326"/>
            <a:ext cx="703476" cy="24447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803" b="1" kern="120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D8D877B3-D348-4611-9BDB-C5374591D951}" type="slidenum">
              <a:rPr lang="ru-RU" sz="1000" noProof="0" smtClean="0"/>
              <a:pPr rtl="0"/>
              <a:t>‹№›</a:t>
            </a:fld>
            <a:endParaRPr lang="ru-RU" sz="1000" noProof="0" dirty="0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DFEBA112-2FA0-448A-A373-EB297C4661F0}"/>
              </a:ext>
            </a:extLst>
          </p:cNvPr>
          <p:cNvCxnSpPr/>
          <p:nvPr userDrawn="1"/>
        </p:nvCxnSpPr>
        <p:spPr>
          <a:xfrm>
            <a:off x="559704" y="0"/>
            <a:ext cx="0" cy="1320791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065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50" r:id="rId2"/>
    <p:sldLayoutId id="2147483660" r:id="rId3"/>
    <p:sldLayoutId id="2147483663" r:id="rId4"/>
    <p:sldLayoutId id="2147483661" r:id="rId5"/>
    <p:sldLayoutId id="2147483662" r:id="rId6"/>
    <p:sldLayoutId id="2147483665" r:id="rId7"/>
    <p:sldLayoutId id="2147483677" r:id="rId8"/>
    <p:sldLayoutId id="2147483673" r:id="rId9"/>
    <p:sldLayoutId id="2147483674" r:id="rId10"/>
    <p:sldLayoutId id="2147483680" r:id="rId11"/>
    <p:sldLayoutId id="2147483678" r:id="rId12"/>
    <p:sldLayoutId id="2147483679" r:id="rId13"/>
  </p:sldLayoutIdLst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69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26" Type="http://schemas.openxmlformats.org/officeDocument/2006/relationships/image" Target="../media/image50.png"/><Relationship Id="rId21" Type="http://schemas.openxmlformats.org/officeDocument/2006/relationships/image" Target="../media/image45.png"/><Relationship Id="rId34" Type="http://schemas.openxmlformats.org/officeDocument/2006/relationships/image" Target="../media/image58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openxmlformats.org/officeDocument/2006/relationships/image" Target="../media/image49.png"/><Relationship Id="rId33" Type="http://schemas.openxmlformats.org/officeDocument/2006/relationships/image" Target="../media/image57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24" Type="http://schemas.openxmlformats.org/officeDocument/2006/relationships/image" Target="../media/image48.png"/><Relationship Id="rId32" Type="http://schemas.openxmlformats.org/officeDocument/2006/relationships/image" Target="../media/image56.png"/><Relationship Id="rId37" Type="http://schemas.openxmlformats.org/officeDocument/2006/relationships/image" Target="../media/image61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28" Type="http://schemas.openxmlformats.org/officeDocument/2006/relationships/image" Target="../media/image52.png"/><Relationship Id="rId36" Type="http://schemas.openxmlformats.org/officeDocument/2006/relationships/image" Target="../media/image60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31" Type="http://schemas.openxmlformats.org/officeDocument/2006/relationships/image" Target="../media/image55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Relationship Id="rId27" Type="http://schemas.openxmlformats.org/officeDocument/2006/relationships/image" Target="../media/image51.png"/><Relationship Id="rId30" Type="http://schemas.openxmlformats.org/officeDocument/2006/relationships/image" Target="../media/image54.png"/><Relationship Id="rId35" Type="http://schemas.openxmlformats.org/officeDocument/2006/relationships/image" Target="../media/image59.png"/><Relationship Id="rId8" Type="http://schemas.openxmlformats.org/officeDocument/2006/relationships/image" Target="../media/image32.png"/><Relationship Id="rId3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26" Type="http://schemas.openxmlformats.org/officeDocument/2006/relationships/image" Target="../media/image50.png"/><Relationship Id="rId21" Type="http://schemas.openxmlformats.org/officeDocument/2006/relationships/image" Target="../media/image45.png"/><Relationship Id="rId34" Type="http://schemas.openxmlformats.org/officeDocument/2006/relationships/image" Target="../media/image58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openxmlformats.org/officeDocument/2006/relationships/image" Target="../media/image49.png"/><Relationship Id="rId33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24" Type="http://schemas.openxmlformats.org/officeDocument/2006/relationships/image" Target="../media/image48.png"/><Relationship Id="rId32" Type="http://schemas.openxmlformats.org/officeDocument/2006/relationships/image" Target="../media/image56.png"/><Relationship Id="rId37" Type="http://schemas.openxmlformats.org/officeDocument/2006/relationships/image" Target="../media/image61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28" Type="http://schemas.openxmlformats.org/officeDocument/2006/relationships/image" Target="../media/image52.png"/><Relationship Id="rId36" Type="http://schemas.openxmlformats.org/officeDocument/2006/relationships/image" Target="../media/image60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31" Type="http://schemas.openxmlformats.org/officeDocument/2006/relationships/image" Target="../media/image55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Relationship Id="rId27" Type="http://schemas.openxmlformats.org/officeDocument/2006/relationships/image" Target="../media/image51.png"/><Relationship Id="rId30" Type="http://schemas.openxmlformats.org/officeDocument/2006/relationships/image" Target="../media/image54.png"/><Relationship Id="rId35" Type="http://schemas.openxmlformats.org/officeDocument/2006/relationships/image" Target="../media/image59.png"/><Relationship Id="rId8" Type="http://schemas.openxmlformats.org/officeDocument/2006/relationships/image" Target="../media/image32.png"/><Relationship Id="rId3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emf"/><Relationship Id="rId15" Type="http://schemas.openxmlformats.org/officeDocument/2006/relationships/image" Target="../media/image110.png"/><Relationship Id="rId10" Type="http://schemas.openxmlformats.org/officeDocument/2006/relationships/image" Target="../media/image105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4.png"/><Relationship Id="rId14" Type="http://schemas.openxmlformats.org/officeDocument/2006/relationships/image" Target="../media/image10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1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128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22.png"/><Relationship Id="rId12" Type="http://schemas.openxmlformats.org/officeDocument/2006/relationships/image" Target="../media/image12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5" Type="http://schemas.openxmlformats.org/officeDocument/2006/relationships/image" Target="../media/image120.png"/><Relationship Id="rId10" Type="http://schemas.openxmlformats.org/officeDocument/2006/relationships/image" Target="../media/image125.png"/><Relationship Id="rId4" Type="http://schemas.openxmlformats.org/officeDocument/2006/relationships/notesSlide" Target="../notesSlides/notesSlide28.xml"/><Relationship Id="rId9" Type="http://schemas.openxmlformats.org/officeDocument/2006/relationships/image" Target="../media/image124.png"/><Relationship Id="rId14" Type="http://schemas.openxmlformats.org/officeDocument/2006/relationships/image" Target="../media/image12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2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26.png"/><Relationship Id="rId12" Type="http://schemas.openxmlformats.org/officeDocument/2006/relationships/image" Target="../media/image12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25.png"/><Relationship Id="rId11" Type="http://schemas.openxmlformats.org/officeDocument/2006/relationships/image" Target="../media/image123.png"/><Relationship Id="rId5" Type="http://schemas.openxmlformats.org/officeDocument/2006/relationships/image" Target="../media/image124.png"/><Relationship Id="rId10" Type="http://schemas.openxmlformats.org/officeDocument/2006/relationships/image" Target="../media/image129.png"/><Relationship Id="rId4" Type="http://schemas.openxmlformats.org/officeDocument/2006/relationships/notesSlide" Target="../notesSlides/notesSlide29.xml"/><Relationship Id="rId9" Type="http://schemas.openxmlformats.org/officeDocument/2006/relationships/image" Target="../media/image128.png"/><Relationship Id="rId14" Type="http://schemas.openxmlformats.org/officeDocument/2006/relationships/image" Target="../media/image1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0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12" Type="http://schemas.openxmlformats.org/officeDocument/2006/relationships/image" Target="../media/image13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3.png"/><Relationship Id="rId11" Type="http://schemas.openxmlformats.org/officeDocument/2006/relationships/image" Target="../media/image138.png"/><Relationship Id="rId5" Type="http://schemas.openxmlformats.org/officeDocument/2006/relationships/image" Target="../media/image132.png"/><Relationship Id="rId10" Type="http://schemas.openxmlformats.org/officeDocument/2006/relationships/image" Target="../media/image137.png"/><Relationship Id="rId4" Type="http://schemas.openxmlformats.org/officeDocument/2006/relationships/image" Target="../media/image131.png"/><Relationship Id="rId9" Type="http://schemas.openxmlformats.org/officeDocument/2006/relationships/image" Target="../media/image13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41.png"/><Relationship Id="rId7" Type="http://schemas.openxmlformats.org/officeDocument/2006/relationships/image" Target="../media/image14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10" Type="http://schemas.openxmlformats.org/officeDocument/2006/relationships/image" Target="../media/image154.png"/><Relationship Id="rId4" Type="http://schemas.openxmlformats.org/officeDocument/2006/relationships/image" Target="../media/image148.png"/><Relationship Id="rId9" Type="http://schemas.openxmlformats.org/officeDocument/2006/relationships/image" Target="../media/image1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8.png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D9D8B0B-1D2A-496A-8BA2-2D73C0EFEB4F}"/>
              </a:ext>
            </a:extLst>
          </p:cNvPr>
          <p:cNvSpPr/>
          <p:nvPr/>
        </p:nvSpPr>
        <p:spPr>
          <a:xfrm>
            <a:off x="352425" y="2221001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20F11A8-4682-47FA-8E24-B63F859FF3EC}"/>
              </a:ext>
            </a:extLst>
          </p:cNvPr>
          <p:cNvSpPr txBox="1"/>
          <p:nvPr/>
        </p:nvSpPr>
        <p:spPr>
          <a:xfrm>
            <a:off x="4350058" y="565463"/>
            <a:ext cx="7759083" cy="3730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Дубініна</a:t>
            </a:r>
            <a:r>
              <a:rPr lang="uk-UA" sz="7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uk-UA" sz="7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Алла Миколаївна</a:t>
            </a:r>
            <a:endParaRPr lang="uk-UA" sz="5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uk-UA" sz="4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uk-UA" sz="20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6AD118A-CE0D-49E8-8884-BC95FA0A87DB}"/>
              </a:ext>
            </a:extLst>
          </p:cNvPr>
          <p:cNvSpPr/>
          <p:nvPr/>
        </p:nvSpPr>
        <p:spPr>
          <a:xfrm>
            <a:off x="5715805" y="3467100"/>
            <a:ext cx="5420220" cy="1953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англійської мови</a:t>
            </a:r>
          </a:p>
          <a:p>
            <a:pPr algn="ctr">
              <a:lnSpc>
                <a:spcPct val="150000"/>
              </a:lnSpc>
            </a:pPr>
            <a:r>
              <a:rPr lang="uk-UA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Броварського ліцею №5</a:t>
            </a:r>
          </a:p>
          <a:p>
            <a:pPr algn="ctr">
              <a:lnSpc>
                <a:spcPct val="150000"/>
              </a:lnSpc>
            </a:pPr>
            <a:r>
              <a:rPr lang="uk-UA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імені Василя Стуса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D113DEC-AA82-492F-A2B4-58A531AB9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642" y="1918924"/>
            <a:ext cx="1997075" cy="302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64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10A1EF2-CC38-4146-A3AB-D3457FC20A37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E018C91-CF4A-4D83-9DC1-8FAC23E9A630}"/>
              </a:ext>
            </a:extLst>
          </p:cNvPr>
          <p:cNvSpPr/>
          <p:nvPr/>
        </p:nvSpPr>
        <p:spPr>
          <a:xfrm>
            <a:off x="5833283" y="4084532"/>
            <a:ext cx="570034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6D06792-DD81-4294-9541-C015E48AE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957" y="547492"/>
            <a:ext cx="4249280" cy="318848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C8BAF5F-A91B-4433-BC9D-E6CB9D35B0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5829" y="717482"/>
            <a:ext cx="6535255" cy="30184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38F2EB0-9277-46FC-BBC2-F7A0B8E4043D}"/>
              </a:ext>
            </a:extLst>
          </p:cNvPr>
          <p:cNvSpPr txBox="1"/>
          <p:nvPr/>
        </p:nvSpPr>
        <p:spPr>
          <a:xfrm>
            <a:off x="3728307" y="3376645"/>
            <a:ext cx="402336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uk-UA" dirty="0"/>
          </a:p>
          <a:p>
            <a:pPr algn="ctr"/>
            <a:endParaRPr lang="uk-UA" dirty="0"/>
          </a:p>
          <a:p>
            <a:pPr algn="ctr"/>
            <a:endParaRPr lang="en-US" dirty="0"/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Конференція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TESOL-Ukraine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“Mastering the Craft. Writing Techniques and Insights from Professional Authors”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America House, Kyiv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12-13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грудня 2024 року</a:t>
            </a:r>
          </a:p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668817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29591E7-2CD1-4B67-8A64-FDD4285AE510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DB529464-6D43-4106-B4EA-DB93771A7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8101" y="175875"/>
            <a:ext cx="1036719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5400" b="1" i="0" u="none" strike="noStrike" kern="1200" cap="none" spc="0" normalizeH="0" baseline="0" noProof="0" dirty="0">
              <a:ln>
                <a:noFill/>
              </a:ln>
              <a:solidFill>
                <a:srgbClr val="EE81B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BF9B24A-0974-41CF-998F-BB75DA14F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3513" y="1235234"/>
            <a:ext cx="3139712" cy="23532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0BCFE5C-9339-48F5-8249-C95483B8D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1671" y="1223259"/>
            <a:ext cx="1944793" cy="24264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9FD97E2-83FF-4B61-B05D-56E61E3986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2363" y="4003565"/>
            <a:ext cx="3311089" cy="225571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D65CC87-43DC-4CB9-B235-A41B47E812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0290" y="3973347"/>
            <a:ext cx="3139712" cy="23593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4B7F5B2-1001-40D9-A0E1-8B4AF8EE93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17512" y="3927738"/>
            <a:ext cx="3139712" cy="23531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3CA2E2F-5D81-4506-9453-8B62C9C79F0C}"/>
              </a:ext>
            </a:extLst>
          </p:cNvPr>
          <p:cNvSpPr txBox="1"/>
          <p:nvPr/>
        </p:nvSpPr>
        <p:spPr>
          <a:xfrm>
            <a:off x="1557254" y="0"/>
            <a:ext cx="87286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dirty="0"/>
              <a:t> </a:t>
            </a:r>
            <a:r>
              <a:rPr lang="uk-UA" sz="4800" b="1" dirty="0">
                <a:solidFill>
                  <a:schemeClr val="accent5">
                    <a:lumMod val="50000"/>
                  </a:schemeClr>
                </a:solidFill>
              </a:rPr>
              <a:t>Р</a:t>
            </a:r>
            <a:r>
              <a:rPr lang="uk-UA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обота кафедри іноземних мов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289331D-8AFF-4B7F-8C22-857FC4EDE0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721" y="1265183"/>
            <a:ext cx="3486372" cy="232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27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10A1EF2-CC38-4146-A3AB-D3457FC20A37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3ED3E96-D9A3-4BB0-B7BB-D19FE7F562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495" y="4975305"/>
            <a:ext cx="2197101" cy="158421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CBCA4A1-6338-4054-BF2C-6F7AB48CC6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770" y="3429000"/>
            <a:ext cx="2200773" cy="154630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2A32742-19D7-4D5B-A336-CED39DA39A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62" y="3429000"/>
            <a:ext cx="2281664" cy="140604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CAF1D4A-3AC8-4A7B-B955-7B69E798F2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523" y="1598551"/>
            <a:ext cx="2375726" cy="154943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09804D4D-40DB-4A8C-B97B-4E3FC17F31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616" y="1525728"/>
            <a:ext cx="2258860" cy="162225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F182D62-2D63-440C-9E20-E06F4AB4E8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091" y="1525728"/>
            <a:ext cx="2169817" cy="162225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29CAB13-68D5-4F7A-995A-BDE846F8AD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907" y="4992696"/>
            <a:ext cx="2375726" cy="154943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1DB723F-92FF-4029-863D-CABDC6785145}"/>
              </a:ext>
            </a:extLst>
          </p:cNvPr>
          <p:cNvSpPr txBox="1"/>
          <p:nvPr/>
        </p:nvSpPr>
        <p:spPr>
          <a:xfrm>
            <a:off x="2999656" y="3911719"/>
            <a:ext cx="6192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Курси підвищення кваліфікації вчителів англійської мови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“Teaching Speaking tutoring: challenges into opportunities”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2021р.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6249" y="0"/>
            <a:ext cx="1132545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5400" b="1" dirty="0">
                <a:solidFill>
                  <a:srgbClr val="EE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Навчаюсь впродовж життя</a:t>
            </a:r>
          </a:p>
          <a:p>
            <a:pPr lvl="0"/>
            <a:r>
              <a:rPr lang="uk-UA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Співпраця з Ніжинським державним університетом імені Миколи Гоголя 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23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10A1EF2-CC38-4146-A3AB-D3457FC20A37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AE8D59D-C70D-4B3B-B98A-178CEB8528CB}"/>
              </a:ext>
            </a:extLst>
          </p:cNvPr>
          <p:cNvSpPr txBox="1"/>
          <p:nvPr/>
        </p:nvSpPr>
        <p:spPr>
          <a:xfrm>
            <a:off x="904876" y="38100"/>
            <a:ext cx="10800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Професійний розвиток та нагороди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571296A-D71C-4DA2-ACC8-782ECD21A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809" y="9155306"/>
            <a:ext cx="1092410" cy="152982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0627CBD-C4AA-4AAE-AF51-7D4B801281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947926" y="5264530"/>
            <a:ext cx="1073648" cy="154952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D19719C-7D51-4E78-9C42-1407FCE566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49250" y="-4470872"/>
            <a:ext cx="1049250" cy="151337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F48DB15-1AF5-4748-B495-11943C95B7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558005" y="7801802"/>
            <a:ext cx="1585064" cy="112851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3408222-E6A7-496D-B005-7E4DE7B8D6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78824" y="10259575"/>
            <a:ext cx="1676210" cy="112851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4E07366-E2E0-4D0C-8D64-786C4D88A1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1202" y="8252390"/>
            <a:ext cx="1190128" cy="143461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BE48C606-732E-49CE-800A-12E1976126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132864" y="-2277640"/>
            <a:ext cx="1022836" cy="143720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97C2B8B3-3C45-4979-B6C4-C9FB3D2E5F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22124" y="10067146"/>
            <a:ext cx="1062475" cy="151337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ECAB6C7E-DEC3-40E6-9590-C8F7632BEA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207585" y="6289063"/>
            <a:ext cx="1497322" cy="1137873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7D616ABE-306D-4F2C-9400-C5C6957D58E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665914" y="8632546"/>
            <a:ext cx="1497322" cy="1045519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D7AE7284-7946-4AF3-947A-BB1DDA79773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938968" y="3774727"/>
            <a:ext cx="1086281" cy="1519804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63EBD6CC-7F44-432D-B26F-38A34C4A8D8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2089917" y="8173630"/>
            <a:ext cx="1055614" cy="151337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B5AFF0AD-3302-444A-BD4C-DB45F40D880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1231" y="-2744176"/>
            <a:ext cx="1623261" cy="1121547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A909B156-77B5-4A27-946A-FD6BD192583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86608" y="10321846"/>
            <a:ext cx="929102" cy="133531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45B72DD9-58D2-41C5-8AC4-7C2D12FE09A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-2972941" y="2506977"/>
            <a:ext cx="1712930" cy="1068126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8DAC58BD-3199-48EE-91A2-2D48907AA29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156228" y="-3084953"/>
            <a:ext cx="1643874" cy="1128754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741F98E6-8A26-4879-876A-DD8010D943B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205070" y="10685129"/>
            <a:ext cx="1404599" cy="993961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34941FA3-904D-4B0B-BE35-BD828EA83FA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2224285" y="-2744176"/>
            <a:ext cx="1206924" cy="1575954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F39C615F-9C45-46CC-85A6-A8FBA088387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-3174359" y="95565"/>
            <a:ext cx="1274004" cy="1636648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xmlns="" id="{A8C3BDA8-C8C9-4B2B-82D3-DD315798F9D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681666" y="-2794576"/>
            <a:ext cx="915049" cy="1197883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xmlns="" id="{24A11E59-10F4-4B73-9829-F8A106FBBAE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7509604" y="-1168222"/>
            <a:ext cx="1016228" cy="1339995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CECB2532-5452-4718-B44E-FDE8CC3A23F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4779984" y="-3745477"/>
            <a:ext cx="1121319" cy="1575954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FEACD3F6-7073-4C19-B64A-B004F1875B5C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710997" y="10455278"/>
            <a:ext cx="1603108" cy="1128754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xmlns="" id="{1CEC1D42-F2BD-486F-BC54-4208C8F8F9A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572911" y="-3459631"/>
            <a:ext cx="1073648" cy="1503432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xmlns="" id="{3862F102-F5AC-4EF5-A204-5C19E281A93E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7638612" y="988498"/>
            <a:ext cx="1049249" cy="1518479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DC411878-28D5-4CBF-9742-2A30161D9994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2609669" y="7339354"/>
            <a:ext cx="1031128" cy="1406652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xmlns="" id="{C819F09F-5163-4777-95D1-C2CEF29CC7CB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310868" y="-1935001"/>
            <a:ext cx="1546019" cy="1094569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xmlns="" id="{E50106B8-CDDB-4527-B513-10A09A8F5A04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4527927" y="913889"/>
            <a:ext cx="1497322" cy="1072365"/>
          </a:xfrm>
          <a:prstGeom prst="rect">
            <a:avLst/>
          </a:prstGeom>
        </p:spPr>
      </p:pic>
      <p:pic>
        <p:nvPicPr>
          <p:cNvPr id="65" name="Рисунок 64">
            <a:extLst>
              <a:ext uri="{FF2B5EF4-FFF2-40B4-BE49-F238E27FC236}">
                <a16:creationId xmlns:a16="http://schemas.microsoft.com/office/drawing/2014/main" xmlns="" id="{DE39D5EC-43EE-4CD7-9D33-E57FB6243B3B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7730348" y="4241139"/>
            <a:ext cx="1590968" cy="1090592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xmlns="" id="{69CD3495-3490-42A2-AA20-09EAC33B8AF3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847716" y="-3853719"/>
            <a:ext cx="1177841" cy="1406652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xmlns="" id="{03F57E20-82AF-4206-B662-79E02A404532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-4705341" y="4053763"/>
            <a:ext cx="1190627" cy="1435400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xmlns="" id="{654FDE34-903E-420A-8C4B-B95CE5311BD4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4503091" y="-1714873"/>
            <a:ext cx="1201816" cy="150149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7E2C9009-7BD2-4225-BC4D-6BAD0D665D98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5346617" y="-3190161"/>
            <a:ext cx="1073648" cy="151505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8E4DBF3-DE63-4BCB-B7E5-507961A90211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983310" y="2815200"/>
            <a:ext cx="1061873" cy="15198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4501508-9E95-443D-A0CF-285A19EAC746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-2308044" y="-3150393"/>
            <a:ext cx="982279" cy="143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91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10A1EF2-CC38-4146-A3AB-D3457FC20A37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AE8D59D-C70D-4B3B-B98A-178CEB8528CB}"/>
              </a:ext>
            </a:extLst>
          </p:cNvPr>
          <p:cNvSpPr txBox="1"/>
          <p:nvPr/>
        </p:nvSpPr>
        <p:spPr>
          <a:xfrm>
            <a:off x="904876" y="38100"/>
            <a:ext cx="10800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Професійний розвиток та нагороди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571296A-D71C-4DA2-ACC8-782ECD21A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969" y="944756"/>
            <a:ext cx="1092410" cy="152982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0627CBD-C4AA-4AAE-AF51-7D4B801281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0265" y="957450"/>
            <a:ext cx="1073648" cy="154952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D19719C-7D51-4E78-9C42-1407FCE566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4413" y="947674"/>
            <a:ext cx="1049250" cy="151337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F48DB15-1AF5-4748-B495-11943C95B7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595" y="2658302"/>
            <a:ext cx="1585064" cy="112851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3408222-E6A7-496D-B005-7E4DE7B8D6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8448" y="2626160"/>
            <a:ext cx="1676210" cy="112851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4E07366-E2E0-4D0C-8D64-786C4D88A1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3971" y="3891304"/>
            <a:ext cx="1190128" cy="143461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BE48C606-732E-49CE-800A-12E1976126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64579" y="3853842"/>
            <a:ext cx="1022836" cy="143720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97C2B8B3-3C45-4979-B6C4-C9FB3D2E5F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69445" y="3907050"/>
            <a:ext cx="1062475" cy="151337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ECAB6C7E-DEC3-40E6-9590-C8F7632BEA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86808" y="2659181"/>
            <a:ext cx="1497322" cy="1137873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7D616ABE-306D-4F2C-9400-C5C6957D58E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46559" y="5592552"/>
            <a:ext cx="1497322" cy="1045519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D7AE7284-7946-4AF3-947A-BB1DDA79773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08655" y="3887731"/>
            <a:ext cx="1086281" cy="1519804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63EBD6CC-7F44-432D-B26F-38A34C4A8D8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94936" y="3876148"/>
            <a:ext cx="1055614" cy="151337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B5AFF0AD-3302-444A-BD4C-DB45F40D880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896310" y="2599449"/>
            <a:ext cx="1623261" cy="1121547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A909B156-77B5-4A27-946A-FD6BD192583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48000" y="5448021"/>
            <a:ext cx="929102" cy="133531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45B72DD9-58D2-41C5-8AC4-7C2D12FE09A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83380" y="2626160"/>
            <a:ext cx="1712930" cy="1068126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8DAC58BD-3199-48EE-91A2-2D48907AA29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542646" y="2645973"/>
            <a:ext cx="1643874" cy="1128754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741F98E6-8A26-4879-876A-DD8010D943B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01548" y="5657406"/>
            <a:ext cx="1404599" cy="993961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34941FA3-904D-4B0B-BE35-BD828EA83FA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569071" y="3786816"/>
            <a:ext cx="1206924" cy="1575954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F39C615F-9C45-46CC-85A6-A8FBA088387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917997" y="3720225"/>
            <a:ext cx="1274004" cy="1636648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xmlns="" id="{A8C3BDA8-C8C9-4B2B-82D3-DD315798F9D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70804" y="5515845"/>
            <a:ext cx="915049" cy="1197883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xmlns="" id="{24A11E59-10F4-4B73-9829-F8A106FBBAE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28523" y="5434586"/>
            <a:ext cx="1016228" cy="1339995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CECB2532-5452-4718-B44E-FDE8CC3A23F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452722" y="3852636"/>
            <a:ext cx="1121319" cy="1575954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FEACD3F6-7073-4C19-B64A-B004F1875B5C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475093" y="2606678"/>
            <a:ext cx="1603108" cy="1128754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xmlns="" id="{1CEC1D42-F2BD-486F-BC54-4208C8F8F9A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90709" y="929745"/>
            <a:ext cx="1073648" cy="1503432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xmlns="" id="{3862F102-F5AC-4EF5-A204-5C19E281A93E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892187" y="956100"/>
            <a:ext cx="1049249" cy="1518479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DC411878-28D5-4CBF-9742-2A30161D9994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655919" y="3891304"/>
            <a:ext cx="1031128" cy="1406652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xmlns="" id="{C819F09F-5163-4777-95D1-C2CEF29CC7CB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062462" y="5607103"/>
            <a:ext cx="1546019" cy="1094569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xmlns="" id="{E50106B8-CDDB-4527-B513-10A09A8F5A04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787487" y="5641363"/>
            <a:ext cx="1497322" cy="1072365"/>
          </a:xfrm>
          <a:prstGeom prst="rect">
            <a:avLst/>
          </a:prstGeom>
        </p:spPr>
      </p:pic>
      <p:pic>
        <p:nvPicPr>
          <p:cNvPr id="65" name="Рисунок 64">
            <a:extLst>
              <a:ext uri="{FF2B5EF4-FFF2-40B4-BE49-F238E27FC236}">
                <a16:creationId xmlns:a16="http://schemas.microsoft.com/office/drawing/2014/main" xmlns="" id="{DE39D5EC-43EE-4CD7-9D33-E57FB6243B3B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370169" y="5635979"/>
            <a:ext cx="1590968" cy="1090592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xmlns="" id="{69CD3495-3490-42A2-AA20-09EAC33B8AF3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551921" y="1034561"/>
            <a:ext cx="1177841" cy="1406652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xmlns="" id="{03F57E20-82AF-4206-B662-79E02A404532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3970326" y="1026404"/>
            <a:ext cx="1190627" cy="1435400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xmlns="" id="{654FDE34-903E-420A-8C4B-B95CE5311BD4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5187641" y="931679"/>
            <a:ext cx="1201816" cy="150149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7E2C9009-7BD2-4225-BC4D-6BAD0D665D98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2851166" y="989000"/>
            <a:ext cx="1073648" cy="151505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8E4DBF3-DE63-4BCB-B7E5-507961A90211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555280" y="3864078"/>
            <a:ext cx="1061873" cy="15198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4501508-9E95-443D-A0CF-285A19EAC746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511356" y="1059657"/>
            <a:ext cx="982279" cy="143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192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29591E7-2CD1-4B67-8A64-FDD4285AE510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xmlns="" id="{32461DCA-73D4-43C1-BA34-15B84079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20" y="376861"/>
            <a:ext cx="11379180" cy="2028825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5400" cap="none" dirty="0">
                <a:solidFill>
                  <a:srgbClr val="EE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400" cap="none" dirty="0">
                <a:solidFill>
                  <a:srgbClr val="EE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5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596EA52-451F-429E-877C-ACAFCB308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7120" y="1006795"/>
            <a:ext cx="3587128" cy="502774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ED964E0-0452-496E-8610-6503927BB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839984" y="482821"/>
            <a:ext cx="4062388" cy="587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18607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29591E7-2CD1-4B67-8A64-FDD4285AE510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xmlns="" id="{32461DCA-73D4-43C1-BA34-15B84079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20" y="376861"/>
            <a:ext cx="11379180" cy="2028825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uk-UA" sz="5400" cap="none" dirty="0">
                <a:solidFill>
                  <a:srgbClr val="EE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 власного </a:t>
            </a:r>
            <a:br>
              <a:rPr lang="uk-UA" sz="5400" cap="none" dirty="0">
                <a:solidFill>
                  <a:srgbClr val="EE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cap="none" dirty="0">
                <a:solidFill>
                  <a:srgbClr val="EE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методичного напрацювання</a:t>
            </a:r>
            <a:r>
              <a:rPr lang="en-US" sz="5400" cap="none" dirty="0">
                <a:solidFill>
                  <a:srgbClr val="EE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400" cap="none" dirty="0">
                <a:solidFill>
                  <a:srgbClr val="EE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5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Объект 3">
            <a:extLst>
              <a:ext uri="{FF2B5EF4-FFF2-40B4-BE49-F238E27FC236}">
                <a16:creationId xmlns:a16="http://schemas.microsoft.com/office/drawing/2014/main" xmlns="" id="{A2A98359-12B9-4A07-BA3B-B3E8FBB945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53" t="28222" r="52435" b="17646"/>
          <a:stretch/>
        </p:blipFill>
        <p:spPr>
          <a:xfrm>
            <a:off x="1426138" y="1859300"/>
            <a:ext cx="1810079" cy="251399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15E86D39-AF33-4710-A8D8-6844246AC3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263" y="1942890"/>
            <a:ext cx="1659199" cy="234681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7B30088-F888-4112-8AF4-0419F04DED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1077" y="4373298"/>
            <a:ext cx="1560601" cy="223995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FF2D267-1F8B-42B8-9208-C0EBAE2396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1508" y="1996318"/>
            <a:ext cx="1539769" cy="223995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61EA9A5-938F-4E8C-8B31-163CDC3381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8513" y="4402125"/>
            <a:ext cx="1560601" cy="218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2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29591E7-2CD1-4B67-8A64-FDD4285AE510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DB529464-6D43-4106-B4EA-DB93771A7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8101" y="175875"/>
            <a:ext cx="1036719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5400" b="1" i="0" u="none" strike="noStrike" kern="1200" cap="none" spc="0" normalizeH="0" baseline="0" noProof="0" dirty="0">
              <a:ln>
                <a:noFill/>
              </a:ln>
              <a:solidFill>
                <a:srgbClr val="EE81B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88E3EA9-0923-41CA-AA71-346CAA52E7E3}"/>
              </a:ext>
            </a:extLst>
          </p:cNvPr>
          <p:cNvSpPr/>
          <p:nvPr/>
        </p:nvSpPr>
        <p:spPr>
          <a:xfrm>
            <a:off x="7654835" y="487680"/>
            <a:ext cx="34673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Участь у олімпіадах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23EE7B1-CB55-4C83-BBC0-8DCCBDA63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359" y="1441787"/>
            <a:ext cx="2416807" cy="389331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3391A39-5478-419E-B8CA-2EB55D55BB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0923" y="1885867"/>
            <a:ext cx="5521236" cy="325963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846DE88-31DB-46BD-8683-A585E9E1D984}"/>
              </a:ext>
            </a:extLst>
          </p:cNvPr>
          <p:cNvSpPr txBox="1"/>
          <p:nvPr/>
        </p:nvSpPr>
        <p:spPr>
          <a:xfrm>
            <a:off x="3466011" y="5434208"/>
            <a:ext cx="7141028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Кир’як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Катерина,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призер ІІІ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етапу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Всеукраїнських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учнівських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олімпіад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англійської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мови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2022-2023 н .р.</a:t>
            </a:r>
            <a:endParaRPr lang="uk-UA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FA39228-8631-4C67-B3A3-7170E0B6D3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8101" y="-153540"/>
            <a:ext cx="10119808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84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29591E7-2CD1-4B67-8A64-FDD4285AE510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9C3A223-F237-43FE-9DAA-87FB24E1F0A5}"/>
              </a:ext>
            </a:extLst>
          </p:cNvPr>
          <p:cNvSpPr txBox="1"/>
          <p:nvPr/>
        </p:nvSpPr>
        <p:spPr>
          <a:xfrm>
            <a:off x="2895600" y="0"/>
            <a:ext cx="64152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Працюю творчо</a:t>
            </a:r>
            <a:endParaRPr lang="en-US" sz="5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99490BD-F1AC-46A1-BE68-3D57B060FD29}"/>
              </a:ext>
            </a:extLst>
          </p:cNvPr>
          <p:cNvSpPr/>
          <p:nvPr/>
        </p:nvSpPr>
        <p:spPr>
          <a:xfrm>
            <a:off x="3640183" y="6086211"/>
            <a:ext cx="4946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НУШ.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Уроки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англійської мови у 1-А, 1-Б класах.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41FB446-18F5-427C-883D-A38A21D24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715" y="3668564"/>
            <a:ext cx="2942519" cy="221424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581AF479-E4CB-4284-8E02-37CA5350F3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6209" y="1116024"/>
            <a:ext cx="1715453" cy="227778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3CA7F548-FF31-480D-B353-B38BA4843F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120" y="1288675"/>
            <a:ext cx="3523088" cy="178796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B541EC59-463E-487B-BA5C-FDE3A26710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3066" y="1094570"/>
            <a:ext cx="2715520" cy="204512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B2932723-2F53-46B1-9759-B6D69C749B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4208" y="3743659"/>
            <a:ext cx="2837440" cy="21369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D65BEF9-B847-46FC-904D-976A905BD6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7253" y="3663192"/>
            <a:ext cx="2942519" cy="221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25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29591E7-2CD1-4B67-8A64-FDD4285AE510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DB529464-6D43-4106-B4EA-DB93771A7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8101" y="175875"/>
            <a:ext cx="1036719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5400" b="1" i="0" u="none" strike="noStrike" kern="1200" cap="none" spc="0" normalizeH="0" baseline="0" noProof="0" dirty="0">
              <a:ln>
                <a:noFill/>
              </a:ln>
              <a:solidFill>
                <a:srgbClr val="EE81B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2DFCD00-C3E9-464A-A457-2F6FDF011E74}"/>
              </a:ext>
            </a:extLst>
          </p:cNvPr>
          <p:cNvSpPr txBox="1"/>
          <p:nvPr/>
        </p:nvSpPr>
        <p:spPr>
          <a:xfrm>
            <a:off x="8967537" y="203815"/>
            <a:ext cx="26810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Квест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“Around the world”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BDBADAC-47F4-4632-9522-08B95EB6C6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1833" y="331747"/>
            <a:ext cx="2780017" cy="272514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0C43269-865B-4982-86AF-1AA08F8CB3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6758" y="3473410"/>
            <a:ext cx="3151905" cy="223742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BB0F068-9F3D-4026-83F8-2CF6A1DE3C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9020" y="1099205"/>
            <a:ext cx="2255716" cy="289585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CD0F0E0-6AAE-490E-B712-885BF81E89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0687" y="1281449"/>
            <a:ext cx="2085013" cy="28958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8E6475C-74EC-4DB4-BFD1-D16A103145EE}"/>
              </a:ext>
            </a:extLst>
          </p:cNvPr>
          <p:cNvSpPr txBox="1"/>
          <p:nvPr/>
        </p:nvSpPr>
        <p:spPr>
          <a:xfrm>
            <a:off x="5179219" y="5903170"/>
            <a:ext cx="20026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Учні 3-ж класу.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26.05.2023</a:t>
            </a:r>
          </a:p>
        </p:txBody>
      </p:sp>
    </p:spTree>
    <p:extLst>
      <p:ext uri="{BB962C8B-B14F-4D97-AF65-F5344CB8AC3E}">
        <p14:creationId xmlns:p14="http://schemas.microsoft.com/office/powerpoint/2010/main" val="90627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8321484-4634-42A8-BA8E-08E9852CB223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Полилиния 27">
            <a:extLst>
              <a:ext uri="{FF2B5EF4-FFF2-40B4-BE49-F238E27FC236}">
                <a16:creationId xmlns:a16="http://schemas.microsoft.com/office/drawing/2014/main" xmlns="" id="{E1BE4B29-F41B-440F-AB22-9DF896F4BD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5101810" flipH="1">
            <a:off x="4420599" y="3706950"/>
            <a:ext cx="4686301" cy="3733270"/>
          </a:xfrm>
          <a:custGeom>
            <a:avLst/>
            <a:gdLst>
              <a:gd name="connsiteX0" fmla="*/ 683 w 2374769"/>
              <a:gd name="connsiteY0" fmla="*/ 0 h 2362237"/>
              <a:gd name="connsiteX1" fmla="*/ 242807 w 2374769"/>
              <a:gd name="connsiteY1" fmla="*/ 12161 h 2362237"/>
              <a:gd name="connsiteX2" fmla="*/ 2374769 w 2374769"/>
              <a:gd name="connsiteY2" fmla="*/ 2362237 h 2362237"/>
              <a:gd name="connsiteX3" fmla="*/ 1543208 w 2374769"/>
              <a:gd name="connsiteY3" fmla="*/ 2362237 h 2362237"/>
              <a:gd name="connsiteX4" fmla="*/ 0 w 2374769"/>
              <a:gd name="connsiteY4" fmla="*/ 827150 h 2362237"/>
              <a:gd name="connsiteX5" fmla="*/ 0 w 2374769"/>
              <a:gd name="connsiteY5" fmla="*/ 34 h 236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74769" h="2362237">
                <a:moveTo>
                  <a:pt x="683" y="0"/>
                </a:moveTo>
                <a:lnTo>
                  <a:pt x="242807" y="12161"/>
                </a:lnTo>
                <a:cubicBezTo>
                  <a:pt x="1440298" y="133133"/>
                  <a:pt x="2374769" y="1139131"/>
                  <a:pt x="2374769" y="2362237"/>
                </a:cubicBezTo>
                <a:lnTo>
                  <a:pt x="1543208" y="2362237"/>
                </a:lnTo>
                <a:cubicBezTo>
                  <a:pt x="1543208" y="1514432"/>
                  <a:pt x="852291" y="827150"/>
                  <a:pt x="0" y="827150"/>
                </a:cubicBezTo>
                <a:lnTo>
                  <a:pt x="0" y="34"/>
                </a:lnTo>
                <a:close/>
              </a:path>
            </a:pathLst>
          </a:cu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5D0CB7BC-0184-4595-B230-FF10F6708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699" y="2424448"/>
            <a:ext cx="5258300" cy="261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олилиния 27">
            <a:extLst>
              <a:ext uri="{FF2B5EF4-FFF2-40B4-BE49-F238E27FC236}">
                <a16:creationId xmlns:a16="http://schemas.microsoft.com/office/drawing/2014/main" xmlns="" id="{944C982A-D694-43A6-9330-50F554BC24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 flipH="1">
            <a:off x="847725" y="529"/>
            <a:ext cx="4686301" cy="3733270"/>
          </a:xfrm>
          <a:custGeom>
            <a:avLst/>
            <a:gdLst>
              <a:gd name="connsiteX0" fmla="*/ 683 w 2374769"/>
              <a:gd name="connsiteY0" fmla="*/ 0 h 2362237"/>
              <a:gd name="connsiteX1" fmla="*/ 242807 w 2374769"/>
              <a:gd name="connsiteY1" fmla="*/ 12161 h 2362237"/>
              <a:gd name="connsiteX2" fmla="*/ 2374769 w 2374769"/>
              <a:gd name="connsiteY2" fmla="*/ 2362237 h 2362237"/>
              <a:gd name="connsiteX3" fmla="*/ 1543208 w 2374769"/>
              <a:gd name="connsiteY3" fmla="*/ 2362237 h 2362237"/>
              <a:gd name="connsiteX4" fmla="*/ 0 w 2374769"/>
              <a:gd name="connsiteY4" fmla="*/ 827150 h 2362237"/>
              <a:gd name="connsiteX5" fmla="*/ 0 w 2374769"/>
              <a:gd name="connsiteY5" fmla="*/ 34 h 236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74769" h="2362237">
                <a:moveTo>
                  <a:pt x="683" y="0"/>
                </a:moveTo>
                <a:lnTo>
                  <a:pt x="242807" y="12161"/>
                </a:lnTo>
                <a:cubicBezTo>
                  <a:pt x="1440298" y="133133"/>
                  <a:pt x="2374769" y="1139131"/>
                  <a:pt x="2374769" y="2362237"/>
                </a:cubicBezTo>
                <a:lnTo>
                  <a:pt x="1543208" y="2362237"/>
                </a:lnTo>
                <a:cubicBezTo>
                  <a:pt x="1543208" y="1514432"/>
                  <a:pt x="852291" y="827150"/>
                  <a:pt x="0" y="827150"/>
                </a:cubicBezTo>
                <a:lnTo>
                  <a:pt x="0" y="34"/>
                </a:lnTo>
                <a:close/>
              </a:path>
            </a:pathLst>
          </a:cu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2AB8554-7C73-4681-B7A8-A02235BA5DC3}"/>
              </a:ext>
            </a:extLst>
          </p:cNvPr>
          <p:cNvSpPr txBox="1"/>
          <p:nvPr/>
        </p:nvSpPr>
        <p:spPr>
          <a:xfrm>
            <a:off x="6095999" y="1505486"/>
            <a:ext cx="6463050" cy="4653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22" indent="-28572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Освіта: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повна вища.</a:t>
            </a:r>
          </a:p>
          <a:p>
            <a:pPr marL="285722" indent="-28572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Рік закінчення ВНЗ: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2002 р.</a:t>
            </a:r>
          </a:p>
          <a:p>
            <a:pPr marL="285722" indent="-28572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Назва ВНЗ: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Ніжинський державний педагогічний університет імені Миколи Гоголя.</a:t>
            </a:r>
            <a:endParaRPr lang="uk-UA" sz="2000" b="1" i="1" dirty="0">
              <a:solidFill>
                <a:srgbClr val="66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22" indent="-28572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Спеціальність: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Педагогіка і методика середньої освіти. Мова та  література (англійська)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285722" indent="-28572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Посада: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учитель англійської мови.</a:t>
            </a:r>
          </a:p>
          <a:p>
            <a:pPr marL="285722" indent="-28572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Кваліфікаційна категорія: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спеціаліст вищої категорії.</a:t>
            </a:r>
          </a:p>
          <a:p>
            <a:pPr marL="285722" indent="-28572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Педагогічний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стаж: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27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CE07865B-3A41-46DB-8A74-3F30EF631A7F}"/>
              </a:ext>
            </a:extLst>
          </p:cNvPr>
          <p:cNvSpPr/>
          <p:nvPr/>
        </p:nvSpPr>
        <p:spPr>
          <a:xfrm>
            <a:off x="5601885" y="428947"/>
            <a:ext cx="59793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5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Загальні відомості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51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29591E7-2CD1-4B67-8A64-FDD4285AE510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DB529464-6D43-4106-B4EA-DB93771A7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8101" y="175875"/>
            <a:ext cx="1036719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5400" b="1" i="0" u="none" strike="noStrike" kern="1200" cap="none" spc="0" normalizeH="0" baseline="0" noProof="0" dirty="0">
              <a:ln>
                <a:noFill/>
              </a:ln>
              <a:solidFill>
                <a:srgbClr val="EE81B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EF6E761-78C4-4325-B5C2-71B2FE79C8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829" y="1337282"/>
            <a:ext cx="3287947" cy="202619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8FA1DE6E-AF12-4E41-AF7B-2AB561DBE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8931" y="3782464"/>
            <a:ext cx="3327771" cy="200794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9112E02-76CB-429A-9ADF-7DB338A0152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7565"/>
          <a:stretch/>
        </p:blipFill>
        <p:spPr>
          <a:xfrm>
            <a:off x="4331526" y="1315984"/>
            <a:ext cx="3782579" cy="206879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61E11FE-A028-4D62-B5D5-27C1B351B4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2088" y="1270849"/>
            <a:ext cx="3219951" cy="209263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A085A39-5DB6-47AB-9521-B12096447D8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4237"/>
          <a:stretch/>
        </p:blipFill>
        <p:spPr>
          <a:xfrm>
            <a:off x="8140333" y="3782464"/>
            <a:ext cx="3401706" cy="201454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79A2876-42D0-4415-BD6B-11AB2EE757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960" y="3782464"/>
            <a:ext cx="3655339" cy="2007942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B1B9E20D-05B8-407C-BAEF-58C286A197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9541" y="-132620"/>
            <a:ext cx="10504318" cy="14509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A6870D1-A302-4784-9189-860B6900CA1D}"/>
              </a:ext>
            </a:extLst>
          </p:cNvPr>
          <p:cNvSpPr txBox="1"/>
          <p:nvPr/>
        </p:nvSpPr>
        <p:spPr>
          <a:xfrm>
            <a:off x="5098629" y="5864927"/>
            <a:ext cx="2476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Учні 4-Г та 2-В класів.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2024-2025 н. р.</a:t>
            </a:r>
          </a:p>
        </p:txBody>
      </p:sp>
    </p:spTree>
    <p:extLst>
      <p:ext uri="{BB962C8B-B14F-4D97-AF65-F5344CB8AC3E}">
        <p14:creationId xmlns:p14="http://schemas.microsoft.com/office/powerpoint/2010/main" val="394906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29591E7-2CD1-4B67-8A64-FDD4285AE510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DB529464-6D43-4106-B4EA-DB93771A7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4151" y="-167025"/>
            <a:ext cx="10367195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Захист </a:t>
            </a:r>
            <a:r>
              <a:rPr kumimoji="0" lang="uk-UA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проєктних</a:t>
            </a:r>
            <a:r>
              <a:rPr kumimoji="0" lang="uk-UA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робіт зі спецкурсу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</a:t>
            </a: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Література англомовних країн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A1DB6DC-3286-488F-87E5-2B9CBB0C1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580" y="1310795"/>
            <a:ext cx="1896020" cy="251177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6FBB987-72DF-4E3A-A85E-FC94C7655A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4536" y="1310795"/>
            <a:ext cx="1896020" cy="25198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5EF03C6-6AAC-4510-849E-F949F40BA4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8605" y="1279525"/>
            <a:ext cx="1899949" cy="25198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1542050-D975-4786-B4C3-12CF0B2C95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5952" y="4047957"/>
            <a:ext cx="1975275" cy="262150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D20029F-6A88-48BE-B26F-F5CF3B2C99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8702" y="3986992"/>
            <a:ext cx="2011854" cy="268247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DE7C014-350D-4232-95F9-157A9A4CC3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78605" y="3991277"/>
            <a:ext cx="1975275" cy="262150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D19803D-D3C9-41C6-B6BC-84DB356604F9}"/>
              </a:ext>
            </a:extLst>
          </p:cNvPr>
          <p:cNvSpPr txBox="1"/>
          <p:nvPr/>
        </p:nvSpPr>
        <p:spPr>
          <a:xfrm>
            <a:off x="9952818" y="1932401"/>
            <a:ext cx="20926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2024-2025 </a:t>
            </a: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н. р</a:t>
            </a: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.</a:t>
            </a:r>
            <a:endParaRPr lang="uk-UA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7679EF8-6400-4BF8-9403-02D199AEF4F0}"/>
              </a:ext>
            </a:extLst>
          </p:cNvPr>
          <p:cNvSpPr txBox="1"/>
          <p:nvPr/>
        </p:nvSpPr>
        <p:spPr>
          <a:xfrm>
            <a:off x="9468235" y="1300530"/>
            <a:ext cx="2642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Учні 10-А, 10-Б та 10-В класів.</a:t>
            </a:r>
          </a:p>
        </p:txBody>
      </p:sp>
    </p:spTree>
    <p:extLst>
      <p:ext uri="{BB962C8B-B14F-4D97-AF65-F5344CB8AC3E}">
        <p14:creationId xmlns:p14="http://schemas.microsoft.com/office/powerpoint/2010/main" val="140890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29591E7-2CD1-4B67-8A64-FDD4285AE510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02C5E54-6B92-48F9-AF7D-0290F7677FFC}"/>
              </a:ext>
            </a:extLst>
          </p:cNvPr>
          <p:cNvSpPr txBox="1"/>
          <p:nvPr/>
        </p:nvSpPr>
        <p:spPr>
          <a:xfrm>
            <a:off x="1724025" y="344491"/>
            <a:ext cx="1015281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Pearson and BBC Live Classes</a:t>
            </a:r>
            <a:endParaRPr lang="uk-UA" sz="5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DC85DED-4D0C-4EFF-8048-D50731273D05}"/>
              </a:ext>
            </a:extLst>
          </p:cNvPr>
          <p:cNvSpPr/>
          <p:nvPr/>
        </p:nvSpPr>
        <p:spPr>
          <a:xfrm>
            <a:off x="639725" y="2017663"/>
            <a:ext cx="69612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uk-UA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Pearson and BBC Live Classes – </a:t>
            </a:r>
            <a: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міжнародний </a:t>
            </a:r>
            <a:r>
              <a:rPr lang="uk-UA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учнів, вчителів та шкіл в усьому світі, які приєднуються до глобальної спільноти, щоб вивчати англійську мову разом.</a:t>
            </a:r>
          </a:p>
          <a:p>
            <a:pPr>
              <a:defRPr/>
            </a:pPr>
            <a: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Беручи участь у </a:t>
            </a:r>
            <a:r>
              <a:rPr lang="uk-UA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</a:t>
            </a:r>
            <a: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учні доводять, що вони можуть застосовувати знання англійської мови на практиці, спілкуючись з учнями різних  країн у реальному житті. Цей </a:t>
            </a:r>
            <a:r>
              <a:rPr lang="uk-UA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містить також полікультурний аспект</a:t>
            </a:r>
            <a:r>
              <a:rPr lang="uk-UA" sz="2000" dirty="0">
                <a:solidFill>
                  <a:srgbClr val="E7E6E6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rgbClr val="E7E6E6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281DE49-6787-489A-8E92-9BBC22D986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202" t="28344" r="52214" b="17516"/>
          <a:stretch/>
        </p:blipFill>
        <p:spPr>
          <a:xfrm>
            <a:off x="7784894" y="1944929"/>
            <a:ext cx="2887462" cy="407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10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29591E7-2CD1-4B67-8A64-FDD4285AE510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6B6E159-2334-4AC9-BF2D-DD81C79A04E2}"/>
              </a:ext>
            </a:extLst>
          </p:cNvPr>
          <p:cNvSpPr/>
          <p:nvPr/>
        </p:nvSpPr>
        <p:spPr>
          <a:xfrm>
            <a:off x="876299" y="57150"/>
            <a:ext cx="11191875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5400" b="1" dirty="0">
                <a:ln w="0"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міжнародному  </a:t>
            </a:r>
            <a:r>
              <a:rPr lang="uk-UA" sz="5400" b="1" dirty="0" err="1">
                <a:ln w="0"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</a:t>
            </a:r>
            <a:r>
              <a:rPr lang="uk-UA" sz="5400" b="1" dirty="0">
                <a:ln w="0"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5400" b="1" dirty="0">
              <a:ln w="0"/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4400" b="1" dirty="0">
                <a:ln w="0"/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“Pearson and BBC Live Classes”</a:t>
            </a:r>
            <a:endParaRPr lang="uk-UA" sz="4400" b="1" dirty="0">
              <a:solidFill>
                <a:schemeClr val="accent6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DD88DBD-E509-4EF9-A82D-3715B6ACDC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223" y="1719143"/>
            <a:ext cx="2752679" cy="26372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3EF778E-499F-4435-85A4-CD9EAB5F22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49" y="1719147"/>
            <a:ext cx="2395479" cy="263729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10B1663-BD80-43AC-8D3B-C3FF867675E8}"/>
              </a:ext>
            </a:extLst>
          </p:cNvPr>
          <p:cNvSpPr/>
          <p:nvPr/>
        </p:nvSpPr>
        <p:spPr>
          <a:xfrm>
            <a:off x="228600" y="449252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учні 5-А класу.</a:t>
            </a: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р.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B963C9D-6EBE-4040-AE6C-235D25827F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3336" y="1900894"/>
            <a:ext cx="2981202" cy="217571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555696A-192A-4908-B696-4FA006568B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6972" y="1870037"/>
            <a:ext cx="2981202" cy="2237426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C1DB4306-CF6F-4C78-AED0-DBF4AB871FDC}"/>
              </a:ext>
            </a:extLst>
          </p:cNvPr>
          <p:cNvSpPr/>
          <p:nvPr/>
        </p:nvSpPr>
        <p:spPr>
          <a:xfrm>
            <a:off x="7082589" y="4524825"/>
            <a:ext cx="36364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учні 4-Г класу.</a:t>
            </a: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р.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36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29591E7-2CD1-4B67-8A64-FDD4285AE510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22BD4CA-7D64-48C0-A2BA-7CA251C6959A}"/>
              </a:ext>
            </a:extLst>
          </p:cNvPr>
          <p:cNvSpPr/>
          <p:nvPr/>
        </p:nvSpPr>
        <p:spPr>
          <a:xfrm>
            <a:off x="3857625" y="200472"/>
            <a:ext cx="6661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sz="5400" b="1" dirty="0">
                <a:ln w="0"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Сертифікати учнів</a:t>
            </a:r>
            <a:endParaRPr lang="en-US" sz="5400" b="1" dirty="0">
              <a:ln w="0"/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106B76E4-77C0-4E19-A201-A5E59FC0D3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7753740"/>
              </p:ext>
            </p:extLst>
          </p:nvPr>
        </p:nvGraphicFramePr>
        <p:xfrm>
          <a:off x="5468606" y="4996590"/>
          <a:ext cx="1119108" cy="16744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" name="Acrobat Document" r:id="rId4" imgW="5667037" imgH="8019948" progId="AcroExch.Document.DC">
                  <p:embed/>
                </p:oleObj>
              </mc:Choice>
              <mc:Fallback>
                <p:oleObj name="Acrobat Document" r:id="rId4" imgW="5667037" imgH="8019948" progId="AcroExch.Document.DC">
                  <p:embed/>
                  <p:pic>
                    <p:nvPicPr>
                      <p:cNvPr id="25" name="Объект 2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68606" y="4996590"/>
                        <a:ext cx="1119108" cy="16744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2B1FD4E-B659-480D-9E51-98E14B2780D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775" t="16532" r="47786" b="6688"/>
          <a:stretch/>
        </p:blipFill>
        <p:spPr>
          <a:xfrm>
            <a:off x="1282790" y="2812925"/>
            <a:ext cx="1066689" cy="15995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A56736D-A23B-42A5-920C-6B54E7F6CA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9474" y="4086295"/>
            <a:ext cx="1002535" cy="15269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1B7A5BF-CC45-455A-8066-D28B46B746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4936" y="2615801"/>
            <a:ext cx="1086448" cy="164373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D85C084-2315-466E-B15B-C997F9A940D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1775" t="17516" r="47786" b="6688"/>
          <a:stretch/>
        </p:blipFill>
        <p:spPr>
          <a:xfrm>
            <a:off x="6944311" y="4412428"/>
            <a:ext cx="1082071" cy="160176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34F155B-2544-4BF6-A92F-5396B64B8E0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1775" t="16532" r="47786" b="5704"/>
          <a:stretch/>
        </p:blipFill>
        <p:spPr>
          <a:xfrm>
            <a:off x="3972395" y="1558931"/>
            <a:ext cx="1074306" cy="16315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22AAE61-BA99-4D99-8425-A51090C4B6B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1221" t="16532" r="47786" b="5704"/>
          <a:stretch/>
        </p:blipFill>
        <p:spPr>
          <a:xfrm>
            <a:off x="2614032" y="1020537"/>
            <a:ext cx="1095447" cy="163397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CC7C86E-94C3-4505-8CA2-3F11B62A202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1221" t="16532" r="48340" b="5704"/>
          <a:stretch/>
        </p:blipFill>
        <p:spPr>
          <a:xfrm>
            <a:off x="2614032" y="3343674"/>
            <a:ext cx="1172902" cy="178131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637875F-C5D3-407E-AEB3-9A2D2FC854C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76350" y="523875"/>
            <a:ext cx="1143862" cy="170444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ACF8B518-5C7A-47AF-9081-4F6A67F3642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44936" y="2155679"/>
            <a:ext cx="1152695" cy="175113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3A6483B0-AB94-444D-9AE7-7D7062BD68C9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1775" t="17516" r="47786" b="5704"/>
          <a:stretch/>
        </p:blipFill>
        <p:spPr>
          <a:xfrm>
            <a:off x="8664313" y="1591004"/>
            <a:ext cx="1066690" cy="159950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DF907B7C-EE07-4147-BE9C-64E803707EE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1775" t="17516" r="47786" b="6688"/>
          <a:stretch/>
        </p:blipFill>
        <p:spPr>
          <a:xfrm>
            <a:off x="8648932" y="3676650"/>
            <a:ext cx="1082071" cy="160176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BCE1B012-EEDA-43E0-A9AE-12288312909B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1775" t="17516" r="47786" b="5704"/>
          <a:stretch/>
        </p:blipFill>
        <p:spPr>
          <a:xfrm>
            <a:off x="10382305" y="963814"/>
            <a:ext cx="1066690" cy="159950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D0DF6156-395A-4096-84D2-A26619CCFCD6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1775" t="17516" r="47786" b="5704"/>
          <a:stretch/>
        </p:blipFill>
        <p:spPr>
          <a:xfrm>
            <a:off x="10397685" y="2812924"/>
            <a:ext cx="1066690" cy="159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41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29591E7-2CD1-4B67-8A64-FDD4285AE510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DB529464-6D43-4106-B4EA-DB93771A7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8101" y="175875"/>
            <a:ext cx="1036719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5400" b="1" i="0" u="none" strike="noStrike" kern="1200" cap="none" spc="0" normalizeH="0" baseline="0" noProof="0" dirty="0">
              <a:ln>
                <a:noFill/>
              </a:ln>
              <a:solidFill>
                <a:srgbClr val="EE81B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8B4A0A2-7508-40A5-A4D0-5086E2302FC0}"/>
              </a:ext>
            </a:extLst>
          </p:cNvPr>
          <p:cNvSpPr txBox="1"/>
          <p:nvPr/>
        </p:nvSpPr>
        <p:spPr>
          <a:xfrm>
            <a:off x="2588013" y="39985"/>
            <a:ext cx="671389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Всеукраїнський </a:t>
            </a:r>
            <a:r>
              <a:rPr lang="uk-UA" sz="4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endParaRPr lang="uk-UA" sz="4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6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Creative lessons”</a:t>
            </a:r>
            <a:endParaRPr lang="uk-UA" sz="36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The best hat for the snowman">
            <a:hlinkClick r:id="" action="ppaction://media"/>
            <a:extLst>
              <a:ext uri="{FF2B5EF4-FFF2-40B4-BE49-F238E27FC236}">
                <a16:creationId xmlns:a16="http://schemas.microsoft.com/office/drawing/2014/main" xmlns="" id="{94A6B2E8-4D71-4245-895A-9A354CF795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04770" y="1424980"/>
            <a:ext cx="3901917" cy="52025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85BEB98-51D8-40ED-8866-77E37C0C2965}"/>
              </a:ext>
            </a:extLst>
          </p:cNvPr>
          <p:cNvSpPr txBox="1"/>
          <p:nvPr/>
        </p:nvSpPr>
        <p:spPr>
          <a:xfrm>
            <a:off x="8342099" y="1739991"/>
            <a:ext cx="2432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грудень 2021р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C60101E-B23A-4D48-9078-C9315842B191}"/>
              </a:ext>
            </a:extLst>
          </p:cNvPr>
          <p:cNvSpPr txBox="1"/>
          <p:nvPr/>
        </p:nvSpPr>
        <p:spPr>
          <a:xfrm>
            <a:off x="7955058" y="1424980"/>
            <a:ext cx="2890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Учні 1-В, 1-Г та 2-ж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класів,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51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10A1EF2-CC38-4146-A3AB-D3457FC20A37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E018C91-CF4A-4D83-9DC1-8FAC23E9A630}"/>
              </a:ext>
            </a:extLst>
          </p:cNvPr>
          <p:cNvSpPr/>
          <p:nvPr/>
        </p:nvSpPr>
        <p:spPr>
          <a:xfrm>
            <a:off x="5833283" y="4084532"/>
            <a:ext cx="570034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38F2EB0-9277-46FC-BBC2-F7A0B8E4043D}"/>
              </a:ext>
            </a:extLst>
          </p:cNvPr>
          <p:cNvSpPr txBox="1"/>
          <p:nvPr/>
        </p:nvSpPr>
        <p:spPr>
          <a:xfrm>
            <a:off x="3875314" y="3735976"/>
            <a:ext cx="40233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uk-UA" dirty="0"/>
          </a:p>
          <a:p>
            <a:pPr algn="ctr"/>
            <a:endParaRPr lang="uk-U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1DD123-00F8-4835-A27E-E9A41F5BF622}"/>
              </a:ext>
            </a:extLst>
          </p:cNvPr>
          <p:cNvSpPr txBox="1"/>
          <p:nvPr/>
        </p:nvSpPr>
        <p:spPr>
          <a:xfrm>
            <a:off x="1331495" y="0"/>
            <a:ext cx="941037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 </a:t>
            </a:r>
            <a:r>
              <a:rPr lang="uk-UA" sz="4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uk-UA" sz="4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єкт</a:t>
            </a:r>
            <a:endParaRPr lang="uk-UA" sz="4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6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GoGlobal</a:t>
            </a:r>
            <a:r>
              <a:rPr lang="en-US" sz="36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Speaking Clubs”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7E1D5FD-6FC7-4BB1-B02F-DBCFE186A7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248" y="1511560"/>
            <a:ext cx="3877759" cy="245523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0526A8A-7497-461B-A272-E2F226D94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0607" y="1623050"/>
            <a:ext cx="3877594" cy="223424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18B7DD8-66CB-45F0-8722-A23E782DBA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0221" y="4179862"/>
            <a:ext cx="4943236" cy="222817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05885AD-D7B8-45DF-AB1F-7AFAFDF891B9}"/>
              </a:ext>
            </a:extLst>
          </p:cNvPr>
          <p:cNvSpPr txBox="1"/>
          <p:nvPr/>
        </p:nvSpPr>
        <p:spPr>
          <a:xfrm>
            <a:off x="4739951" y="1560573"/>
            <a:ext cx="354929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GoGlobal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Speaking Clubs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учні 8-Г класу Броварського ліцею №5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ім. Василя Стуса з 07.10.2024 по 04.112024 мали онлайн зустрічі з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волентером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Єгипту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Mahmoud Magdy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Souliman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Іраку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Muslim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Abdulsattar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Salih.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605960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29591E7-2CD1-4B67-8A64-FDD4285AE510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22BD4CA-7D64-48C0-A2BA-7CA251C6959A}"/>
              </a:ext>
            </a:extLst>
          </p:cNvPr>
          <p:cNvSpPr/>
          <p:nvPr/>
        </p:nvSpPr>
        <p:spPr>
          <a:xfrm>
            <a:off x="3192332" y="-75921"/>
            <a:ext cx="6661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sz="5400" b="1" dirty="0">
                <a:ln w="0"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Сертифікати учнів</a:t>
            </a:r>
            <a:endParaRPr lang="en-US" sz="5400" b="1" dirty="0">
              <a:ln w="0"/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32397399-4552-4071-998A-D3FAB6F063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6994" y="1460650"/>
            <a:ext cx="2853307" cy="200837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AF88FF23-0648-4029-AFE6-3FDB1DF06F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4317" y="1401973"/>
            <a:ext cx="2903580" cy="202702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F4A30489-BC97-47A0-8DEC-8FE6D8D808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8853" y="3931270"/>
            <a:ext cx="2862895" cy="2004027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309EF098-17F9-4B24-9E5D-811A6EBD51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2032" y="1460650"/>
            <a:ext cx="2865281" cy="200837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9FD0337-508A-4E4A-AD3A-CE77A2D3BE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0695" y="3910639"/>
            <a:ext cx="2903581" cy="204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1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29591E7-2CD1-4B67-8A64-FDD4285AE510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DB529464-6D43-4106-B4EA-DB93771A7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5235" y="25087"/>
            <a:ext cx="1036719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5400" b="1" i="0" u="none" strike="noStrike" kern="1200" cap="none" spc="0" normalizeH="0" baseline="0" noProof="0" dirty="0">
              <a:ln>
                <a:noFill/>
              </a:ln>
              <a:solidFill>
                <a:srgbClr val="EE81B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88E3EA9-0923-41CA-AA71-346CAA52E7E3}"/>
              </a:ext>
            </a:extLst>
          </p:cNvPr>
          <p:cNvSpPr/>
          <p:nvPr/>
        </p:nvSpPr>
        <p:spPr>
          <a:xfrm>
            <a:off x="1206183" y="-49123"/>
            <a:ext cx="993717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Міжнародний </a:t>
            </a:r>
            <a:r>
              <a:rPr kumimoji="0" lang="ru-RU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</a:t>
            </a:r>
            <a:r>
              <a:rPr kumimoji="0" lang="ru-RU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єкт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eTwinning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932A689-5FE0-474E-B534-4A1B319330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249" y="1391950"/>
            <a:ext cx="3840567" cy="23619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C5E0CC4-F52B-40A7-B096-D175768F2FE8}"/>
              </a:ext>
            </a:extLst>
          </p:cNvPr>
          <p:cNvSpPr txBox="1"/>
          <p:nvPr/>
        </p:nvSpPr>
        <p:spPr>
          <a:xfrm>
            <a:off x="4639519" y="1434227"/>
            <a:ext cx="307050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eTwinning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учні 4-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4-Г класів Броварського ліцею №5      ім. Василя Стуса у листопаді та грудні 2024 року брали участь у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Christmas Cards”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разом з учнями з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талії.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55263D4-7028-499C-A93F-12BA730B1A4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466" t="30278" r="1491" b="22564"/>
          <a:stretch/>
        </p:blipFill>
        <p:spPr>
          <a:xfrm>
            <a:off x="7710020" y="1578816"/>
            <a:ext cx="4422726" cy="2190547"/>
          </a:xfrm>
          <a:prstGeom prst="rect">
            <a:avLst/>
          </a:prstGeom>
        </p:spPr>
      </p:pic>
      <p:pic>
        <p:nvPicPr>
          <p:cNvPr id="11" name="0-02-05-e68f2c894d66b60aff5f179fda4b1467437b1ef2f7798330e36c9b2252d74710_1df66e6d30376aa4">
            <a:hlinkClick r:id="" action="ppaction://media"/>
            <a:extLst>
              <a:ext uri="{FF2B5EF4-FFF2-40B4-BE49-F238E27FC236}">
                <a16:creationId xmlns:a16="http://schemas.microsoft.com/office/drawing/2014/main" xmlns="" id="{88C719FC-AC10-4ACF-AC91-CB8CEDC04C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37640" y="3853991"/>
            <a:ext cx="5027793" cy="282813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A835A82-88C6-4069-9B87-46A8270B29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38586" y="388193"/>
            <a:ext cx="1447231" cy="1003757"/>
          </a:xfrm>
          <a:prstGeom prst="rect">
            <a:avLst/>
          </a:prstGeom>
        </p:spPr>
      </p:pic>
      <p:pic>
        <p:nvPicPr>
          <p:cNvPr id="10" name="Рисунок 3">
            <a:extLst>
              <a:ext uri="{FF2B5EF4-FFF2-40B4-BE49-F238E27FC236}">
                <a16:creationId xmlns:a16="http://schemas.microsoft.com/office/drawing/2014/main" xmlns="" id="{2CF8893B-B6FA-4D68-8F2E-CB27EF9F2E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416216" y="1546860"/>
            <a:ext cx="2941366" cy="2866521"/>
          </a:xfrm>
          <a:prstGeom prst="rect">
            <a:avLst/>
          </a:prstGeom>
        </p:spPr>
      </p:pic>
      <p:pic>
        <p:nvPicPr>
          <p:cNvPr id="12" name="Рисунок 6">
            <a:extLst>
              <a:ext uri="{FF2B5EF4-FFF2-40B4-BE49-F238E27FC236}">
                <a16:creationId xmlns:a16="http://schemas.microsoft.com/office/drawing/2014/main" xmlns="" id="{37E31F3C-70BF-4505-9423-8A3B3604F1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584919" y="1579808"/>
            <a:ext cx="3807506" cy="2866521"/>
          </a:xfrm>
          <a:prstGeom prst="rect">
            <a:avLst/>
          </a:prstGeom>
        </p:spPr>
      </p:pic>
      <p:pic>
        <p:nvPicPr>
          <p:cNvPr id="13" name="Рисунок 7">
            <a:extLst>
              <a:ext uri="{FF2B5EF4-FFF2-40B4-BE49-F238E27FC236}">
                <a16:creationId xmlns:a16="http://schemas.microsoft.com/office/drawing/2014/main" xmlns="" id="{9B3C1C05-ACAB-4B59-BFA0-F5587376B06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625652" y="3815604"/>
            <a:ext cx="3739066" cy="28171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F2EC62B-E3CE-4328-99E4-6C8B39C2C3A4}"/>
              </a:ext>
            </a:extLst>
          </p:cNvPr>
          <p:cNvSpPr txBox="1"/>
          <p:nvPr/>
        </p:nvSpPr>
        <p:spPr>
          <a:xfrm>
            <a:off x="18719623" y="1755361"/>
            <a:ext cx="382438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eTwinning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учні 8-В класу Броварського ліцею №5         ім. Василя Стуса з березня по липень 2025 року брали участь у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Cook  Dishes. We Have Wishes”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разом з учнями з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уреччини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6" name="Рисунок 4">
            <a:extLst>
              <a:ext uri="{FF2B5EF4-FFF2-40B4-BE49-F238E27FC236}">
                <a16:creationId xmlns:a16="http://schemas.microsoft.com/office/drawing/2014/main" xmlns="" id="{89634809-86FA-4A9C-A411-C0A328F6D0D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14000"/>
          <a:stretch/>
        </p:blipFill>
        <p:spPr>
          <a:xfrm>
            <a:off x="15584650" y="4709695"/>
            <a:ext cx="2686032" cy="1528669"/>
          </a:xfrm>
          <a:prstGeom prst="rect">
            <a:avLst/>
          </a:prstGeom>
        </p:spPr>
      </p:pic>
      <p:pic>
        <p:nvPicPr>
          <p:cNvPr id="17" name="Рисунок 11">
            <a:extLst>
              <a:ext uri="{FF2B5EF4-FFF2-40B4-BE49-F238E27FC236}">
                <a16:creationId xmlns:a16="http://schemas.microsoft.com/office/drawing/2014/main" xmlns="" id="{060D2BE4-D6F8-40E0-BF4E-B1D960BE62C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025817" y="4926932"/>
            <a:ext cx="1091279" cy="1176630"/>
          </a:xfrm>
          <a:prstGeom prst="rect">
            <a:avLst/>
          </a:prstGeom>
        </p:spPr>
      </p:pic>
      <p:pic>
        <p:nvPicPr>
          <p:cNvPr id="18" name="Рисунок 14">
            <a:extLst>
              <a:ext uri="{FF2B5EF4-FFF2-40B4-BE49-F238E27FC236}">
                <a16:creationId xmlns:a16="http://schemas.microsoft.com/office/drawing/2014/main" xmlns="" id="{25473B16-59B4-4C18-9D12-A271A2C955A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790078" y="4974316"/>
            <a:ext cx="1954672" cy="110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05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29591E7-2CD1-4B67-8A64-FDD4285AE510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5D8ED71-41E0-435A-A4ED-A11466C07C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416" y="1546860"/>
            <a:ext cx="2941366" cy="28665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547150F-7D6F-4F2B-A9D4-AD46AABE62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3119" y="1579808"/>
            <a:ext cx="3807506" cy="286652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20B0D4F-5401-4EA4-B1A4-741FBB8C16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3852" y="3815604"/>
            <a:ext cx="3739066" cy="281710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32F83DE-5F21-4102-B305-E6194AADACCE}"/>
              </a:ext>
            </a:extLst>
          </p:cNvPr>
          <p:cNvSpPr txBox="1"/>
          <p:nvPr/>
        </p:nvSpPr>
        <p:spPr>
          <a:xfrm>
            <a:off x="4317823" y="1755361"/>
            <a:ext cx="382438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eTwinning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учні 8-В класу Броварського ліцею №5         ім. Василя Стуса з березня по липень 2025 року брали участь у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Cook  Dishes. We Have Wishes”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разом з учнями з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уреччини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F970B9A-B10D-4532-A730-2D30EB88E76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4000"/>
          <a:stretch/>
        </p:blipFill>
        <p:spPr>
          <a:xfrm>
            <a:off x="1182850" y="4709695"/>
            <a:ext cx="2686032" cy="152866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E1CC65FF-35B2-4F89-BC13-72EE1B32B8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24017" y="4926932"/>
            <a:ext cx="1091279" cy="11766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D6CD82E-16FF-4D8D-941C-7F45D9DEF2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8278" y="4974316"/>
            <a:ext cx="1954672" cy="1107368"/>
          </a:xfrm>
          <a:prstGeom prst="rect">
            <a:avLst/>
          </a:prstGeom>
        </p:spPr>
      </p:pic>
      <p:pic>
        <p:nvPicPr>
          <p:cNvPr id="13" name="Рисунок 3">
            <a:extLst>
              <a:ext uri="{FF2B5EF4-FFF2-40B4-BE49-F238E27FC236}">
                <a16:creationId xmlns:a16="http://schemas.microsoft.com/office/drawing/2014/main" xmlns="" id="{E3193A9F-0919-48A3-95BC-A0BA6B112E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38586" y="388193"/>
            <a:ext cx="1447231" cy="1003757"/>
          </a:xfrm>
          <a:prstGeom prst="rect">
            <a:avLst/>
          </a:prstGeom>
        </p:spPr>
      </p:pic>
      <p:pic>
        <p:nvPicPr>
          <p:cNvPr id="19" name="Рисунок 5">
            <a:extLst>
              <a:ext uri="{FF2B5EF4-FFF2-40B4-BE49-F238E27FC236}">
                <a16:creationId xmlns:a16="http://schemas.microsoft.com/office/drawing/2014/main" xmlns="" id="{65CA2CA8-6D4B-4CE4-99B9-53AD4D95E37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4497551" y="1391950"/>
            <a:ext cx="3840567" cy="236194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A66FDEA-064F-4B5E-B83B-537338C9AB60}"/>
              </a:ext>
            </a:extLst>
          </p:cNvPr>
          <p:cNvSpPr txBox="1"/>
          <p:nvPr/>
        </p:nvSpPr>
        <p:spPr>
          <a:xfrm>
            <a:off x="-10524281" y="1434227"/>
            <a:ext cx="307050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eTwinning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учні 4-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4-Г класів Броварського ліцею №5      ім. Василя Стуса у листопаді та грудні 2024 року брали участь у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Christmas Cards”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разом з учнями з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талії.</a:t>
            </a:r>
          </a:p>
        </p:txBody>
      </p:sp>
      <p:pic>
        <p:nvPicPr>
          <p:cNvPr id="21" name="Рисунок 4">
            <a:extLst>
              <a:ext uri="{FF2B5EF4-FFF2-40B4-BE49-F238E27FC236}">
                <a16:creationId xmlns:a16="http://schemas.microsoft.com/office/drawing/2014/main" xmlns="" id="{5B461EE7-1307-4AC7-808D-962630ACD5E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466" t="30278" r="1491" b="22564"/>
          <a:stretch/>
        </p:blipFill>
        <p:spPr>
          <a:xfrm>
            <a:off x="-7453780" y="1578816"/>
            <a:ext cx="4422726" cy="2190547"/>
          </a:xfrm>
          <a:prstGeom prst="rect">
            <a:avLst/>
          </a:prstGeom>
        </p:spPr>
      </p:pic>
      <p:pic>
        <p:nvPicPr>
          <p:cNvPr id="22" name="0-02-05-e68f2c894d66b60aff5f179fda4b1467437b1ef2f7798330e36c9b2252d74710_1df66e6d30376aa4">
            <a:hlinkClick r:id="" action="ppaction://media"/>
            <a:extLst>
              <a:ext uri="{FF2B5EF4-FFF2-40B4-BE49-F238E27FC236}">
                <a16:creationId xmlns:a16="http://schemas.microsoft.com/office/drawing/2014/main" xmlns="" id="{75030C8F-9074-405E-86CD-214BCF9AF18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1326160" y="3853991"/>
            <a:ext cx="5027793" cy="2828134"/>
          </a:xfrm>
          <a:prstGeom prst="rect">
            <a:avLst/>
          </a:prstGeom>
        </p:spPr>
      </p:pic>
      <p:sp>
        <p:nvSpPr>
          <p:cNvPr id="23" name="Прямоугольник 1">
            <a:extLst>
              <a:ext uri="{FF2B5EF4-FFF2-40B4-BE49-F238E27FC236}">
                <a16:creationId xmlns:a16="http://schemas.microsoft.com/office/drawing/2014/main" xmlns="" id="{614B9B9E-B401-4C2E-93AD-DCF489DAA0F7}"/>
              </a:ext>
            </a:extLst>
          </p:cNvPr>
          <p:cNvSpPr/>
          <p:nvPr/>
        </p:nvSpPr>
        <p:spPr>
          <a:xfrm>
            <a:off x="1206183" y="-52648"/>
            <a:ext cx="993717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Міжнародний </a:t>
            </a:r>
            <a:r>
              <a:rPr kumimoji="0" lang="ru-RU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</a:t>
            </a:r>
            <a:r>
              <a:rPr kumimoji="0" lang="ru-RU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єкт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eTwinning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1086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Місце для зображення 6">
            <a:extLst>
              <a:ext uri="{FF2B5EF4-FFF2-40B4-BE49-F238E27FC236}">
                <a16:creationId xmlns:a16="http://schemas.microsoft.com/office/drawing/2014/main" xmlns="" id="{28AB8982-707E-4EEC-83D2-0727C4013DA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tretch>
            <a:fillRect/>
          </a:stretch>
        </p:blipFill>
        <p:spPr>
          <a:xfrm>
            <a:off x="780047" y="2447173"/>
            <a:ext cx="7583700" cy="3906754"/>
          </a:xfrm>
        </p:spPr>
      </p:pic>
      <p:sp>
        <p:nvSpPr>
          <p:cNvPr id="14" name="Полилиния 27">
            <a:extLst>
              <a:ext uri="{FF2B5EF4-FFF2-40B4-BE49-F238E27FC236}">
                <a16:creationId xmlns:a16="http://schemas.microsoft.com/office/drawing/2014/main" xmlns="" id="{944C982A-D694-43A6-9330-50F554BC24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 flipH="1">
            <a:off x="790575" y="529"/>
            <a:ext cx="4686301" cy="3733270"/>
          </a:xfrm>
          <a:custGeom>
            <a:avLst/>
            <a:gdLst>
              <a:gd name="connsiteX0" fmla="*/ 683 w 2374769"/>
              <a:gd name="connsiteY0" fmla="*/ 0 h 2362237"/>
              <a:gd name="connsiteX1" fmla="*/ 242807 w 2374769"/>
              <a:gd name="connsiteY1" fmla="*/ 12161 h 2362237"/>
              <a:gd name="connsiteX2" fmla="*/ 2374769 w 2374769"/>
              <a:gd name="connsiteY2" fmla="*/ 2362237 h 2362237"/>
              <a:gd name="connsiteX3" fmla="*/ 1543208 w 2374769"/>
              <a:gd name="connsiteY3" fmla="*/ 2362237 h 2362237"/>
              <a:gd name="connsiteX4" fmla="*/ 0 w 2374769"/>
              <a:gd name="connsiteY4" fmla="*/ 827150 h 2362237"/>
              <a:gd name="connsiteX5" fmla="*/ 0 w 2374769"/>
              <a:gd name="connsiteY5" fmla="*/ 34 h 236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74769" h="2362237">
                <a:moveTo>
                  <a:pt x="683" y="0"/>
                </a:moveTo>
                <a:lnTo>
                  <a:pt x="242807" y="12161"/>
                </a:lnTo>
                <a:cubicBezTo>
                  <a:pt x="1440298" y="133133"/>
                  <a:pt x="2374769" y="1139131"/>
                  <a:pt x="2374769" y="2362237"/>
                </a:cubicBezTo>
                <a:lnTo>
                  <a:pt x="1543208" y="2362237"/>
                </a:lnTo>
                <a:cubicBezTo>
                  <a:pt x="1543208" y="1514432"/>
                  <a:pt x="852291" y="827150"/>
                  <a:pt x="0" y="827150"/>
                </a:cubicBezTo>
                <a:lnTo>
                  <a:pt x="0" y="34"/>
                </a:lnTo>
                <a:close/>
              </a:path>
            </a:pathLst>
          </a:cu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8321484-4634-42A8-BA8E-08E9852CB223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720A8048-4F1C-4649-BE5D-67F444C22EEC}"/>
              </a:ext>
            </a:extLst>
          </p:cNvPr>
          <p:cNvSpPr/>
          <p:nvPr/>
        </p:nvSpPr>
        <p:spPr>
          <a:xfrm>
            <a:off x="5675473" y="368744"/>
            <a:ext cx="63860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Професійне</a:t>
            </a:r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кредо: </a:t>
            </a:r>
            <a:endParaRPr lang="uk-UA" sz="54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17786172-C646-4324-8D7C-CD68868C26CA}"/>
              </a:ext>
            </a:extLst>
          </p:cNvPr>
          <p:cNvSpPr/>
          <p:nvPr/>
        </p:nvSpPr>
        <p:spPr>
          <a:xfrm>
            <a:off x="6096000" y="1477709"/>
            <a:ext cx="6096000" cy="22419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Найважливіше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педагогічній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гармонія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стосунках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учнями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батьками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колегами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постійний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творчий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пошук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самовдосконалення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949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29591E7-2CD1-4B67-8A64-FDD4285AE510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DB529464-6D43-4106-B4EA-DB93771A7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8101" y="175875"/>
            <a:ext cx="1036719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5400" b="1" i="0" u="none" strike="noStrike" kern="1200" cap="none" spc="0" normalizeH="0" baseline="0" noProof="0" dirty="0">
              <a:ln>
                <a:noFill/>
              </a:ln>
              <a:solidFill>
                <a:srgbClr val="EE81B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97B0D87-B7B4-49FB-BEBB-2C9F1C2F0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8103" y="-216568"/>
            <a:ext cx="9510584" cy="12490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82E8D79-5EA3-4F43-A824-7D8C8568BC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879" y="715256"/>
            <a:ext cx="2676376" cy="201185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FE10210-4123-4ABA-8020-4546D09065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8992" y="715256"/>
            <a:ext cx="2804403" cy="201185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070F812-5C6E-4FF2-A0B8-163E627978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1021" y="649981"/>
            <a:ext cx="1502757" cy="199536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99928B1-DD14-4692-87E4-CF98490332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01100" y="635383"/>
            <a:ext cx="2640892" cy="198898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8DBBDA8-8CE2-4EE1-85FF-C8CC99E188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273" y="2797351"/>
            <a:ext cx="3005588" cy="172702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A34FDFF-B3AB-44FD-8D1E-12F6CAE38B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2550" y="2854409"/>
            <a:ext cx="2605825" cy="18461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1108478-A37D-4DAA-BA78-4839B3C7F1C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71021" y="2727110"/>
            <a:ext cx="1518036" cy="201795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F6F910B-1892-45DC-A7EE-DE30150B39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22981" y="2825880"/>
            <a:ext cx="2991308" cy="18461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7C9604F-05F0-4467-906E-B1785CE505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46135" y="4786435"/>
            <a:ext cx="2676376" cy="197527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B89D975-D74C-46CE-8E55-C69EED598C5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18120" y="4866020"/>
            <a:ext cx="2529638" cy="189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47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29591E7-2CD1-4B67-8A64-FDD4285AE510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E2AE1FB-B6A4-46F8-9077-511D616AA2EF}"/>
              </a:ext>
            </a:extLst>
          </p:cNvPr>
          <p:cNvSpPr/>
          <p:nvPr/>
        </p:nvSpPr>
        <p:spPr>
          <a:xfrm>
            <a:off x="2812233" y="31968"/>
            <a:ext cx="733085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>
                <a:ln>
                  <a:noFill/>
                </a:ln>
                <a:solidFill>
                  <a:srgbClr val="EE81B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Позакласна діяльність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F1B9A52-F625-4198-A108-4A813E7FD027}"/>
              </a:ext>
            </a:extLst>
          </p:cNvPr>
          <p:cNvSpPr/>
          <p:nvPr/>
        </p:nvSpPr>
        <p:spPr>
          <a:xfrm>
            <a:off x="1165860" y="819714"/>
            <a:ext cx="29624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День </a:t>
            </a:r>
            <a:r>
              <a:rPr lang="uk-UA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kumimoji="0" lang="uk-UA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одяки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28FF147-67F0-4E9A-B3DE-3FE8C9DEE8D8}"/>
              </a:ext>
            </a:extLst>
          </p:cNvPr>
          <p:cNvSpPr/>
          <p:nvPr/>
        </p:nvSpPr>
        <p:spPr>
          <a:xfrm>
            <a:off x="931653" y="5339751"/>
            <a:ext cx="44293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Учні  9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х класів.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23.10.2023</a:t>
            </a:r>
            <a:endParaRPr kumimoji="0" lang="uk-UA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8A0DBC7-7DDB-457E-8520-CA3D0343A2AF}"/>
              </a:ext>
            </a:extLst>
          </p:cNvPr>
          <p:cNvSpPr/>
          <p:nvPr/>
        </p:nvSpPr>
        <p:spPr>
          <a:xfrm>
            <a:off x="5227320" y="911290"/>
            <a:ext cx="33604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kumimoji="0" lang="uk-UA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тиваль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Європейських мов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День Землі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F309D929-C307-474C-92BA-5B5EB744B3C1}"/>
              </a:ext>
            </a:extLst>
          </p:cNvPr>
          <p:cNvSpPr/>
          <p:nvPr/>
        </p:nvSpPr>
        <p:spPr>
          <a:xfrm>
            <a:off x="4543347" y="5991912"/>
            <a:ext cx="442932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uk-UA" sz="1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Учні  5-Д та 9-А класів.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22.05.2024</a:t>
            </a:r>
            <a:endParaRPr kumimoji="0" lang="uk-UA" sz="14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4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9C44F842-2CDF-4EA0-A42F-0A592D6EEBBF}"/>
              </a:ext>
            </a:extLst>
          </p:cNvPr>
          <p:cNvSpPr/>
          <p:nvPr/>
        </p:nvSpPr>
        <p:spPr>
          <a:xfrm>
            <a:off x="7608498" y="6204753"/>
            <a:ext cx="539948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Учні 9-11 класів.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23.04.2025</a:t>
            </a:r>
            <a:endParaRPr kumimoji="0" lang="uk-UA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FC1F27B0-FA7F-4453-A999-269DB666A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840" y="1358976"/>
            <a:ext cx="4325505" cy="173739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F7D6084-7776-49B5-B38F-7751762909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5632" y="3207276"/>
            <a:ext cx="2673505" cy="200353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A6EFC043-7B1C-40FE-B01D-07855EFFDA4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708913" y="3899397"/>
            <a:ext cx="2167255" cy="216725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BD190C5B-7AAC-49BE-B7FD-93829B3889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6504" y="1770462"/>
            <a:ext cx="2152075" cy="21520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80DCB948-5741-4747-95B9-4513A0B661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4408" y="2187619"/>
            <a:ext cx="2376330" cy="197429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024E53F-D33E-41EE-9087-08AE8E86F432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8900681" y="4240663"/>
            <a:ext cx="2478053" cy="190896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03E8FA8-C6CF-4FBB-AE9D-C71C09F6F88A}"/>
              </a:ext>
            </a:extLst>
          </p:cNvPr>
          <p:cNvSpPr txBox="1"/>
          <p:nvPr/>
        </p:nvSpPr>
        <p:spPr>
          <a:xfrm>
            <a:off x="8424204" y="1240285"/>
            <a:ext cx="343100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kumimoji="0" lang="uk-UA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тиваль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Європейських мов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День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народження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В.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Шекспіра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0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29591E7-2CD1-4B67-8A64-FDD4285AE510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47E156C-0966-4B00-A0B0-081976218DE4}"/>
              </a:ext>
            </a:extLst>
          </p:cNvPr>
          <p:cNvSpPr/>
          <p:nvPr/>
        </p:nvSpPr>
        <p:spPr>
          <a:xfrm>
            <a:off x="666249" y="99365"/>
            <a:ext cx="1046847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у таборі патріотичного виховання</a:t>
            </a:r>
          </a:p>
          <a:p>
            <a:pPr algn="r"/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rgbClr val="C0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0626FAD-7297-473A-A82F-1270EC835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950" y="3636182"/>
            <a:ext cx="2896898" cy="21817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E816FC1-1E22-465C-BFF0-2F974884E9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0165" y="4368361"/>
            <a:ext cx="1792706" cy="239027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8AEC73AE-8CDF-44A4-8FC0-48AB5119B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0325" y="3911911"/>
            <a:ext cx="2908968" cy="218172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8BC717C3-82AE-415E-A740-4A1F50E3C2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101591" y="1501172"/>
            <a:ext cx="2817745" cy="211330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4548117D-6182-4E7F-AA09-2E92486211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114" y="1247274"/>
            <a:ext cx="2896897" cy="218172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2DE7F6F4-BDA8-42F0-90BA-FA61924018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06862" y="4163937"/>
            <a:ext cx="2743438" cy="206062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924C3154-E7B6-42A5-A48F-86D98DFB40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63010" y="1747226"/>
            <a:ext cx="2743438" cy="206278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70834C3D-A9A3-43BA-A3FC-E689B92E61F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60165" y="2029591"/>
            <a:ext cx="1660918" cy="221455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12E22D7-66A1-412B-BB4C-89A1316F06EE}"/>
              </a:ext>
            </a:extLst>
          </p:cNvPr>
          <p:cNvSpPr txBox="1"/>
          <p:nvPr/>
        </p:nvSpPr>
        <p:spPr>
          <a:xfrm>
            <a:off x="8195112" y="1108815"/>
            <a:ext cx="2432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(2023-2025 рр.)</a:t>
            </a:r>
          </a:p>
        </p:txBody>
      </p:sp>
    </p:spTree>
    <p:extLst>
      <p:ext uri="{BB962C8B-B14F-4D97-AF65-F5344CB8AC3E}">
        <p14:creationId xmlns:p14="http://schemas.microsoft.com/office/powerpoint/2010/main" val="323929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29591E7-2CD1-4B67-8A64-FDD4285AE510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DB529464-6D43-4106-B4EA-DB93771A7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8101" y="175875"/>
            <a:ext cx="1036719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5400" b="1" i="0" u="none" strike="noStrike" kern="1200" cap="none" spc="0" normalizeH="0" baseline="0" noProof="0" dirty="0">
              <a:ln>
                <a:noFill/>
              </a:ln>
              <a:solidFill>
                <a:srgbClr val="EE81B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88E3EA9-0923-41CA-AA71-346CAA52E7E3}"/>
              </a:ext>
            </a:extLst>
          </p:cNvPr>
          <p:cNvSpPr/>
          <p:nvPr/>
        </p:nvSpPr>
        <p:spPr>
          <a:xfrm>
            <a:off x="1679509" y="74645"/>
            <a:ext cx="94426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5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Подорожуємо навчаючись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39EE82B-1979-4BD2-86CF-67503445F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9312" y="1200434"/>
            <a:ext cx="3814609" cy="225379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A33690D-4FD9-45C3-B847-CF0231AD3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9311" y="3701253"/>
            <a:ext cx="3729847" cy="227757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0670515-60D0-4578-9365-E87EFDC0F8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8081" y="1180339"/>
            <a:ext cx="3864112" cy="22071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10684A7-2CCF-4BFC-8FD0-6E2192D45B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2844" y="3671903"/>
            <a:ext cx="3887874" cy="200575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450E972-FD97-418C-B63E-2061A99D4BD1}"/>
              </a:ext>
            </a:extLst>
          </p:cNvPr>
          <p:cNvSpPr txBox="1"/>
          <p:nvPr/>
        </p:nvSpPr>
        <p:spPr>
          <a:xfrm>
            <a:off x="7185212" y="5842627"/>
            <a:ext cx="7189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Поїздка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Лан-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2025 р.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3382FD4-D4BE-4949-B927-F820037FAF0C}"/>
              </a:ext>
            </a:extLst>
          </p:cNvPr>
          <p:cNvSpPr txBox="1"/>
          <p:nvPr/>
        </p:nvSpPr>
        <p:spPr>
          <a:xfrm>
            <a:off x="783771" y="6060662"/>
            <a:ext cx="55797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поїздка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CATS Cambridge, Велика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Британія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 р.</a:t>
            </a:r>
          </a:p>
        </p:txBody>
      </p:sp>
    </p:spTree>
    <p:extLst>
      <p:ext uri="{BB962C8B-B14F-4D97-AF65-F5344CB8AC3E}">
        <p14:creationId xmlns:p14="http://schemas.microsoft.com/office/powerpoint/2010/main" val="100507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3075" y="1954763"/>
            <a:ext cx="10668000" cy="2969443"/>
          </a:xfrm>
        </p:spPr>
        <p:txBody>
          <a:bodyPr rtlCol="0">
            <a:normAutofit fontScale="90000"/>
          </a:bodyPr>
          <a:lstStyle/>
          <a:p>
            <a:pPr rtl="0">
              <a:lnSpc>
                <a:spcPct val="100000"/>
              </a:lnSpc>
            </a:pPr>
            <a:r>
              <a:rPr lang="ru-RU" noProof="1"/>
              <a:t>Дякую за увагу!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147E42A5-90C9-4E2A-9B61-330128620B45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254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Місце для зображення 6">
            <a:extLst>
              <a:ext uri="{FF2B5EF4-FFF2-40B4-BE49-F238E27FC236}">
                <a16:creationId xmlns:a16="http://schemas.microsoft.com/office/drawing/2014/main" xmlns="" id="{28AB8982-707E-4EEC-83D2-0727C4013DA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tretch>
            <a:fillRect/>
          </a:stretch>
        </p:blipFill>
        <p:spPr>
          <a:xfrm>
            <a:off x="865772" y="1809572"/>
            <a:ext cx="7583700" cy="5047900"/>
          </a:xfrm>
        </p:spPr>
      </p:pic>
      <p:sp>
        <p:nvSpPr>
          <p:cNvPr id="14" name="Полилиния 27">
            <a:extLst>
              <a:ext uri="{FF2B5EF4-FFF2-40B4-BE49-F238E27FC236}">
                <a16:creationId xmlns:a16="http://schemas.microsoft.com/office/drawing/2014/main" xmlns="" id="{944C982A-D694-43A6-9330-50F554BC24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 flipH="1">
            <a:off x="876300" y="529"/>
            <a:ext cx="4686301" cy="3733270"/>
          </a:xfrm>
          <a:custGeom>
            <a:avLst/>
            <a:gdLst>
              <a:gd name="connsiteX0" fmla="*/ 683 w 2374769"/>
              <a:gd name="connsiteY0" fmla="*/ 0 h 2362237"/>
              <a:gd name="connsiteX1" fmla="*/ 242807 w 2374769"/>
              <a:gd name="connsiteY1" fmla="*/ 12161 h 2362237"/>
              <a:gd name="connsiteX2" fmla="*/ 2374769 w 2374769"/>
              <a:gd name="connsiteY2" fmla="*/ 2362237 h 2362237"/>
              <a:gd name="connsiteX3" fmla="*/ 1543208 w 2374769"/>
              <a:gd name="connsiteY3" fmla="*/ 2362237 h 2362237"/>
              <a:gd name="connsiteX4" fmla="*/ 0 w 2374769"/>
              <a:gd name="connsiteY4" fmla="*/ 827150 h 2362237"/>
              <a:gd name="connsiteX5" fmla="*/ 0 w 2374769"/>
              <a:gd name="connsiteY5" fmla="*/ 34 h 236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74769" h="2362237">
                <a:moveTo>
                  <a:pt x="683" y="0"/>
                </a:moveTo>
                <a:lnTo>
                  <a:pt x="242807" y="12161"/>
                </a:lnTo>
                <a:cubicBezTo>
                  <a:pt x="1440298" y="133133"/>
                  <a:pt x="2374769" y="1139131"/>
                  <a:pt x="2374769" y="2362237"/>
                </a:cubicBezTo>
                <a:lnTo>
                  <a:pt x="1543208" y="2362237"/>
                </a:lnTo>
                <a:cubicBezTo>
                  <a:pt x="1543208" y="1514432"/>
                  <a:pt x="852291" y="827150"/>
                  <a:pt x="0" y="827150"/>
                </a:cubicBezTo>
                <a:lnTo>
                  <a:pt x="0" y="34"/>
                </a:lnTo>
                <a:close/>
              </a:path>
            </a:pathLst>
          </a:cu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8321484-4634-42A8-BA8E-08E9852CB223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36F97AD-AD22-4C9F-A953-8F8A349ACE24}"/>
              </a:ext>
            </a:extLst>
          </p:cNvPr>
          <p:cNvSpPr/>
          <p:nvPr/>
        </p:nvSpPr>
        <p:spPr>
          <a:xfrm>
            <a:off x="2504651" y="291584"/>
            <a:ext cx="991303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Науково</a:t>
            </a:r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-методична проблема: </a:t>
            </a:r>
            <a:endParaRPr lang="uk-UA" sz="54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90E6DDC0-7CAE-4B67-91DD-9AD3B8465D0C}"/>
              </a:ext>
            </a:extLst>
          </p:cNvPr>
          <p:cNvSpPr/>
          <p:nvPr/>
        </p:nvSpPr>
        <p:spPr>
          <a:xfrm>
            <a:off x="6272463" y="1867163"/>
            <a:ext cx="5805738" cy="1687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«Проєктна діяльність як засіб розвитку комунікативної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компетентності на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уроках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англійської мови».</a:t>
            </a:r>
          </a:p>
        </p:txBody>
      </p:sp>
    </p:spTree>
    <p:extLst>
      <p:ext uri="{BB962C8B-B14F-4D97-AF65-F5344CB8AC3E}">
        <p14:creationId xmlns:p14="http://schemas.microsoft.com/office/powerpoint/2010/main" val="144395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Місце для зображення 6">
            <a:extLst>
              <a:ext uri="{FF2B5EF4-FFF2-40B4-BE49-F238E27FC236}">
                <a16:creationId xmlns:a16="http://schemas.microsoft.com/office/drawing/2014/main" xmlns="" id="{28AB8982-707E-4EEC-83D2-0727C4013DA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tretch>
            <a:fillRect/>
          </a:stretch>
        </p:blipFill>
        <p:spPr>
          <a:xfrm>
            <a:off x="647199" y="1529761"/>
            <a:ext cx="6953751" cy="5566364"/>
          </a:xfrm>
          <a:effectLst>
            <a:softEdge rad="317500"/>
          </a:effectLst>
        </p:spPr>
      </p:pic>
      <p:sp>
        <p:nvSpPr>
          <p:cNvPr id="14" name="Полилиния 27">
            <a:extLst>
              <a:ext uri="{FF2B5EF4-FFF2-40B4-BE49-F238E27FC236}">
                <a16:creationId xmlns:a16="http://schemas.microsoft.com/office/drawing/2014/main" xmlns="" id="{944C982A-D694-43A6-9330-50F554BC24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 flipH="1">
            <a:off x="866775" y="529"/>
            <a:ext cx="4686301" cy="3733270"/>
          </a:xfrm>
          <a:custGeom>
            <a:avLst/>
            <a:gdLst>
              <a:gd name="connsiteX0" fmla="*/ 683 w 2374769"/>
              <a:gd name="connsiteY0" fmla="*/ 0 h 2362237"/>
              <a:gd name="connsiteX1" fmla="*/ 242807 w 2374769"/>
              <a:gd name="connsiteY1" fmla="*/ 12161 h 2362237"/>
              <a:gd name="connsiteX2" fmla="*/ 2374769 w 2374769"/>
              <a:gd name="connsiteY2" fmla="*/ 2362237 h 2362237"/>
              <a:gd name="connsiteX3" fmla="*/ 1543208 w 2374769"/>
              <a:gd name="connsiteY3" fmla="*/ 2362237 h 2362237"/>
              <a:gd name="connsiteX4" fmla="*/ 0 w 2374769"/>
              <a:gd name="connsiteY4" fmla="*/ 827150 h 2362237"/>
              <a:gd name="connsiteX5" fmla="*/ 0 w 2374769"/>
              <a:gd name="connsiteY5" fmla="*/ 34 h 236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74769" h="2362237">
                <a:moveTo>
                  <a:pt x="683" y="0"/>
                </a:moveTo>
                <a:lnTo>
                  <a:pt x="242807" y="12161"/>
                </a:lnTo>
                <a:cubicBezTo>
                  <a:pt x="1440298" y="133133"/>
                  <a:pt x="2374769" y="1139131"/>
                  <a:pt x="2374769" y="2362237"/>
                </a:cubicBezTo>
                <a:lnTo>
                  <a:pt x="1543208" y="2362237"/>
                </a:lnTo>
                <a:cubicBezTo>
                  <a:pt x="1543208" y="1514432"/>
                  <a:pt x="852291" y="827150"/>
                  <a:pt x="0" y="827150"/>
                </a:cubicBezTo>
                <a:lnTo>
                  <a:pt x="0" y="34"/>
                </a:lnTo>
                <a:close/>
              </a:path>
            </a:pathLst>
          </a:cu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8321484-4634-42A8-BA8E-08E9852CB223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A8BCA12-69A7-4A2F-8661-3C878F3E87BC}"/>
              </a:ext>
            </a:extLst>
          </p:cNvPr>
          <p:cNvSpPr/>
          <p:nvPr/>
        </p:nvSpPr>
        <p:spPr>
          <a:xfrm>
            <a:off x="780047" y="278349"/>
            <a:ext cx="117119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50000"/>
              </a:spcBef>
              <a:defRPr/>
            </a:pPr>
            <a:r>
              <a:rPr lang="ru-RU" sz="4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Інноваційні</a:t>
            </a:r>
            <a:r>
              <a:rPr lang="ru-RU" sz="4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технології</a:t>
            </a:r>
            <a:r>
              <a:rPr lang="ru-RU" sz="4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4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4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4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094FF0A-B08F-49CB-A953-DC7F819D4F7B}"/>
              </a:ext>
            </a:extLst>
          </p:cNvPr>
          <p:cNvSpPr/>
          <p:nvPr/>
        </p:nvSpPr>
        <p:spPr>
          <a:xfrm>
            <a:off x="6254011" y="1214670"/>
            <a:ext cx="6096000" cy="391222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особистісно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орієнтованого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парної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групової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учнів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ігрові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творчої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проєктні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дослідницькі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критичного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комп’ютерниі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інтерактивні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819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зображення 5">
            <a:extLst>
              <a:ext uri="{FF2B5EF4-FFF2-40B4-BE49-F238E27FC236}">
                <a16:creationId xmlns:a16="http://schemas.microsoft.com/office/drawing/2014/main" xmlns="" id="{875ED820-017D-47E9-8107-163E4133A528}"/>
              </a:ext>
            </a:extLst>
          </p:cNvPr>
          <p:cNvPicPr>
            <a:picLocks noGrp="1" noChangeAspect="1"/>
          </p:cNvPicPr>
          <p:nvPr>
            <p:ph type="pic" sz="quarter" idx="71"/>
          </p:nvPr>
        </p:nvPicPr>
        <p:blipFill rotWithShape="1">
          <a:blip r:embed="rId3"/>
          <a:srcRect l="25190" r="17589"/>
          <a:stretch/>
        </p:blipFill>
        <p:spPr>
          <a:xfrm>
            <a:off x="754734" y="0"/>
            <a:ext cx="5885546" cy="6857332"/>
          </a:xfr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45C489E-AF07-49A0-AA66-B9939F06C36C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Freeform 3">
            <a:extLst>
              <a:ext uri="{FF2B5EF4-FFF2-40B4-BE49-F238E27FC236}">
                <a16:creationId xmlns:a16="http://schemas.microsoft.com/office/drawing/2014/main" xmlns="" id="{AE876606-637A-4035-9AFF-B3552C7FC7EE}"/>
              </a:ext>
            </a:extLst>
          </p:cNvPr>
          <p:cNvSpPr>
            <a:spLocks noChangeArrowheads="1"/>
          </p:cNvSpPr>
          <p:nvPr/>
        </p:nvSpPr>
        <p:spPr bwMode="auto">
          <a:xfrm rot="1260000">
            <a:off x="8836134" y="1493324"/>
            <a:ext cx="1168013" cy="2617809"/>
          </a:xfrm>
          <a:custGeom>
            <a:avLst/>
            <a:gdLst>
              <a:gd name="T0" fmla="*/ 1738376726 w 1470"/>
              <a:gd name="T1" fmla="*/ 1596913227 h 2346"/>
              <a:gd name="T2" fmla="*/ 1711122163 w 1470"/>
              <a:gd name="T3" fmla="*/ 1781468009 h 2346"/>
              <a:gd name="T4" fmla="*/ 1658982857 w 1470"/>
              <a:gd name="T5" fmla="*/ 1959615149 h 2346"/>
              <a:gd name="T6" fmla="*/ 1586698449 w 1470"/>
              <a:gd name="T7" fmla="*/ 2130071988 h 2346"/>
              <a:gd name="T8" fmla="*/ 1501379486 w 1470"/>
              <a:gd name="T9" fmla="*/ 2147483647 h 2346"/>
              <a:gd name="T10" fmla="*/ 1406580154 w 1470"/>
              <a:gd name="T11" fmla="*/ 2147483647 h 2346"/>
              <a:gd name="T12" fmla="*/ 1305856817 w 1470"/>
              <a:gd name="T13" fmla="*/ 2147483647 h 2346"/>
              <a:gd name="T14" fmla="*/ 1207502211 w 1470"/>
              <a:gd name="T15" fmla="*/ 2147483647 h 2346"/>
              <a:gd name="T16" fmla="*/ 1112703969 w 1470"/>
              <a:gd name="T17" fmla="*/ 2147483647 h 2346"/>
              <a:gd name="T18" fmla="*/ 1026199551 w 1470"/>
              <a:gd name="T19" fmla="*/ 2147483647 h 2346"/>
              <a:gd name="T20" fmla="*/ 955100597 w 1470"/>
              <a:gd name="T21" fmla="*/ 2147483647 h 2346"/>
              <a:gd name="T22" fmla="*/ 904145657 w 1470"/>
              <a:gd name="T23" fmla="*/ 2147483647 h 2346"/>
              <a:gd name="T24" fmla="*/ 875705640 w 1470"/>
              <a:gd name="T25" fmla="*/ 2147483647 h 2346"/>
              <a:gd name="T26" fmla="*/ 867410726 w 1470"/>
              <a:gd name="T27" fmla="*/ 2147483647 h 2346"/>
              <a:gd name="T28" fmla="*/ 840156163 w 1470"/>
              <a:gd name="T29" fmla="*/ 2147483647 h 2346"/>
              <a:gd name="T30" fmla="*/ 788016857 w 1470"/>
              <a:gd name="T31" fmla="*/ 2147483647 h 2346"/>
              <a:gd name="T32" fmla="*/ 715732449 w 1470"/>
              <a:gd name="T33" fmla="*/ 2147483647 h 2346"/>
              <a:gd name="T34" fmla="*/ 630413486 w 1470"/>
              <a:gd name="T35" fmla="*/ 2147483647 h 2346"/>
              <a:gd name="T36" fmla="*/ 535614154 w 1470"/>
              <a:gd name="T37" fmla="*/ 2147483647 h 2346"/>
              <a:gd name="T38" fmla="*/ 434890817 w 1470"/>
              <a:gd name="T39" fmla="*/ 2147483647 h 2346"/>
              <a:gd name="T40" fmla="*/ 336536211 w 1470"/>
              <a:gd name="T41" fmla="*/ 2147483647 h 2346"/>
              <a:gd name="T42" fmla="*/ 241737969 w 1470"/>
              <a:gd name="T43" fmla="*/ 2147483647 h 2346"/>
              <a:gd name="T44" fmla="*/ 155233551 w 1470"/>
              <a:gd name="T45" fmla="*/ 2130071988 h 2346"/>
              <a:gd name="T46" fmla="*/ 84134597 w 1470"/>
              <a:gd name="T47" fmla="*/ 1959615149 h 2346"/>
              <a:gd name="T48" fmla="*/ 31994203 w 1470"/>
              <a:gd name="T49" fmla="*/ 1781468009 h 2346"/>
              <a:gd name="T50" fmla="*/ 4739640 w 1470"/>
              <a:gd name="T51" fmla="*/ 1596913227 h 2346"/>
              <a:gd name="T52" fmla="*/ 4739640 w 1470"/>
              <a:gd name="T53" fmla="*/ 1407232332 h 2346"/>
              <a:gd name="T54" fmla="*/ 31994203 w 1470"/>
              <a:gd name="T55" fmla="*/ 1222676419 h 2346"/>
              <a:gd name="T56" fmla="*/ 84134597 w 1470"/>
              <a:gd name="T57" fmla="*/ 1044530410 h 2346"/>
              <a:gd name="T58" fmla="*/ 155233551 w 1470"/>
              <a:gd name="T59" fmla="*/ 876636628 h 2346"/>
              <a:gd name="T60" fmla="*/ 241737969 w 1470"/>
              <a:gd name="T61" fmla="*/ 717713543 h 2346"/>
              <a:gd name="T62" fmla="*/ 336536211 w 1470"/>
              <a:gd name="T63" fmla="*/ 571608004 h 2346"/>
              <a:gd name="T64" fmla="*/ 434890817 w 1470"/>
              <a:gd name="T65" fmla="*/ 439599276 h 2346"/>
              <a:gd name="T66" fmla="*/ 535614154 w 1470"/>
              <a:gd name="T67" fmla="*/ 321689623 h 2346"/>
              <a:gd name="T68" fmla="*/ 630413486 w 1470"/>
              <a:gd name="T69" fmla="*/ 217877912 h 2346"/>
              <a:gd name="T70" fmla="*/ 715732449 w 1470"/>
              <a:gd name="T71" fmla="*/ 134571785 h 2346"/>
              <a:gd name="T72" fmla="*/ 788016857 w 1470"/>
              <a:gd name="T73" fmla="*/ 70489713 h 2346"/>
              <a:gd name="T74" fmla="*/ 840156163 w 1470"/>
              <a:gd name="T75" fmla="*/ 24351300 h 2346"/>
              <a:gd name="T76" fmla="*/ 867410726 w 1470"/>
              <a:gd name="T77" fmla="*/ 1281528 h 2346"/>
              <a:gd name="T78" fmla="*/ 875705640 w 1470"/>
              <a:gd name="T79" fmla="*/ 1281528 h 2346"/>
              <a:gd name="T80" fmla="*/ 904145657 w 1470"/>
              <a:gd name="T81" fmla="*/ 24351300 h 2346"/>
              <a:gd name="T82" fmla="*/ 955100597 w 1470"/>
              <a:gd name="T83" fmla="*/ 70489713 h 2346"/>
              <a:gd name="T84" fmla="*/ 1026199551 w 1470"/>
              <a:gd name="T85" fmla="*/ 134571785 h 2346"/>
              <a:gd name="T86" fmla="*/ 1112703969 w 1470"/>
              <a:gd name="T87" fmla="*/ 217877912 h 2346"/>
              <a:gd name="T88" fmla="*/ 1207502211 w 1470"/>
              <a:gd name="T89" fmla="*/ 321689623 h 2346"/>
              <a:gd name="T90" fmla="*/ 1305856817 w 1470"/>
              <a:gd name="T91" fmla="*/ 439599276 h 2346"/>
              <a:gd name="T92" fmla="*/ 1406580154 w 1470"/>
              <a:gd name="T93" fmla="*/ 571608004 h 2346"/>
              <a:gd name="T94" fmla="*/ 1501379486 w 1470"/>
              <a:gd name="T95" fmla="*/ 717713543 h 2346"/>
              <a:gd name="T96" fmla="*/ 1586698449 w 1470"/>
              <a:gd name="T97" fmla="*/ 876636628 h 2346"/>
              <a:gd name="T98" fmla="*/ 1658982857 w 1470"/>
              <a:gd name="T99" fmla="*/ 1044530410 h 2346"/>
              <a:gd name="T100" fmla="*/ 1711122163 w 1470"/>
              <a:gd name="T101" fmla="*/ 1222676419 h 2346"/>
              <a:gd name="T102" fmla="*/ 1738376726 w 1470"/>
              <a:gd name="T103" fmla="*/ 1407232332 h 23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470" h="2346">
                <a:moveTo>
                  <a:pt x="1470" y="1173"/>
                </a:moveTo>
                <a:lnTo>
                  <a:pt x="1467" y="1246"/>
                </a:lnTo>
                <a:lnTo>
                  <a:pt x="1458" y="1319"/>
                </a:lnTo>
                <a:lnTo>
                  <a:pt x="1444" y="1390"/>
                </a:lnTo>
                <a:lnTo>
                  <a:pt x="1423" y="1462"/>
                </a:lnTo>
                <a:lnTo>
                  <a:pt x="1400" y="1529"/>
                </a:lnTo>
                <a:lnTo>
                  <a:pt x="1371" y="1596"/>
                </a:lnTo>
                <a:lnTo>
                  <a:pt x="1339" y="1662"/>
                </a:lnTo>
                <a:lnTo>
                  <a:pt x="1305" y="1724"/>
                </a:lnTo>
                <a:lnTo>
                  <a:pt x="1267" y="1784"/>
                </a:lnTo>
                <a:lnTo>
                  <a:pt x="1228" y="1843"/>
                </a:lnTo>
                <a:lnTo>
                  <a:pt x="1187" y="1898"/>
                </a:lnTo>
                <a:lnTo>
                  <a:pt x="1145" y="1952"/>
                </a:lnTo>
                <a:lnTo>
                  <a:pt x="1102" y="2002"/>
                </a:lnTo>
                <a:lnTo>
                  <a:pt x="1060" y="2050"/>
                </a:lnTo>
                <a:lnTo>
                  <a:pt x="1019" y="2094"/>
                </a:lnTo>
                <a:lnTo>
                  <a:pt x="978" y="2134"/>
                </a:lnTo>
                <a:lnTo>
                  <a:pt x="939" y="2174"/>
                </a:lnTo>
                <a:lnTo>
                  <a:pt x="901" y="2207"/>
                </a:lnTo>
                <a:lnTo>
                  <a:pt x="866" y="2239"/>
                </a:lnTo>
                <a:lnTo>
                  <a:pt x="835" y="2266"/>
                </a:lnTo>
                <a:lnTo>
                  <a:pt x="806" y="2290"/>
                </a:lnTo>
                <a:lnTo>
                  <a:pt x="783" y="2309"/>
                </a:lnTo>
                <a:lnTo>
                  <a:pt x="763" y="2325"/>
                </a:lnTo>
                <a:lnTo>
                  <a:pt x="748" y="2336"/>
                </a:lnTo>
                <a:lnTo>
                  <a:pt x="739" y="2343"/>
                </a:lnTo>
                <a:lnTo>
                  <a:pt x="735" y="2346"/>
                </a:lnTo>
                <a:lnTo>
                  <a:pt x="732" y="2343"/>
                </a:lnTo>
                <a:lnTo>
                  <a:pt x="723" y="2336"/>
                </a:lnTo>
                <a:lnTo>
                  <a:pt x="709" y="2325"/>
                </a:lnTo>
                <a:lnTo>
                  <a:pt x="688" y="2309"/>
                </a:lnTo>
                <a:lnTo>
                  <a:pt x="665" y="2290"/>
                </a:lnTo>
                <a:lnTo>
                  <a:pt x="636" y="2266"/>
                </a:lnTo>
                <a:lnTo>
                  <a:pt x="604" y="2239"/>
                </a:lnTo>
                <a:lnTo>
                  <a:pt x="570" y="2207"/>
                </a:lnTo>
                <a:lnTo>
                  <a:pt x="532" y="2174"/>
                </a:lnTo>
                <a:lnTo>
                  <a:pt x="493" y="2134"/>
                </a:lnTo>
                <a:lnTo>
                  <a:pt x="452" y="2094"/>
                </a:lnTo>
                <a:lnTo>
                  <a:pt x="410" y="2050"/>
                </a:lnTo>
                <a:lnTo>
                  <a:pt x="367" y="2002"/>
                </a:lnTo>
                <a:lnTo>
                  <a:pt x="325" y="1952"/>
                </a:lnTo>
                <a:lnTo>
                  <a:pt x="284" y="1898"/>
                </a:lnTo>
                <a:lnTo>
                  <a:pt x="243" y="1843"/>
                </a:lnTo>
                <a:lnTo>
                  <a:pt x="204" y="1784"/>
                </a:lnTo>
                <a:lnTo>
                  <a:pt x="166" y="1724"/>
                </a:lnTo>
                <a:lnTo>
                  <a:pt x="131" y="1662"/>
                </a:lnTo>
                <a:lnTo>
                  <a:pt x="100" y="1596"/>
                </a:lnTo>
                <a:lnTo>
                  <a:pt x="71" y="1529"/>
                </a:lnTo>
                <a:lnTo>
                  <a:pt x="48" y="1462"/>
                </a:lnTo>
                <a:lnTo>
                  <a:pt x="27" y="1390"/>
                </a:lnTo>
                <a:lnTo>
                  <a:pt x="13" y="1319"/>
                </a:lnTo>
                <a:lnTo>
                  <a:pt x="4" y="1246"/>
                </a:lnTo>
                <a:lnTo>
                  <a:pt x="0" y="1173"/>
                </a:lnTo>
                <a:lnTo>
                  <a:pt x="4" y="1098"/>
                </a:lnTo>
                <a:lnTo>
                  <a:pt x="13" y="1025"/>
                </a:lnTo>
                <a:lnTo>
                  <a:pt x="27" y="954"/>
                </a:lnTo>
                <a:lnTo>
                  <a:pt x="48" y="884"/>
                </a:lnTo>
                <a:lnTo>
                  <a:pt x="71" y="815"/>
                </a:lnTo>
                <a:lnTo>
                  <a:pt x="100" y="748"/>
                </a:lnTo>
                <a:lnTo>
                  <a:pt x="131" y="684"/>
                </a:lnTo>
                <a:lnTo>
                  <a:pt x="166" y="621"/>
                </a:lnTo>
                <a:lnTo>
                  <a:pt x="204" y="560"/>
                </a:lnTo>
                <a:lnTo>
                  <a:pt x="243" y="502"/>
                </a:lnTo>
                <a:lnTo>
                  <a:pt x="284" y="446"/>
                </a:lnTo>
                <a:lnTo>
                  <a:pt x="325" y="394"/>
                </a:lnTo>
                <a:lnTo>
                  <a:pt x="367" y="343"/>
                </a:lnTo>
                <a:lnTo>
                  <a:pt x="410" y="294"/>
                </a:lnTo>
                <a:lnTo>
                  <a:pt x="452" y="251"/>
                </a:lnTo>
                <a:lnTo>
                  <a:pt x="493" y="210"/>
                </a:lnTo>
                <a:lnTo>
                  <a:pt x="532" y="170"/>
                </a:lnTo>
                <a:lnTo>
                  <a:pt x="570" y="137"/>
                </a:lnTo>
                <a:lnTo>
                  <a:pt x="604" y="105"/>
                </a:lnTo>
                <a:lnTo>
                  <a:pt x="636" y="79"/>
                </a:lnTo>
                <a:lnTo>
                  <a:pt x="665" y="55"/>
                </a:lnTo>
                <a:lnTo>
                  <a:pt x="688" y="35"/>
                </a:lnTo>
                <a:lnTo>
                  <a:pt x="709" y="19"/>
                </a:lnTo>
                <a:lnTo>
                  <a:pt x="723" y="9"/>
                </a:lnTo>
                <a:lnTo>
                  <a:pt x="732" y="1"/>
                </a:lnTo>
                <a:lnTo>
                  <a:pt x="735" y="0"/>
                </a:lnTo>
                <a:lnTo>
                  <a:pt x="739" y="1"/>
                </a:lnTo>
                <a:lnTo>
                  <a:pt x="748" y="9"/>
                </a:lnTo>
                <a:lnTo>
                  <a:pt x="763" y="19"/>
                </a:lnTo>
                <a:lnTo>
                  <a:pt x="783" y="35"/>
                </a:lnTo>
                <a:lnTo>
                  <a:pt x="806" y="55"/>
                </a:lnTo>
                <a:lnTo>
                  <a:pt x="835" y="79"/>
                </a:lnTo>
                <a:lnTo>
                  <a:pt x="866" y="105"/>
                </a:lnTo>
                <a:lnTo>
                  <a:pt x="901" y="137"/>
                </a:lnTo>
                <a:lnTo>
                  <a:pt x="939" y="170"/>
                </a:lnTo>
                <a:lnTo>
                  <a:pt x="978" y="210"/>
                </a:lnTo>
                <a:lnTo>
                  <a:pt x="1019" y="251"/>
                </a:lnTo>
                <a:lnTo>
                  <a:pt x="1060" y="294"/>
                </a:lnTo>
                <a:lnTo>
                  <a:pt x="1102" y="343"/>
                </a:lnTo>
                <a:lnTo>
                  <a:pt x="1145" y="394"/>
                </a:lnTo>
                <a:lnTo>
                  <a:pt x="1187" y="446"/>
                </a:lnTo>
                <a:lnTo>
                  <a:pt x="1228" y="502"/>
                </a:lnTo>
                <a:lnTo>
                  <a:pt x="1267" y="560"/>
                </a:lnTo>
                <a:lnTo>
                  <a:pt x="1305" y="621"/>
                </a:lnTo>
                <a:lnTo>
                  <a:pt x="1339" y="684"/>
                </a:lnTo>
                <a:lnTo>
                  <a:pt x="1371" y="748"/>
                </a:lnTo>
                <a:lnTo>
                  <a:pt x="1400" y="815"/>
                </a:lnTo>
                <a:lnTo>
                  <a:pt x="1423" y="884"/>
                </a:lnTo>
                <a:lnTo>
                  <a:pt x="1444" y="954"/>
                </a:lnTo>
                <a:lnTo>
                  <a:pt x="1458" y="1025"/>
                </a:lnTo>
                <a:lnTo>
                  <a:pt x="1467" y="1098"/>
                </a:lnTo>
                <a:lnTo>
                  <a:pt x="1470" y="1173"/>
                </a:lnTo>
              </a:path>
            </a:pathLst>
          </a:custGeom>
          <a:gradFill rotWithShape="0">
            <a:gsLst>
              <a:gs pos="0">
                <a:srgbClr val="3E0000"/>
              </a:gs>
              <a:gs pos="100000">
                <a:srgbClr val="860000"/>
              </a:gs>
            </a:gsLst>
            <a:lin ang="17400000" scaled="1"/>
          </a:gradFill>
          <a:ln w="38160" cap="sq">
            <a:solidFill>
              <a:srgbClr val="FFFFFF"/>
            </a:solidFill>
            <a:round/>
            <a:headEnd/>
            <a:tailEnd/>
          </a:ln>
          <a:effectLst>
            <a:outerShdw dist="134956" dir="2927119" algn="ctr" rotWithShape="0">
              <a:srgbClr val="000000">
                <a:alpha val="50026"/>
              </a:srgbClr>
            </a:outerShdw>
          </a:effectLst>
        </p:spPr>
        <p:txBody>
          <a:bodyPr wrap="none" anchor="ctr"/>
          <a:lstStyle/>
          <a:p>
            <a:endParaRPr lang="en-US" sz="1350" dirty="0"/>
          </a:p>
        </p:txBody>
      </p: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xmlns="" id="{AAA78218-F44E-474F-AA72-7DC6D3248492}"/>
              </a:ext>
            </a:extLst>
          </p:cNvPr>
          <p:cNvGrpSpPr/>
          <p:nvPr/>
        </p:nvGrpSpPr>
        <p:grpSpPr>
          <a:xfrm>
            <a:off x="6377360" y="3585700"/>
            <a:ext cx="2142016" cy="1092993"/>
            <a:chOff x="6377360" y="3585700"/>
            <a:chExt cx="2142016" cy="1092993"/>
          </a:xfrm>
        </p:grpSpPr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xmlns="" id="{7B33CCE2-8D41-4AA2-8C6E-8F687189CA8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6377360" y="3585700"/>
              <a:ext cx="2142016" cy="1092993"/>
            </a:xfrm>
            <a:custGeom>
              <a:avLst/>
              <a:gdLst>
                <a:gd name="T0" fmla="*/ 1355578125 w 2032"/>
                <a:gd name="T1" fmla="*/ 87930656 h 1536"/>
                <a:gd name="T2" fmla="*/ 1625937500 w 2032"/>
                <a:gd name="T3" fmla="*/ 39385377 h 1536"/>
                <a:gd name="T4" fmla="*/ 1905750000 w 2032"/>
                <a:gd name="T5" fmla="*/ 10075796 h 1536"/>
                <a:gd name="T6" fmla="*/ 2147483647 w 2032"/>
                <a:gd name="T7" fmla="*/ 0 h 1536"/>
                <a:gd name="T8" fmla="*/ 2147483647 w 2032"/>
                <a:gd name="T9" fmla="*/ 2747683 h 1536"/>
                <a:gd name="T10" fmla="*/ 2147483647 w 2032"/>
                <a:gd name="T11" fmla="*/ 15571163 h 1536"/>
                <a:gd name="T12" fmla="*/ 2147483647 w 2032"/>
                <a:gd name="T13" fmla="*/ 38469482 h 1536"/>
                <a:gd name="T14" fmla="*/ 2147483647 w 2032"/>
                <a:gd name="T15" fmla="*/ 64115485 h 1536"/>
                <a:gd name="T16" fmla="*/ 2147483647 w 2032"/>
                <a:gd name="T17" fmla="*/ 93426022 h 1536"/>
                <a:gd name="T18" fmla="*/ 2147483647 w 2032"/>
                <a:gd name="T19" fmla="*/ 119987919 h 1536"/>
                <a:gd name="T20" fmla="*/ 2147483647 w 2032"/>
                <a:gd name="T21" fmla="*/ 143802133 h 1536"/>
                <a:gd name="T22" fmla="*/ 2147483647 w 2032"/>
                <a:gd name="T23" fmla="*/ 160289191 h 1536"/>
                <a:gd name="T24" fmla="*/ 2147483647 w 2032"/>
                <a:gd name="T25" fmla="*/ 166701409 h 1536"/>
                <a:gd name="T26" fmla="*/ 2147483647 w 2032"/>
                <a:gd name="T27" fmla="*/ 183188467 h 1536"/>
                <a:gd name="T28" fmla="*/ 2147483647 w 2032"/>
                <a:gd name="T29" fmla="*/ 228069211 h 1536"/>
                <a:gd name="T30" fmla="*/ 2147483647 w 2032"/>
                <a:gd name="T31" fmla="*/ 298595957 h 1536"/>
                <a:gd name="T32" fmla="*/ 2147483647 w 2032"/>
                <a:gd name="T33" fmla="*/ 391106085 h 1536"/>
                <a:gd name="T34" fmla="*/ 2147483647 w 2032"/>
                <a:gd name="T35" fmla="*/ 496439693 h 1536"/>
                <a:gd name="T36" fmla="*/ 2147483647 w 2032"/>
                <a:gd name="T37" fmla="*/ 615511718 h 1536"/>
                <a:gd name="T38" fmla="*/ 2147483647 w 2032"/>
                <a:gd name="T39" fmla="*/ 738247321 h 1536"/>
                <a:gd name="T40" fmla="*/ 2147483647 w 2032"/>
                <a:gd name="T41" fmla="*/ 864647459 h 1536"/>
                <a:gd name="T42" fmla="*/ 2147483647 w 2032"/>
                <a:gd name="T43" fmla="*/ 985551273 h 1536"/>
                <a:gd name="T44" fmla="*/ 2147483647 w 2032"/>
                <a:gd name="T45" fmla="*/ 1100959720 h 1536"/>
                <a:gd name="T46" fmla="*/ 2147483647 w 2032"/>
                <a:gd name="T47" fmla="*/ 1202628792 h 1536"/>
                <a:gd name="T48" fmla="*/ 2147483647 w 2032"/>
                <a:gd name="T49" fmla="*/ 1286895870 h 1536"/>
                <a:gd name="T50" fmla="*/ 2147483647 w 2032"/>
                <a:gd name="T51" fmla="*/ 1345515988 h 1536"/>
                <a:gd name="T52" fmla="*/ 2077796875 w 2032"/>
                <a:gd name="T53" fmla="*/ 1383985470 h 1536"/>
                <a:gd name="T54" fmla="*/ 1796093750 w 2032"/>
                <a:gd name="T55" fmla="*/ 1403220212 h 1536"/>
                <a:gd name="T56" fmla="*/ 1514390625 w 2032"/>
                <a:gd name="T57" fmla="*/ 1406883789 h 1536"/>
                <a:gd name="T58" fmla="*/ 1236468750 w 2032"/>
                <a:gd name="T59" fmla="*/ 1398640739 h 1536"/>
                <a:gd name="T60" fmla="*/ 973671875 w 2032"/>
                <a:gd name="T61" fmla="*/ 1380321892 h 1536"/>
                <a:gd name="T62" fmla="*/ 727890625 w 2032"/>
                <a:gd name="T63" fmla="*/ 1356506722 h 1536"/>
                <a:gd name="T64" fmla="*/ 510468750 w 2032"/>
                <a:gd name="T65" fmla="*/ 1328113036 h 1536"/>
                <a:gd name="T66" fmla="*/ 321406250 w 2032"/>
                <a:gd name="T67" fmla="*/ 1299718393 h 1536"/>
                <a:gd name="T68" fmla="*/ 172046875 w 2032"/>
                <a:gd name="T69" fmla="*/ 1273156496 h 1536"/>
                <a:gd name="T70" fmla="*/ 64281250 w 2032"/>
                <a:gd name="T71" fmla="*/ 1253005860 h 1536"/>
                <a:gd name="T72" fmla="*/ 9453125 w 2032"/>
                <a:gd name="T73" fmla="*/ 1242930064 h 1536"/>
                <a:gd name="T74" fmla="*/ 0 w 2032"/>
                <a:gd name="T75" fmla="*/ 1235602908 h 1536"/>
                <a:gd name="T76" fmla="*/ 9453125 w 2032"/>
                <a:gd name="T77" fmla="*/ 1205377433 h 1536"/>
                <a:gd name="T78" fmla="*/ 28359375 w 2032"/>
                <a:gd name="T79" fmla="*/ 1144924569 h 1536"/>
                <a:gd name="T80" fmla="*/ 62390625 w 2032"/>
                <a:gd name="T81" fmla="*/ 1063406132 h 1536"/>
                <a:gd name="T82" fmla="*/ 107765625 w 2032"/>
                <a:gd name="T83" fmla="*/ 964484742 h 1536"/>
                <a:gd name="T84" fmla="*/ 173937500 w 2032"/>
                <a:gd name="T85" fmla="*/ 850908084 h 1536"/>
                <a:gd name="T86" fmla="*/ 262796875 w 2032"/>
                <a:gd name="T87" fmla="*/ 730920165 h 1536"/>
                <a:gd name="T88" fmla="*/ 372453125 w 2032"/>
                <a:gd name="T89" fmla="*/ 605435921 h 1536"/>
                <a:gd name="T90" fmla="*/ 508578125 w 2032"/>
                <a:gd name="T91" fmla="*/ 480868529 h 1536"/>
                <a:gd name="T92" fmla="*/ 673062500 w 2032"/>
                <a:gd name="T93" fmla="*/ 361796504 h 1536"/>
                <a:gd name="T94" fmla="*/ 869687500 w 2032"/>
                <a:gd name="T95" fmla="*/ 253715213 h 1536"/>
                <a:gd name="T96" fmla="*/ 1098453125 w 2032"/>
                <a:gd name="T97" fmla="*/ 160289191 h 1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032" h="1536">
                  <a:moveTo>
                    <a:pt x="648" y="131"/>
                  </a:moveTo>
                  <a:lnTo>
                    <a:pt x="717" y="96"/>
                  </a:lnTo>
                  <a:lnTo>
                    <a:pt x="788" y="67"/>
                  </a:lnTo>
                  <a:lnTo>
                    <a:pt x="860" y="43"/>
                  </a:lnTo>
                  <a:lnTo>
                    <a:pt x="934" y="24"/>
                  </a:lnTo>
                  <a:lnTo>
                    <a:pt x="1008" y="11"/>
                  </a:lnTo>
                  <a:lnTo>
                    <a:pt x="1083" y="4"/>
                  </a:lnTo>
                  <a:lnTo>
                    <a:pt x="1157" y="0"/>
                  </a:lnTo>
                  <a:lnTo>
                    <a:pt x="1232" y="0"/>
                  </a:lnTo>
                  <a:lnTo>
                    <a:pt x="1306" y="3"/>
                  </a:lnTo>
                  <a:lnTo>
                    <a:pt x="1377" y="8"/>
                  </a:lnTo>
                  <a:lnTo>
                    <a:pt x="1449" y="17"/>
                  </a:lnTo>
                  <a:lnTo>
                    <a:pt x="1517" y="29"/>
                  </a:lnTo>
                  <a:lnTo>
                    <a:pt x="1583" y="42"/>
                  </a:lnTo>
                  <a:lnTo>
                    <a:pt x="1647" y="55"/>
                  </a:lnTo>
                  <a:lnTo>
                    <a:pt x="1707" y="70"/>
                  </a:lnTo>
                  <a:lnTo>
                    <a:pt x="1762" y="86"/>
                  </a:lnTo>
                  <a:lnTo>
                    <a:pt x="1815" y="102"/>
                  </a:lnTo>
                  <a:lnTo>
                    <a:pt x="1862" y="116"/>
                  </a:lnTo>
                  <a:lnTo>
                    <a:pt x="1905" y="131"/>
                  </a:lnTo>
                  <a:lnTo>
                    <a:pt x="1942" y="146"/>
                  </a:lnTo>
                  <a:lnTo>
                    <a:pt x="1972" y="157"/>
                  </a:lnTo>
                  <a:lnTo>
                    <a:pt x="1999" y="167"/>
                  </a:lnTo>
                  <a:lnTo>
                    <a:pt x="2016" y="175"/>
                  </a:lnTo>
                  <a:lnTo>
                    <a:pt x="2028" y="179"/>
                  </a:lnTo>
                  <a:lnTo>
                    <a:pt x="2032" y="182"/>
                  </a:lnTo>
                  <a:lnTo>
                    <a:pt x="2031" y="186"/>
                  </a:lnTo>
                  <a:lnTo>
                    <a:pt x="2029" y="200"/>
                  </a:lnTo>
                  <a:lnTo>
                    <a:pt x="2026" y="220"/>
                  </a:lnTo>
                  <a:lnTo>
                    <a:pt x="2022" y="249"/>
                  </a:lnTo>
                  <a:lnTo>
                    <a:pt x="2018" y="286"/>
                  </a:lnTo>
                  <a:lnTo>
                    <a:pt x="2009" y="326"/>
                  </a:lnTo>
                  <a:lnTo>
                    <a:pt x="2000" y="375"/>
                  </a:lnTo>
                  <a:lnTo>
                    <a:pt x="1989" y="427"/>
                  </a:lnTo>
                  <a:lnTo>
                    <a:pt x="1975" y="483"/>
                  </a:lnTo>
                  <a:lnTo>
                    <a:pt x="1958" y="542"/>
                  </a:lnTo>
                  <a:lnTo>
                    <a:pt x="1940" y="607"/>
                  </a:lnTo>
                  <a:lnTo>
                    <a:pt x="1919" y="672"/>
                  </a:lnTo>
                  <a:lnTo>
                    <a:pt x="1894" y="738"/>
                  </a:lnTo>
                  <a:lnTo>
                    <a:pt x="1866" y="806"/>
                  </a:lnTo>
                  <a:lnTo>
                    <a:pt x="1835" y="875"/>
                  </a:lnTo>
                  <a:lnTo>
                    <a:pt x="1802" y="944"/>
                  </a:lnTo>
                  <a:lnTo>
                    <a:pt x="1764" y="1011"/>
                  </a:lnTo>
                  <a:lnTo>
                    <a:pt x="1722" y="1076"/>
                  </a:lnTo>
                  <a:lnTo>
                    <a:pt x="1676" y="1141"/>
                  </a:lnTo>
                  <a:lnTo>
                    <a:pt x="1627" y="1202"/>
                  </a:lnTo>
                  <a:lnTo>
                    <a:pt x="1573" y="1259"/>
                  </a:lnTo>
                  <a:lnTo>
                    <a:pt x="1514" y="1313"/>
                  </a:lnTo>
                  <a:lnTo>
                    <a:pt x="1452" y="1361"/>
                  </a:lnTo>
                  <a:lnTo>
                    <a:pt x="1383" y="1405"/>
                  </a:lnTo>
                  <a:lnTo>
                    <a:pt x="1315" y="1440"/>
                  </a:lnTo>
                  <a:lnTo>
                    <a:pt x="1245" y="1469"/>
                  </a:lnTo>
                  <a:lnTo>
                    <a:pt x="1173" y="1494"/>
                  </a:lnTo>
                  <a:lnTo>
                    <a:pt x="1099" y="1511"/>
                  </a:lnTo>
                  <a:lnTo>
                    <a:pt x="1024" y="1524"/>
                  </a:lnTo>
                  <a:lnTo>
                    <a:pt x="950" y="1532"/>
                  </a:lnTo>
                  <a:lnTo>
                    <a:pt x="876" y="1536"/>
                  </a:lnTo>
                  <a:lnTo>
                    <a:pt x="801" y="1536"/>
                  </a:lnTo>
                  <a:lnTo>
                    <a:pt x="727" y="1533"/>
                  </a:lnTo>
                  <a:lnTo>
                    <a:pt x="654" y="1527"/>
                  </a:lnTo>
                  <a:lnTo>
                    <a:pt x="584" y="1518"/>
                  </a:lnTo>
                  <a:lnTo>
                    <a:pt x="515" y="1507"/>
                  </a:lnTo>
                  <a:lnTo>
                    <a:pt x="450" y="1495"/>
                  </a:lnTo>
                  <a:lnTo>
                    <a:pt x="385" y="1481"/>
                  </a:lnTo>
                  <a:lnTo>
                    <a:pt x="326" y="1466"/>
                  </a:lnTo>
                  <a:lnTo>
                    <a:pt x="270" y="1450"/>
                  </a:lnTo>
                  <a:lnTo>
                    <a:pt x="218" y="1434"/>
                  </a:lnTo>
                  <a:lnTo>
                    <a:pt x="170" y="1419"/>
                  </a:lnTo>
                  <a:lnTo>
                    <a:pt x="127" y="1405"/>
                  </a:lnTo>
                  <a:lnTo>
                    <a:pt x="91" y="1390"/>
                  </a:lnTo>
                  <a:lnTo>
                    <a:pt x="59" y="1378"/>
                  </a:lnTo>
                  <a:lnTo>
                    <a:pt x="34" y="1368"/>
                  </a:lnTo>
                  <a:lnTo>
                    <a:pt x="16" y="1361"/>
                  </a:lnTo>
                  <a:lnTo>
                    <a:pt x="5" y="1357"/>
                  </a:lnTo>
                  <a:lnTo>
                    <a:pt x="0" y="1355"/>
                  </a:lnTo>
                  <a:lnTo>
                    <a:pt x="0" y="1349"/>
                  </a:lnTo>
                  <a:lnTo>
                    <a:pt x="3" y="1336"/>
                  </a:lnTo>
                  <a:lnTo>
                    <a:pt x="5" y="1316"/>
                  </a:lnTo>
                  <a:lnTo>
                    <a:pt x="9" y="1287"/>
                  </a:lnTo>
                  <a:lnTo>
                    <a:pt x="15" y="1250"/>
                  </a:lnTo>
                  <a:lnTo>
                    <a:pt x="22" y="1209"/>
                  </a:lnTo>
                  <a:lnTo>
                    <a:pt x="33" y="1161"/>
                  </a:lnTo>
                  <a:lnTo>
                    <a:pt x="44" y="1109"/>
                  </a:lnTo>
                  <a:lnTo>
                    <a:pt x="57" y="1053"/>
                  </a:lnTo>
                  <a:lnTo>
                    <a:pt x="73" y="993"/>
                  </a:lnTo>
                  <a:lnTo>
                    <a:pt x="92" y="929"/>
                  </a:lnTo>
                  <a:lnTo>
                    <a:pt x="114" y="865"/>
                  </a:lnTo>
                  <a:lnTo>
                    <a:pt x="139" y="798"/>
                  </a:lnTo>
                  <a:lnTo>
                    <a:pt x="167" y="729"/>
                  </a:lnTo>
                  <a:lnTo>
                    <a:pt x="197" y="661"/>
                  </a:lnTo>
                  <a:lnTo>
                    <a:pt x="231" y="592"/>
                  </a:lnTo>
                  <a:lnTo>
                    <a:pt x="269" y="525"/>
                  </a:lnTo>
                  <a:lnTo>
                    <a:pt x="311" y="459"/>
                  </a:lnTo>
                  <a:lnTo>
                    <a:pt x="356" y="395"/>
                  </a:lnTo>
                  <a:lnTo>
                    <a:pt x="406" y="334"/>
                  </a:lnTo>
                  <a:lnTo>
                    <a:pt x="460" y="277"/>
                  </a:lnTo>
                  <a:lnTo>
                    <a:pt x="518" y="223"/>
                  </a:lnTo>
                  <a:lnTo>
                    <a:pt x="581" y="175"/>
                  </a:lnTo>
                  <a:lnTo>
                    <a:pt x="648" y="131"/>
                  </a:lnTo>
                </a:path>
              </a:pathLst>
            </a:custGeom>
            <a:gradFill rotWithShape="0">
              <a:gsLst>
                <a:gs pos="0">
                  <a:srgbClr val="009900"/>
                </a:gs>
                <a:gs pos="100000">
                  <a:srgbClr val="146635"/>
                </a:gs>
              </a:gsLst>
              <a:lin ang="17040000" scaled="1"/>
            </a:gradFill>
            <a:ln w="38160" cap="sq">
              <a:solidFill>
                <a:srgbClr val="FFFFFF"/>
              </a:solidFill>
              <a:round/>
              <a:headEnd/>
              <a:tailEnd/>
            </a:ln>
            <a:effectLst>
              <a:outerShdw dist="134956" dir="2927119" algn="ctr" rotWithShape="0">
                <a:srgbClr val="000000">
                  <a:alpha val="50026"/>
                </a:srgbClr>
              </a:outerShdw>
            </a:effec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39" name="Text Box 13">
              <a:extLst>
                <a:ext uri="{FF2B5EF4-FFF2-40B4-BE49-F238E27FC236}">
                  <a16:creationId xmlns:a16="http://schemas.microsoft.com/office/drawing/2014/main" xmlns="" id="{04AFBF1D-BD8E-4B15-88E1-6D6DF6D727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120000">
              <a:off x="6696686" y="3734165"/>
              <a:ext cx="1431647" cy="69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1pPr>
              <a:lvl2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2pPr>
              <a:lvl3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3pPr>
              <a:lvl4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4pPr>
              <a:lvl5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9pPr>
            </a:lstStyle>
            <a:p>
              <a:pPr algn="ctr" eaLnBrk="1" hangingPunct="1">
                <a:buClrTx/>
                <a:buFontTx/>
                <a:buNone/>
              </a:pPr>
              <a:r>
                <a:rPr lang="uk-UA" altLang="en-US" sz="1350" dirty="0">
                  <a:solidFill>
                    <a:srgbClr val="FFFFFF"/>
                  </a:solidFill>
                </a:rPr>
                <a:t>Метод</a:t>
              </a:r>
            </a:p>
            <a:p>
              <a:pPr algn="ctr" eaLnBrk="1" hangingPunct="1">
                <a:buClrTx/>
                <a:buFontTx/>
                <a:buNone/>
              </a:pPr>
              <a:r>
                <a:rPr lang="uk-UA" altLang="en-US" sz="1350" dirty="0" err="1">
                  <a:solidFill>
                    <a:srgbClr val="FFFFFF"/>
                  </a:solidFill>
                </a:rPr>
                <a:t>диференційо</a:t>
              </a:r>
              <a:r>
                <a:rPr lang="uk-UA" altLang="en-US" sz="1350" dirty="0">
                  <a:solidFill>
                    <a:srgbClr val="FFFFFF"/>
                  </a:solidFill>
                </a:rPr>
                <a:t>-</a:t>
              </a:r>
            </a:p>
            <a:p>
              <a:pPr algn="ctr" eaLnBrk="1" hangingPunct="1">
                <a:buClrTx/>
                <a:buFontTx/>
                <a:buNone/>
              </a:pPr>
              <a:r>
                <a:rPr lang="uk-UA" altLang="en-US" sz="1350" dirty="0" err="1">
                  <a:solidFill>
                    <a:srgbClr val="FFFFFF"/>
                  </a:solidFill>
                </a:rPr>
                <a:t>ваного</a:t>
              </a:r>
              <a:r>
                <a:rPr lang="uk-UA" altLang="en-US" sz="1350" dirty="0">
                  <a:solidFill>
                    <a:srgbClr val="FFFFFF"/>
                  </a:solidFill>
                </a:rPr>
                <a:t> підходу</a:t>
              </a:r>
            </a:p>
          </p:txBody>
        </p:sp>
      </p:grp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xmlns="" id="{44B1D52D-C16F-4EF7-8C8F-6B91333D3569}"/>
              </a:ext>
            </a:extLst>
          </p:cNvPr>
          <p:cNvGrpSpPr/>
          <p:nvPr/>
        </p:nvGrpSpPr>
        <p:grpSpPr>
          <a:xfrm>
            <a:off x="6808349" y="2469944"/>
            <a:ext cx="2434948" cy="1281339"/>
            <a:chOff x="6808349" y="2469944"/>
            <a:chExt cx="2434948" cy="1281339"/>
          </a:xfrm>
        </p:grpSpPr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xmlns="" id="{2744C30B-B168-4E07-85BD-5DF7C9F52A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40000">
              <a:off x="6808349" y="2469944"/>
              <a:ext cx="2434948" cy="1281339"/>
            </a:xfrm>
            <a:custGeom>
              <a:avLst/>
              <a:gdLst>
                <a:gd name="T0" fmla="*/ 2147483647 w 2032"/>
                <a:gd name="T1" fmla="*/ 159598246 h 1536"/>
                <a:gd name="T2" fmla="*/ 2147483647 w 2032"/>
                <a:gd name="T3" fmla="*/ 252620983 h 1536"/>
                <a:gd name="T4" fmla="*/ 2147483647 w 2032"/>
                <a:gd name="T5" fmla="*/ 360234867 h 1536"/>
                <a:gd name="T6" fmla="*/ 2147483647 w 2032"/>
                <a:gd name="T7" fmla="*/ 478793783 h 1536"/>
                <a:gd name="T8" fmla="*/ 2147483647 w 2032"/>
                <a:gd name="T9" fmla="*/ 601911775 h 1536"/>
                <a:gd name="T10" fmla="*/ 2147483647 w 2032"/>
                <a:gd name="T11" fmla="*/ 727765786 h 1536"/>
                <a:gd name="T12" fmla="*/ 2147483647 w 2032"/>
                <a:gd name="T13" fmla="*/ 847236707 h 1536"/>
                <a:gd name="T14" fmla="*/ 2147483647 w 2032"/>
                <a:gd name="T15" fmla="*/ 960322629 h 1536"/>
                <a:gd name="T16" fmla="*/ 2147483647 w 2032"/>
                <a:gd name="T17" fmla="*/ 1058817405 h 1536"/>
                <a:gd name="T18" fmla="*/ 2147483647 w 2032"/>
                <a:gd name="T19" fmla="*/ 1139985015 h 1536"/>
                <a:gd name="T20" fmla="*/ 2147483647 w 2032"/>
                <a:gd name="T21" fmla="*/ 1200175524 h 1536"/>
                <a:gd name="T22" fmla="*/ 2147483647 w 2032"/>
                <a:gd name="T23" fmla="*/ 1230271733 h 1536"/>
                <a:gd name="T24" fmla="*/ 2147483647 w 2032"/>
                <a:gd name="T25" fmla="*/ 1236655778 h 1536"/>
                <a:gd name="T26" fmla="*/ 2147483647 w 2032"/>
                <a:gd name="T27" fmla="*/ 1247598899 h 1536"/>
                <a:gd name="T28" fmla="*/ 2147483647 w 2032"/>
                <a:gd name="T29" fmla="*/ 1267663039 h 1536"/>
                <a:gd name="T30" fmla="*/ 2147483647 w 2032"/>
                <a:gd name="T31" fmla="*/ 1294110268 h 1536"/>
                <a:gd name="T32" fmla="*/ 2147483647 w 2032"/>
                <a:gd name="T33" fmla="*/ 1322382465 h 1536"/>
                <a:gd name="T34" fmla="*/ 2147483647 w 2032"/>
                <a:gd name="T35" fmla="*/ 1349741700 h 1536"/>
                <a:gd name="T36" fmla="*/ 2147483647 w 2032"/>
                <a:gd name="T37" fmla="*/ 1374365871 h 1536"/>
                <a:gd name="T38" fmla="*/ 2147483647 w 2032"/>
                <a:gd name="T39" fmla="*/ 1392605043 h 1536"/>
                <a:gd name="T40" fmla="*/ 2147483647 w 2032"/>
                <a:gd name="T41" fmla="*/ 1400813101 h 1536"/>
                <a:gd name="T42" fmla="*/ 2020164323 w 2032"/>
                <a:gd name="T43" fmla="*/ 1397165075 h 1536"/>
                <a:gd name="T44" fmla="*/ 1741972259 w 2032"/>
                <a:gd name="T45" fmla="*/ 1378012942 h 1536"/>
                <a:gd name="T46" fmla="*/ 1471247604 w 2032"/>
                <a:gd name="T47" fmla="*/ 1339709630 h 1536"/>
                <a:gd name="T48" fmla="*/ 1209858234 w 2032"/>
                <a:gd name="T49" fmla="*/ 1281343134 h 1536"/>
                <a:gd name="T50" fmla="*/ 967139437 w 2032"/>
                <a:gd name="T51" fmla="*/ 1197439505 h 1536"/>
                <a:gd name="T52" fmla="*/ 756160884 w 2032"/>
                <a:gd name="T53" fmla="*/ 1096209665 h 1536"/>
                <a:gd name="T54" fmla="*/ 580656964 w 2032"/>
                <a:gd name="T55" fmla="*/ 981298775 h 1536"/>
                <a:gd name="T56" fmla="*/ 429424514 w 2032"/>
                <a:gd name="T57" fmla="*/ 860916803 h 1536"/>
                <a:gd name="T58" fmla="*/ 309932309 w 2032"/>
                <a:gd name="T59" fmla="*/ 735061837 h 1536"/>
                <a:gd name="T60" fmla="*/ 212845063 w 2032"/>
                <a:gd name="T61" fmla="*/ 612855851 h 1536"/>
                <a:gd name="T62" fmla="*/ 136296266 w 2032"/>
                <a:gd name="T63" fmla="*/ 494296936 h 1536"/>
                <a:gd name="T64" fmla="*/ 82151062 w 2032"/>
                <a:gd name="T65" fmla="*/ 389419071 h 1536"/>
                <a:gd name="T66" fmla="*/ 41075531 w 2032"/>
                <a:gd name="T67" fmla="*/ 297308339 h 1536"/>
                <a:gd name="T68" fmla="*/ 16804061 w 2032"/>
                <a:gd name="T69" fmla="*/ 227084806 h 1536"/>
                <a:gd name="T70" fmla="*/ 5600898 w 2032"/>
                <a:gd name="T71" fmla="*/ 181485443 h 1536"/>
                <a:gd name="T72" fmla="*/ 0 w 2032"/>
                <a:gd name="T73" fmla="*/ 165981335 h 1536"/>
                <a:gd name="T74" fmla="*/ 29872368 w 2032"/>
                <a:gd name="T75" fmla="*/ 159598246 h 1536"/>
                <a:gd name="T76" fmla="*/ 108290409 w 2032"/>
                <a:gd name="T77" fmla="*/ 143182132 h 1536"/>
                <a:gd name="T78" fmla="*/ 237117899 w 2032"/>
                <a:gd name="T79" fmla="*/ 119469967 h 1536"/>
                <a:gd name="T80" fmla="*/ 405153044 w 2032"/>
                <a:gd name="T81" fmla="*/ 93022738 h 1536"/>
                <a:gd name="T82" fmla="*/ 606796311 w 2032"/>
                <a:gd name="T83" fmla="*/ 63839489 h 1536"/>
                <a:gd name="T84" fmla="*/ 838311946 w 2032"/>
                <a:gd name="T85" fmla="*/ 38303312 h 1536"/>
                <a:gd name="T86" fmla="*/ 1088499519 w 2032"/>
                <a:gd name="T87" fmla="*/ 15504108 h 1536"/>
                <a:gd name="T88" fmla="*/ 1355489786 w 2032"/>
                <a:gd name="T89" fmla="*/ 1824013 h 1536"/>
                <a:gd name="T90" fmla="*/ 1633681850 w 2032"/>
                <a:gd name="T91" fmla="*/ 0 h 1536"/>
                <a:gd name="T92" fmla="*/ 1911875281 w 2032"/>
                <a:gd name="T93" fmla="*/ 10032070 h 1536"/>
                <a:gd name="T94" fmla="*/ 2147483647 w 2032"/>
                <a:gd name="T95" fmla="*/ 39215318 h 1536"/>
                <a:gd name="T96" fmla="*/ 2147483647 w 2032"/>
                <a:gd name="T97" fmla="*/ 87550699 h 1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032" h="1536">
                  <a:moveTo>
                    <a:pt x="1383" y="131"/>
                  </a:moveTo>
                  <a:lnTo>
                    <a:pt x="1451" y="175"/>
                  </a:lnTo>
                  <a:lnTo>
                    <a:pt x="1514" y="223"/>
                  </a:lnTo>
                  <a:lnTo>
                    <a:pt x="1572" y="277"/>
                  </a:lnTo>
                  <a:lnTo>
                    <a:pt x="1626" y="334"/>
                  </a:lnTo>
                  <a:lnTo>
                    <a:pt x="1676" y="395"/>
                  </a:lnTo>
                  <a:lnTo>
                    <a:pt x="1721" y="459"/>
                  </a:lnTo>
                  <a:lnTo>
                    <a:pt x="1763" y="525"/>
                  </a:lnTo>
                  <a:lnTo>
                    <a:pt x="1801" y="592"/>
                  </a:lnTo>
                  <a:lnTo>
                    <a:pt x="1835" y="660"/>
                  </a:lnTo>
                  <a:lnTo>
                    <a:pt x="1866" y="729"/>
                  </a:lnTo>
                  <a:lnTo>
                    <a:pt x="1893" y="798"/>
                  </a:lnTo>
                  <a:lnTo>
                    <a:pt x="1918" y="865"/>
                  </a:lnTo>
                  <a:lnTo>
                    <a:pt x="1940" y="929"/>
                  </a:lnTo>
                  <a:lnTo>
                    <a:pt x="1957" y="993"/>
                  </a:lnTo>
                  <a:lnTo>
                    <a:pt x="1975" y="1053"/>
                  </a:lnTo>
                  <a:lnTo>
                    <a:pt x="1988" y="1108"/>
                  </a:lnTo>
                  <a:lnTo>
                    <a:pt x="2000" y="1161"/>
                  </a:lnTo>
                  <a:lnTo>
                    <a:pt x="2008" y="1209"/>
                  </a:lnTo>
                  <a:lnTo>
                    <a:pt x="2017" y="1250"/>
                  </a:lnTo>
                  <a:lnTo>
                    <a:pt x="2022" y="1286"/>
                  </a:lnTo>
                  <a:lnTo>
                    <a:pt x="2026" y="1316"/>
                  </a:lnTo>
                  <a:lnTo>
                    <a:pt x="2029" y="1336"/>
                  </a:lnTo>
                  <a:lnTo>
                    <a:pt x="2030" y="1349"/>
                  </a:lnTo>
                  <a:lnTo>
                    <a:pt x="2032" y="1355"/>
                  </a:lnTo>
                  <a:lnTo>
                    <a:pt x="2027" y="1356"/>
                  </a:lnTo>
                  <a:lnTo>
                    <a:pt x="2016" y="1361"/>
                  </a:lnTo>
                  <a:lnTo>
                    <a:pt x="1998" y="1368"/>
                  </a:lnTo>
                  <a:lnTo>
                    <a:pt x="1972" y="1378"/>
                  </a:lnTo>
                  <a:lnTo>
                    <a:pt x="1941" y="1390"/>
                  </a:lnTo>
                  <a:lnTo>
                    <a:pt x="1905" y="1405"/>
                  </a:lnTo>
                  <a:lnTo>
                    <a:pt x="1861" y="1419"/>
                  </a:lnTo>
                  <a:lnTo>
                    <a:pt x="1814" y="1434"/>
                  </a:lnTo>
                  <a:lnTo>
                    <a:pt x="1762" y="1450"/>
                  </a:lnTo>
                  <a:lnTo>
                    <a:pt x="1707" y="1466"/>
                  </a:lnTo>
                  <a:lnTo>
                    <a:pt x="1647" y="1480"/>
                  </a:lnTo>
                  <a:lnTo>
                    <a:pt x="1583" y="1495"/>
                  </a:lnTo>
                  <a:lnTo>
                    <a:pt x="1517" y="1507"/>
                  </a:lnTo>
                  <a:lnTo>
                    <a:pt x="1448" y="1518"/>
                  </a:lnTo>
                  <a:lnTo>
                    <a:pt x="1377" y="1527"/>
                  </a:lnTo>
                  <a:lnTo>
                    <a:pt x="1305" y="1533"/>
                  </a:lnTo>
                  <a:lnTo>
                    <a:pt x="1231" y="1536"/>
                  </a:lnTo>
                  <a:lnTo>
                    <a:pt x="1157" y="1536"/>
                  </a:lnTo>
                  <a:lnTo>
                    <a:pt x="1082" y="1532"/>
                  </a:lnTo>
                  <a:lnTo>
                    <a:pt x="1008" y="1524"/>
                  </a:lnTo>
                  <a:lnTo>
                    <a:pt x="933" y="1511"/>
                  </a:lnTo>
                  <a:lnTo>
                    <a:pt x="859" y="1494"/>
                  </a:lnTo>
                  <a:lnTo>
                    <a:pt x="788" y="1469"/>
                  </a:lnTo>
                  <a:lnTo>
                    <a:pt x="716" y="1440"/>
                  </a:lnTo>
                  <a:lnTo>
                    <a:pt x="648" y="1405"/>
                  </a:lnTo>
                  <a:lnTo>
                    <a:pt x="580" y="1361"/>
                  </a:lnTo>
                  <a:lnTo>
                    <a:pt x="518" y="1313"/>
                  </a:lnTo>
                  <a:lnTo>
                    <a:pt x="459" y="1259"/>
                  </a:lnTo>
                  <a:lnTo>
                    <a:pt x="405" y="1202"/>
                  </a:lnTo>
                  <a:lnTo>
                    <a:pt x="356" y="1141"/>
                  </a:lnTo>
                  <a:lnTo>
                    <a:pt x="311" y="1076"/>
                  </a:lnTo>
                  <a:lnTo>
                    <a:pt x="268" y="1011"/>
                  </a:lnTo>
                  <a:lnTo>
                    <a:pt x="230" y="944"/>
                  </a:lnTo>
                  <a:lnTo>
                    <a:pt x="197" y="875"/>
                  </a:lnTo>
                  <a:lnTo>
                    <a:pt x="166" y="806"/>
                  </a:lnTo>
                  <a:lnTo>
                    <a:pt x="138" y="738"/>
                  </a:lnTo>
                  <a:lnTo>
                    <a:pt x="114" y="672"/>
                  </a:lnTo>
                  <a:lnTo>
                    <a:pt x="92" y="607"/>
                  </a:lnTo>
                  <a:lnTo>
                    <a:pt x="73" y="542"/>
                  </a:lnTo>
                  <a:lnTo>
                    <a:pt x="57" y="482"/>
                  </a:lnTo>
                  <a:lnTo>
                    <a:pt x="44" y="427"/>
                  </a:lnTo>
                  <a:lnTo>
                    <a:pt x="32" y="375"/>
                  </a:lnTo>
                  <a:lnTo>
                    <a:pt x="22" y="326"/>
                  </a:lnTo>
                  <a:lnTo>
                    <a:pt x="15" y="286"/>
                  </a:lnTo>
                  <a:lnTo>
                    <a:pt x="9" y="249"/>
                  </a:lnTo>
                  <a:lnTo>
                    <a:pt x="4" y="220"/>
                  </a:lnTo>
                  <a:lnTo>
                    <a:pt x="3" y="199"/>
                  </a:lnTo>
                  <a:lnTo>
                    <a:pt x="0" y="186"/>
                  </a:lnTo>
                  <a:lnTo>
                    <a:pt x="0" y="182"/>
                  </a:lnTo>
                  <a:lnTo>
                    <a:pt x="4" y="179"/>
                  </a:lnTo>
                  <a:lnTo>
                    <a:pt x="16" y="175"/>
                  </a:lnTo>
                  <a:lnTo>
                    <a:pt x="33" y="167"/>
                  </a:lnTo>
                  <a:lnTo>
                    <a:pt x="58" y="157"/>
                  </a:lnTo>
                  <a:lnTo>
                    <a:pt x="90" y="145"/>
                  </a:lnTo>
                  <a:lnTo>
                    <a:pt x="127" y="131"/>
                  </a:lnTo>
                  <a:lnTo>
                    <a:pt x="169" y="116"/>
                  </a:lnTo>
                  <a:lnTo>
                    <a:pt x="217" y="102"/>
                  </a:lnTo>
                  <a:lnTo>
                    <a:pt x="270" y="86"/>
                  </a:lnTo>
                  <a:lnTo>
                    <a:pt x="325" y="70"/>
                  </a:lnTo>
                  <a:lnTo>
                    <a:pt x="385" y="55"/>
                  </a:lnTo>
                  <a:lnTo>
                    <a:pt x="449" y="42"/>
                  </a:lnTo>
                  <a:lnTo>
                    <a:pt x="515" y="29"/>
                  </a:lnTo>
                  <a:lnTo>
                    <a:pt x="583" y="17"/>
                  </a:lnTo>
                  <a:lnTo>
                    <a:pt x="653" y="8"/>
                  </a:lnTo>
                  <a:lnTo>
                    <a:pt x="726" y="2"/>
                  </a:lnTo>
                  <a:lnTo>
                    <a:pt x="801" y="0"/>
                  </a:lnTo>
                  <a:lnTo>
                    <a:pt x="875" y="0"/>
                  </a:lnTo>
                  <a:lnTo>
                    <a:pt x="949" y="4"/>
                  </a:lnTo>
                  <a:lnTo>
                    <a:pt x="1024" y="11"/>
                  </a:lnTo>
                  <a:lnTo>
                    <a:pt x="1098" y="24"/>
                  </a:lnTo>
                  <a:lnTo>
                    <a:pt x="1173" y="43"/>
                  </a:lnTo>
                  <a:lnTo>
                    <a:pt x="1244" y="67"/>
                  </a:lnTo>
                  <a:lnTo>
                    <a:pt x="1314" y="96"/>
                  </a:lnTo>
                  <a:lnTo>
                    <a:pt x="1383" y="131"/>
                  </a:lnTo>
                </a:path>
              </a:pathLst>
            </a:custGeom>
            <a:gradFill rotWithShape="0">
              <a:gsLst>
                <a:gs pos="0">
                  <a:srgbClr val="00526F"/>
                </a:gs>
                <a:gs pos="100000">
                  <a:srgbClr val="00B1F0"/>
                </a:gs>
              </a:gsLst>
              <a:lin ang="15240000" scaled="1"/>
            </a:gradFill>
            <a:ln w="38160" cap="sq">
              <a:solidFill>
                <a:srgbClr val="FFFFFF"/>
              </a:solidFill>
              <a:round/>
              <a:headEnd/>
              <a:tailEnd/>
            </a:ln>
            <a:effectLst>
              <a:outerShdw dist="134956" dir="2927119" algn="ctr" rotWithShape="0">
                <a:srgbClr val="000000">
                  <a:alpha val="50026"/>
                </a:srgbClr>
              </a:outerShdw>
            </a:effec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37" name="Text Box 11">
              <a:extLst>
                <a:ext uri="{FF2B5EF4-FFF2-40B4-BE49-F238E27FC236}">
                  <a16:creationId xmlns:a16="http://schemas.microsoft.com/office/drawing/2014/main" xmlns="" id="{03211316-2BBA-4088-930A-091F56C38B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640000">
              <a:off x="7694475" y="3041998"/>
              <a:ext cx="1008434" cy="605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67500" tIns="35100" rIns="67500" bIns="351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1pPr>
              <a:lvl2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2pPr>
              <a:lvl3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3pPr>
              <a:lvl4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4pPr>
              <a:lvl5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9pPr>
            </a:lstStyle>
            <a:p>
              <a:pPr algn="ctr" eaLnBrk="1" hangingPunct="1">
                <a:buClrTx/>
                <a:buFontTx/>
                <a:buNone/>
              </a:pPr>
              <a:r>
                <a:rPr lang="uk-UA" altLang="en-US" sz="1350" dirty="0">
                  <a:solidFill>
                    <a:srgbClr val="FFFFFF"/>
                  </a:solidFill>
                </a:rPr>
                <a:t>Створення </a:t>
              </a:r>
            </a:p>
            <a:p>
              <a:pPr algn="ctr" eaLnBrk="1" hangingPunct="1">
                <a:buClrTx/>
                <a:buFontTx/>
                <a:buNone/>
              </a:pPr>
              <a:r>
                <a:rPr lang="uk-UA" altLang="en-US" sz="1350" dirty="0">
                  <a:solidFill>
                    <a:srgbClr val="FFFFFF"/>
                  </a:solidFill>
                </a:rPr>
                <a:t>проблемних </a:t>
              </a:r>
            </a:p>
            <a:p>
              <a:pPr algn="ctr" eaLnBrk="1" hangingPunct="1">
                <a:buClrTx/>
                <a:buFontTx/>
                <a:buNone/>
              </a:pPr>
              <a:r>
                <a:rPr lang="uk-UA" altLang="en-US" sz="1350" dirty="0">
                  <a:solidFill>
                    <a:srgbClr val="FFFFFF"/>
                  </a:solidFill>
                </a:rPr>
                <a:t>ситуацій</a:t>
              </a:r>
            </a:p>
          </p:txBody>
        </p:sp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xmlns="" id="{041CDD69-FCF6-433B-97D0-EBA7F2A5B9B1}"/>
              </a:ext>
            </a:extLst>
          </p:cNvPr>
          <p:cNvGrpSpPr/>
          <p:nvPr/>
        </p:nvGrpSpPr>
        <p:grpSpPr>
          <a:xfrm>
            <a:off x="8094186" y="4252887"/>
            <a:ext cx="1000629" cy="2447119"/>
            <a:chOff x="8094186" y="4252887"/>
            <a:chExt cx="1000629" cy="2447119"/>
          </a:xfrm>
        </p:grpSpPr>
        <p:sp>
          <p:nvSpPr>
            <p:cNvPr id="28" name="Freeform 2">
              <a:extLst>
                <a:ext uri="{FF2B5EF4-FFF2-40B4-BE49-F238E27FC236}">
                  <a16:creationId xmlns:a16="http://schemas.microsoft.com/office/drawing/2014/main" xmlns="" id="{41F54856-AED9-4559-A0F9-4D63BA31E6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7370941" y="4976132"/>
              <a:ext cx="2447119" cy="1000629"/>
            </a:xfrm>
            <a:custGeom>
              <a:avLst/>
              <a:gdLst>
                <a:gd name="T0" fmla="*/ 2147483647 w 2032"/>
                <a:gd name="T1" fmla="*/ 159598246 h 1536"/>
                <a:gd name="T2" fmla="*/ 2147483647 w 2032"/>
                <a:gd name="T3" fmla="*/ 252620983 h 1536"/>
                <a:gd name="T4" fmla="*/ 2147483647 w 2032"/>
                <a:gd name="T5" fmla="*/ 360234867 h 1536"/>
                <a:gd name="T6" fmla="*/ 2147483647 w 2032"/>
                <a:gd name="T7" fmla="*/ 478793783 h 1536"/>
                <a:gd name="T8" fmla="*/ 2147483647 w 2032"/>
                <a:gd name="T9" fmla="*/ 601911775 h 1536"/>
                <a:gd name="T10" fmla="*/ 2147483647 w 2032"/>
                <a:gd name="T11" fmla="*/ 727765786 h 1536"/>
                <a:gd name="T12" fmla="*/ 2147483647 w 2032"/>
                <a:gd name="T13" fmla="*/ 847236707 h 1536"/>
                <a:gd name="T14" fmla="*/ 2147483647 w 2032"/>
                <a:gd name="T15" fmla="*/ 960322629 h 1536"/>
                <a:gd name="T16" fmla="*/ 2147483647 w 2032"/>
                <a:gd name="T17" fmla="*/ 1058817405 h 1536"/>
                <a:gd name="T18" fmla="*/ 2147483647 w 2032"/>
                <a:gd name="T19" fmla="*/ 1139985015 h 1536"/>
                <a:gd name="T20" fmla="*/ 2147483647 w 2032"/>
                <a:gd name="T21" fmla="*/ 1200175524 h 1536"/>
                <a:gd name="T22" fmla="*/ 2147483647 w 2032"/>
                <a:gd name="T23" fmla="*/ 1230271733 h 1536"/>
                <a:gd name="T24" fmla="*/ 2147483647 w 2032"/>
                <a:gd name="T25" fmla="*/ 1236655778 h 1536"/>
                <a:gd name="T26" fmla="*/ 2147483647 w 2032"/>
                <a:gd name="T27" fmla="*/ 1247598899 h 1536"/>
                <a:gd name="T28" fmla="*/ 2147483647 w 2032"/>
                <a:gd name="T29" fmla="*/ 1267663039 h 1536"/>
                <a:gd name="T30" fmla="*/ 2147483647 w 2032"/>
                <a:gd name="T31" fmla="*/ 1294110268 h 1536"/>
                <a:gd name="T32" fmla="*/ 2147483647 w 2032"/>
                <a:gd name="T33" fmla="*/ 1322382465 h 1536"/>
                <a:gd name="T34" fmla="*/ 2147483647 w 2032"/>
                <a:gd name="T35" fmla="*/ 1349741700 h 1536"/>
                <a:gd name="T36" fmla="*/ 2147483647 w 2032"/>
                <a:gd name="T37" fmla="*/ 1374365871 h 1536"/>
                <a:gd name="T38" fmla="*/ 2147483647 w 2032"/>
                <a:gd name="T39" fmla="*/ 1392605043 h 1536"/>
                <a:gd name="T40" fmla="*/ 2147483647 w 2032"/>
                <a:gd name="T41" fmla="*/ 1400813101 h 1536"/>
                <a:gd name="T42" fmla="*/ 2020166417 w 2032"/>
                <a:gd name="T43" fmla="*/ 1397165075 h 1536"/>
                <a:gd name="T44" fmla="*/ 1741972886 w 2032"/>
                <a:gd name="T45" fmla="*/ 1378012942 h 1536"/>
                <a:gd name="T46" fmla="*/ 1471248134 w 2032"/>
                <a:gd name="T47" fmla="*/ 1339709630 h 1536"/>
                <a:gd name="T48" fmla="*/ 1209858670 w 2032"/>
                <a:gd name="T49" fmla="*/ 1281343134 h 1536"/>
                <a:gd name="T50" fmla="*/ 967141152 w 2032"/>
                <a:gd name="T51" fmla="*/ 1197439505 h 1536"/>
                <a:gd name="T52" fmla="*/ 756162523 w 2032"/>
                <a:gd name="T53" fmla="*/ 1096209665 h 1536"/>
                <a:gd name="T54" fmla="*/ 580657173 w 2032"/>
                <a:gd name="T55" fmla="*/ 981298775 h 1536"/>
                <a:gd name="T56" fmla="*/ 429424669 w 2032"/>
                <a:gd name="T57" fmla="*/ 860916803 h 1536"/>
                <a:gd name="T58" fmla="*/ 309932421 w 2032"/>
                <a:gd name="T59" fmla="*/ 735061837 h 1536"/>
                <a:gd name="T60" fmla="*/ 212845140 w 2032"/>
                <a:gd name="T61" fmla="*/ 612855851 h 1536"/>
                <a:gd name="T62" fmla="*/ 136296315 w 2032"/>
                <a:gd name="T63" fmla="*/ 494296936 h 1536"/>
                <a:gd name="T64" fmla="*/ 82151091 w 2032"/>
                <a:gd name="T65" fmla="*/ 389419071 h 1536"/>
                <a:gd name="T66" fmla="*/ 41075546 w 2032"/>
                <a:gd name="T67" fmla="*/ 297308339 h 1536"/>
                <a:gd name="T68" fmla="*/ 16804067 w 2032"/>
                <a:gd name="T69" fmla="*/ 227084806 h 1536"/>
                <a:gd name="T70" fmla="*/ 5600900 w 2032"/>
                <a:gd name="T71" fmla="*/ 181485443 h 1536"/>
                <a:gd name="T72" fmla="*/ 0 w 2032"/>
                <a:gd name="T73" fmla="*/ 165981335 h 1536"/>
                <a:gd name="T74" fmla="*/ 29873745 w 2032"/>
                <a:gd name="T75" fmla="*/ 159598246 h 1536"/>
                <a:gd name="T76" fmla="*/ 108290448 w 2032"/>
                <a:gd name="T77" fmla="*/ 143182132 h 1536"/>
                <a:gd name="T78" fmla="*/ 237117985 w 2032"/>
                <a:gd name="T79" fmla="*/ 119469967 h 1536"/>
                <a:gd name="T80" fmla="*/ 405153190 w 2032"/>
                <a:gd name="T81" fmla="*/ 93022738 h 1536"/>
                <a:gd name="T82" fmla="*/ 606796530 w 2032"/>
                <a:gd name="T83" fmla="*/ 63839489 h 1536"/>
                <a:gd name="T84" fmla="*/ 838313614 w 2032"/>
                <a:gd name="T85" fmla="*/ 38303312 h 1536"/>
                <a:gd name="T86" fmla="*/ 1088499911 w 2032"/>
                <a:gd name="T87" fmla="*/ 15504108 h 1536"/>
                <a:gd name="T88" fmla="*/ 1355490275 w 2032"/>
                <a:gd name="T89" fmla="*/ 1824013 h 1536"/>
                <a:gd name="T90" fmla="*/ 1633683805 w 2032"/>
                <a:gd name="T91" fmla="*/ 0 h 1536"/>
                <a:gd name="T92" fmla="*/ 1911875969 w 2032"/>
                <a:gd name="T93" fmla="*/ 10032070 h 1536"/>
                <a:gd name="T94" fmla="*/ 2147483647 w 2032"/>
                <a:gd name="T95" fmla="*/ 39215318 h 1536"/>
                <a:gd name="T96" fmla="*/ 2147483647 w 2032"/>
                <a:gd name="T97" fmla="*/ 87550699 h 1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032" h="1536">
                  <a:moveTo>
                    <a:pt x="1383" y="131"/>
                  </a:moveTo>
                  <a:lnTo>
                    <a:pt x="1451" y="175"/>
                  </a:lnTo>
                  <a:lnTo>
                    <a:pt x="1514" y="223"/>
                  </a:lnTo>
                  <a:lnTo>
                    <a:pt x="1572" y="277"/>
                  </a:lnTo>
                  <a:lnTo>
                    <a:pt x="1626" y="334"/>
                  </a:lnTo>
                  <a:lnTo>
                    <a:pt x="1676" y="395"/>
                  </a:lnTo>
                  <a:lnTo>
                    <a:pt x="1721" y="459"/>
                  </a:lnTo>
                  <a:lnTo>
                    <a:pt x="1763" y="525"/>
                  </a:lnTo>
                  <a:lnTo>
                    <a:pt x="1801" y="592"/>
                  </a:lnTo>
                  <a:lnTo>
                    <a:pt x="1835" y="660"/>
                  </a:lnTo>
                  <a:lnTo>
                    <a:pt x="1866" y="729"/>
                  </a:lnTo>
                  <a:lnTo>
                    <a:pt x="1893" y="798"/>
                  </a:lnTo>
                  <a:lnTo>
                    <a:pt x="1918" y="865"/>
                  </a:lnTo>
                  <a:lnTo>
                    <a:pt x="1940" y="929"/>
                  </a:lnTo>
                  <a:lnTo>
                    <a:pt x="1957" y="993"/>
                  </a:lnTo>
                  <a:lnTo>
                    <a:pt x="1975" y="1053"/>
                  </a:lnTo>
                  <a:lnTo>
                    <a:pt x="1988" y="1108"/>
                  </a:lnTo>
                  <a:lnTo>
                    <a:pt x="2000" y="1161"/>
                  </a:lnTo>
                  <a:lnTo>
                    <a:pt x="2008" y="1209"/>
                  </a:lnTo>
                  <a:lnTo>
                    <a:pt x="2017" y="1250"/>
                  </a:lnTo>
                  <a:lnTo>
                    <a:pt x="2022" y="1286"/>
                  </a:lnTo>
                  <a:lnTo>
                    <a:pt x="2026" y="1316"/>
                  </a:lnTo>
                  <a:lnTo>
                    <a:pt x="2029" y="1336"/>
                  </a:lnTo>
                  <a:lnTo>
                    <a:pt x="2030" y="1349"/>
                  </a:lnTo>
                  <a:lnTo>
                    <a:pt x="2032" y="1355"/>
                  </a:lnTo>
                  <a:lnTo>
                    <a:pt x="2027" y="1356"/>
                  </a:lnTo>
                  <a:lnTo>
                    <a:pt x="2016" y="1361"/>
                  </a:lnTo>
                  <a:lnTo>
                    <a:pt x="1998" y="1368"/>
                  </a:lnTo>
                  <a:lnTo>
                    <a:pt x="1972" y="1378"/>
                  </a:lnTo>
                  <a:lnTo>
                    <a:pt x="1941" y="1390"/>
                  </a:lnTo>
                  <a:lnTo>
                    <a:pt x="1905" y="1405"/>
                  </a:lnTo>
                  <a:lnTo>
                    <a:pt x="1861" y="1419"/>
                  </a:lnTo>
                  <a:lnTo>
                    <a:pt x="1814" y="1434"/>
                  </a:lnTo>
                  <a:lnTo>
                    <a:pt x="1762" y="1450"/>
                  </a:lnTo>
                  <a:lnTo>
                    <a:pt x="1707" y="1466"/>
                  </a:lnTo>
                  <a:lnTo>
                    <a:pt x="1647" y="1480"/>
                  </a:lnTo>
                  <a:lnTo>
                    <a:pt x="1583" y="1495"/>
                  </a:lnTo>
                  <a:lnTo>
                    <a:pt x="1517" y="1507"/>
                  </a:lnTo>
                  <a:lnTo>
                    <a:pt x="1448" y="1518"/>
                  </a:lnTo>
                  <a:lnTo>
                    <a:pt x="1377" y="1527"/>
                  </a:lnTo>
                  <a:lnTo>
                    <a:pt x="1305" y="1533"/>
                  </a:lnTo>
                  <a:lnTo>
                    <a:pt x="1231" y="1536"/>
                  </a:lnTo>
                  <a:lnTo>
                    <a:pt x="1157" y="1536"/>
                  </a:lnTo>
                  <a:lnTo>
                    <a:pt x="1082" y="1532"/>
                  </a:lnTo>
                  <a:lnTo>
                    <a:pt x="1008" y="1524"/>
                  </a:lnTo>
                  <a:lnTo>
                    <a:pt x="933" y="1511"/>
                  </a:lnTo>
                  <a:lnTo>
                    <a:pt x="859" y="1494"/>
                  </a:lnTo>
                  <a:lnTo>
                    <a:pt x="788" y="1469"/>
                  </a:lnTo>
                  <a:lnTo>
                    <a:pt x="716" y="1440"/>
                  </a:lnTo>
                  <a:lnTo>
                    <a:pt x="648" y="1405"/>
                  </a:lnTo>
                  <a:lnTo>
                    <a:pt x="580" y="1361"/>
                  </a:lnTo>
                  <a:lnTo>
                    <a:pt x="518" y="1313"/>
                  </a:lnTo>
                  <a:lnTo>
                    <a:pt x="459" y="1259"/>
                  </a:lnTo>
                  <a:lnTo>
                    <a:pt x="405" y="1202"/>
                  </a:lnTo>
                  <a:lnTo>
                    <a:pt x="356" y="1141"/>
                  </a:lnTo>
                  <a:lnTo>
                    <a:pt x="311" y="1076"/>
                  </a:lnTo>
                  <a:lnTo>
                    <a:pt x="268" y="1011"/>
                  </a:lnTo>
                  <a:lnTo>
                    <a:pt x="230" y="944"/>
                  </a:lnTo>
                  <a:lnTo>
                    <a:pt x="197" y="875"/>
                  </a:lnTo>
                  <a:lnTo>
                    <a:pt x="166" y="806"/>
                  </a:lnTo>
                  <a:lnTo>
                    <a:pt x="138" y="738"/>
                  </a:lnTo>
                  <a:lnTo>
                    <a:pt x="114" y="672"/>
                  </a:lnTo>
                  <a:lnTo>
                    <a:pt x="92" y="607"/>
                  </a:lnTo>
                  <a:lnTo>
                    <a:pt x="73" y="542"/>
                  </a:lnTo>
                  <a:lnTo>
                    <a:pt x="57" y="482"/>
                  </a:lnTo>
                  <a:lnTo>
                    <a:pt x="44" y="427"/>
                  </a:lnTo>
                  <a:lnTo>
                    <a:pt x="32" y="375"/>
                  </a:lnTo>
                  <a:lnTo>
                    <a:pt x="22" y="326"/>
                  </a:lnTo>
                  <a:lnTo>
                    <a:pt x="15" y="286"/>
                  </a:lnTo>
                  <a:lnTo>
                    <a:pt x="9" y="249"/>
                  </a:lnTo>
                  <a:lnTo>
                    <a:pt x="4" y="220"/>
                  </a:lnTo>
                  <a:lnTo>
                    <a:pt x="3" y="199"/>
                  </a:lnTo>
                  <a:lnTo>
                    <a:pt x="0" y="186"/>
                  </a:lnTo>
                  <a:lnTo>
                    <a:pt x="0" y="182"/>
                  </a:lnTo>
                  <a:lnTo>
                    <a:pt x="4" y="179"/>
                  </a:lnTo>
                  <a:lnTo>
                    <a:pt x="16" y="175"/>
                  </a:lnTo>
                  <a:lnTo>
                    <a:pt x="33" y="167"/>
                  </a:lnTo>
                  <a:lnTo>
                    <a:pt x="58" y="157"/>
                  </a:lnTo>
                  <a:lnTo>
                    <a:pt x="90" y="145"/>
                  </a:lnTo>
                  <a:lnTo>
                    <a:pt x="127" y="131"/>
                  </a:lnTo>
                  <a:lnTo>
                    <a:pt x="169" y="116"/>
                  </a:lnTo>
                  <a:lnTo>
                    <a:pt x="217" y="102"/>
                  </a:lnTo>
                  <a:lnTo>
                    <a:pt x="270" y="86"/>
                  </a:lnTo>
                  <a:lnTo>
                    <a:pt x="325" y="70"/>
                  </a:lnTo>
                  <a:lnTo>
                    <a:pt x="385" y="55"/>
                  </a:lnTo>
                  <a:lnTo>
                    <a:pt x="449" y="42"/>
                  </a:lnTo>
                  <a:lnTo>
                    <a:pt x="515" y="29"/>
                  </a:lnTo>
                  <a:lnTo>
                    <a:pt x="583" y="17"/>
                  </a:lnTo>
                  <a:lnTo>
                    <a:pt x="653" y="8"/>
                  </a:lnTo>
                  <a:lnTo>
                    <a:pt x="726" y="2"/>
                  </a:lnTo>
                  <a:lnTo>
                    <a:pt x="801" y="0"/>
                  </a:lnTo>
                  <a:lnTo>
                    <a:pt x="875" y="0"/>
                  </a:lnTo>
                  <a:lnTo>
                    <a:pt x="949" y="4"/>
                  </a:lnTo>
                  <a:lnTo>
                    <a:pt x="1024" y="11"/>
                  </a:lnTo>
                  <a:lnTo>
                    <a:pt x="1098" y="24"/>
                  </a:lnTo>
                  <a:lnTo>
                    <a:pt x="1173" y="43"/>
                  </a:lnTo>
                  <a:lnTo>
                    <a:pt x="1244" y="67"/>
                  </a:lnTo>
                  <a:lnTo>
                    <a:pt x="1314" y="96"/>
                  </a:lnTo>
                  <a:lnTo>
                    <a:pt x="1383" y="131"/>
                  </a:lnTo>
                </a:path>
              </a:pathLst>
            </a:custGeom>
            <a:gradFill rotWithShape="0">
              <a:gsLst>
                <a:gs pos="0">
                  <a:srgbClr val="00526F"/>
                </a:gs>
                <a:gs pos="100000">
                  <a:srgbClr val="00B1F0"/>
                </a:gs>
              </a:gsLst>
              <a:lin ang="8100000" scaled="1"/>
            </a:gradFill>
            <a:ln w="38160" cap="sq">
              <a:solidFill>
                <a:srgbClr val="FFFFFF"/>
              </a:solidFill>
              <a:round/>
              <a:headEnd/>
              <a:tailEnd/>
            </a:ln>
            <a:effectLst>
              <a:outerShdw dist="134956" dir="2927119" algn="ctr" rotWithShape="0">
                <a:srgbClr val="000000">
                  <a:alpha val="50026"/>
                </a:srgbClr>
              </a:outerShdw>
            </a:effec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44" name="Text Box 18">
              <a:extLst>
                <a:ext uri="{FF2B5EF4-FFF2-40B4-BE49-F238E27FC236}">
                  <a16:creationId xmlns:a16="http://schemas.microsoft.com/office/drawing/2014/main" xmlns="" id="{55FFB3F0-3CBD-4A4A-9E21-9B3115F311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7160000">
              <a:off x="8045694" y="5449636"/>
              <a:ext cx="1157263" cy="486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1pPr>
              <a:lvl2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2pPr>
              <a:lvl3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3pPr>
              <a:lvl4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4pPr>
              <a:lvl5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9pPr>
            </a:lstStyle>
            <a:p>
              <a:pPr algn="ctr" eaLnBrk="1" hangingPunct="1">
                <a:buClrTx/>
                <a:buFontTx/>
                <a:buNone/>
              </a:pPr>
              <a:r>
                <a:rPr lang="uk-UA" altLang="en-US" sz="1350" dirty="0">
                  <a:solidFill>
                    <a:srgbClr val="FFFFFF"/>
                  </a:solidFill>
                </a:rPr>
                <a:t>Ігровий</a:t>
              </a:r>
            </a:p>
            <a:p>
              <a:pPr algn="ctr" eaLnBrk="1" hangingPunct="1">
                <a:buClrTx/>
                <a:buFontTx/>
                <a:buNone/>
              </a:pPr>
              <a:r>
                <a:rPr lang="uk-UA" altLang="en-US" sz="1350" dirty="0">
                  <a:solidFill>
                    <a:srgbClr val="FFFFFF"/>
                  </a:solidFill>
                </a:rPr>
                <a:t>метод</a:t>
              </a:r>
            </a:p>
          </p:txBody>
        </p:sp>
      </p:grp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xmlns="" id="{34975368-2448-46D6-84C7-BCD05DE839EB}"/>
              </a:ext>
            </a:extLst>
          </p:cNvPr>
          <p:cNvGrpSpPr/>
          <p:nvPr/>
        </p:nvGrpSpPr>
        <p:grpSpPr>
          <a:xfrm>
            <a:off x="6434658" y="4573630"/>
            <a:ext cx="2409123" cy="1055408"/>
            <a:chOff x="6434658" y="4573630"/>
            <a:chExt cx="2409123" cy="1055408"/>
          </a:xfrm>
        </p:grpSpPr>
        <p:sp>
          <p:nvSpPr>
            <p:cNvPr id="30" name="Freeform 4">
              <a:extLst>
                <a:ext uri="{FF2B5EF4-FFF2-40B4-BE49-F238E27FC236}">
                  <a16:creationId xmlns:a16="http://schemas.microsoft.com/office/drawing/2014/main" xmlns="" id="{70F4BE54-F40A-456B-A83B-35E6F4010C0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520000">
              <a:off x="6434658" y="4573630"/>
              <a:ext cx="2409123" cy="1055408"/>
            </a:xfrm>
            <a:custGeom>
              <a:avLst/>
              <a:gdLst>
                <a:gd name="T0" fmla="*/ 1355578125 w 2032"/>
                <a:gd name="T1" fmla="*/ 87930656 h 1536"/>
                <a:gd name="T2" fmla="*/ 1625937500 w 2032"/>
                <a:gd name="T3" fmla="*/ 39385377 h 1536"/>
                <a:gd name="T4" fmla="*/ 1905750000 w 2032"/>
                <a:gd name="T5" fmla="*/ 10075796 h 1536"/>
                <a:gd name="T6" fmla="*/ 2147483647 w 2032"/>
                <a:gd name="T7" fmla="*/ 0 h 1536"/>
                <a:gd name="T8" fmla="*/ 2147483647 w 2032"/>
                <a:gd name="T9" fmla="*/ 2747683 h 1536"/>
                <a:gd name="T10" fmla="*/ 2147483647 w 2032"/>
                <a:gd name="T11" fmla="*/ 15571163 h 1536"/>
                <a:gd name="T12" fmla="*/ 2147483647 w 2032"/>
                <a:gd name="T13" fmla="*/ 38469482 h 1536"/>
                <a:gd name="T14" fmla="*/ 2147483647 w 2032"/>
                <a:gd name="T15" fmla="*/ 64115485 h 1536"/>
                <a:gd name="T16" fmla="*/ 2147483647 w 2032"/>
                <a:gd name="T17" fmla="*/ 93426022 h 1536"/>
                <a:gd name="T18" fmla="*/ 2147483647 w 2032"/>
                <a:gd name="T19" fmla="*/ 119987919 h 1536"/>
                <a:gd name="T20" fmla="*/ 2147483647 w 2032"/>
                <a:gd name="T21" fmla="*/ 143802133 h 1536"/>
                <a:gd name="T22" fmla="*/ 2147483647 w 2032"/>
                <a:gd name="T23" fmla="*/ 160289191 h 1536"/>
                <a:gd name="T24" fmla="*/ 2147483647 w 2032"/>
                <a:gd name="T25" fmla="*/ 166701409 h 1536"/>
                <a:gd name="T26" fmla="*/ 2147483647 w 2032"/>
                <a:gd name="T27" fmla="*/ 183188467 h 1536"/>
                <a:gd name="T28" fmla="*/ 2147483647 w 2032"/>
                <a:gd name="T29" fmla="*/ 228069211 h 1536"/>
                <a:gd name="T30" fmla="*/ 2147483647 w 2032"/>
                <a:gd name="T31" fmla="*/ 298595957 h 1536"/>
                <a:gd name="T32" fmla="*/ 2147483647 w 2032"/>
                <a:gd name="T33" fmla="*/ 391106085 h 1536"/>
                <a:gd name="T34" fmla="*/ 2147483647 w 2032"/>
                <a:gd name="T35" fmla="*/ 496439693 h 1536"/>
                <a:gd name="T36" fmla="*/ 2147483647 w 2032"/>
                <a:gd name="T37" fmla="*/ 615511718 h 1536"/>
                <a:gd name="T38" fmla="*/ 2147483647 w 2032"/>
                <a:gd name="T39" fmla="*/ 738247321 h 1536"/>
                <a:gd name="T40" fmla="*/ 2147483647 w 2032"/>
                <a:gd name="T41" fmla="*/ 864647459 h 1536"/>
                <a:gd name="T42" fmla="*/ 2147483647 w 2032"/>
                <a:gd name="T43" fmla="*/ 985551273 h 1536"/>
                <a:gd name="T44" fmla="*/ 2147483647 w 2032"/>
                <a:gd name="T45" fmla="*/ 1100959720 h 1536"/>
                <a:gd name="T46" fmla="*/ 2147483647 w 2032"/>
                <a:gd name="T47" fmla="*/ 1202628792 h 1536"/>
                <a:gd name="T48" fmla="*/ 2147483647 w 2032"/>
                <a:gd name="T49" fmla="*/ 1286895870 h 1536"/>
                <a:gd name="T50" fmla="*/ 2147483647 w 2032"/>
                <a:gd name="T51" fmla="*/ 1345515988 h 1536"/>
                <a:gd name="T52" fmla="*/ 2077796875 w 2032"/>
                <a:gd name="T53" fmla="*/ 1383985470 h 1536"/>
                <a:gd name="T54" fmla="*/ 1796093750 w 2032"/>
                <a:gd name="T55" fmla="*/ 1403220212 h 1536"/>
                <a:gd name="T56" fmla="*/ 1514390625 w 2032"/>
                <a:gd name="T57" fmla="*/ 1406883789 h 1536"/>
                <a:gd name="T58" fmla="*/ 1236468750 w 2032"/>
                <a:gd name="T59" fmla="*/ 1398640739 h 1536"/>
                <a:gd name="T60" fmla="*/ 973671875 w 2032"/>
                <a:gd name="T61" fmla="*/ 1380321892 h 1536"/>
                <a:gd name="T62" fmla="*/ 727890625 w 2032"/>
                <a:gd name="T63" fmla="*/ 1356506722 h 1536"/>
                <a:gd name="T64" fmla="*/ 510468750 w 2032"/>
                <a:gd name="T65" fmla="*/ 1328113036 h 1536"/>
                <a:gd name="T66" fmla="*/ 321406250 w 2032"/>
                <a:gd name="T67" fmla="*/ 1299718393 h 1536"/>
                <a:gd name="T68" fmla="*/ 172046875 w 2032"/>
                <a:gd name="T69" fmla="*/ 1273156496 h 1536"/>
                <a:gd name="T70" fmla="*/ 64281250 w 2032"/>
                <a:gd name="T71" fmla="*/ 1253005860 h 1536"/>
                <a:gd name="T72" fmla="*/ 9453125 w 2032"/>
                <a:gd name="T73" fmla="*/ 1242930064 h 1536"/>
                <a:gd name="T74" fmla="*/ 0 w 2032"/>
                <a:gd name="T75" fmla="*/ 1235602908 h 1536"/>
                <a:gd name="T76" fmla="*/ 9453125 w 2032"/>
                <a:gd name="T77" fmla="*/ 1205377433 h 1536"/>
                <a:gd name="T78" fmla="*/ 28359375 w 2032"/>
                <a:gd name="T79" fmla="*/ 1144924569 h 1536"/>
                <a:gd name="T80" fmla="*/ 62390625 w 2032"/>
                <a:gd name="T81" fmla="*/ 1063406132 h 1536"/>
                <a:gd name="T82" fmla="*/ 107765625 w 2032"/>
                <a:gd name="T83" fmla="*/ 964484742 h 1536"/>
                <a:gd name="T84" fmla="*/ 173937500 w 2032"/>
                <a:gd name="T85" fmla="*/ 850908084 h 1536"/>
                <a:gd name="T86" fmla="*/ 262796875 w 2032"/>
                <a:gd name="T87" fmla="*/ 730920165 h 1536"/>
                <a:gd name="T88" fmla="*/ 372453125 w 2032"/>
                <a:gd name="T89" fmla="*/ 605435921 h 1536"/>
                <a:gd name="T90" fmla="*/ 508578125 w 2032"/>
                <a:gd name="T91" fmla="*/ 480868529 h 1536"/>
                <a:gd name="T92" fmla="*/ 673062500 w 2032"/>
                <a:gd name="T93" fmla="*/ 361796504 h 1536"/>
                <a:gd name="T94" fmla="*/ 869687500 w 2032"/>
                <a:gd name="T95" fmla="*/ 253715213 h 1536"/>
                <a:gd name="T96" fmla="*/ 1098453125 w 2032"/>
                <a:gd name="T97" fmla="*/ 160289191 h 1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032" h="1536">
                  <a:moveTo>
                    <a:pt x="648" y="131"/>
                  </a:moveTo>
                  <a:lnTo>
                    <a:pt x="717" y="96"/>
                  </a:lnTo>
                  <a:lnTo>
                    <a:pt x="788" y="67"/>
                  </a:lnTo>
                  <a:lnTo>
                    <a:pt x="860" y="43"/>
                  </a:lnTo>
                  <a:lnTo>
                    <a:pt x="934" y="24"/>
                  </a:lnTo>
                  <a:lnTo>
                    <a:pt x="1008" y="11"/>
                  </a:lnTo>
                  <a:lnTo>
                    <a:pt x="1083" y="4"/>
                  </a:lnTo>
                  <a:lnTo>
                    <a:pt x="1157" y="0"/>
                  </a:lnTo>
                  <a:lnTo>
                    <a:pt x="1232" y="0"/>
                  </a:lnTo>
                  <a:lnTo>
                    <a:pt x="1306" y="3"/>
                  </a:lnTo>
                  <a:lnTo>
                    <a:pt x="1377" y="8"/>
                  </a:lnTo>
                  <a:lnTo>
                    <a:pt x="1449" y="17"/>
                  </a:lnTo>
                  <a:lnTo>
                    <a:pt x="1517" y="29"/>
                  </a:lnTo>
                  <a:lnTo>
                    <a:pt x="1583" y="42"/>
                  </a:lnTo>
                  <a:lnTo>
                    <a:pt x="1647" y="55"/>
                  </a:lnTo>
                  <a:lnTo>
                    <a:pt x="1707" y="70"/>
                  </a:lnTo>
                  <a:lnTo>
                    <a:pt x="1762" y="86"/>
                  </a:lnTo>
                  <a:lnTo>
                    <a:pt x="1815" y="102"/>
                  </a:lnTo>
                  <a:lnTo>
                    <a:pt x="1862" y="116"/>
                  </a:lnTo>
                  <a:lnTo>
                    <a:pt x="1905" y="131"/>
                  </a:lnTo>
                  <a:lnTo>
                    <a:pt x="1942" y="146"/>
                  </a:lnTo>
                  <a:lnTo>
                    <a:pt x="1972" y="157"/>
                  </a:lnTo>
                  <a:lnTo>
                    <a:pt x="1999" y="167"/>
                  </a:lnTo>
                  <a:lnTo>
                    <a:pt x="2016" y="175"/>
                  </a:lnTo>
                  <a:lnTo>
                    <a:pt x="2028" y="179"/>
                  </a:lnTo>
                  <a:lnTo>
                    <a:pt x="2032" y="182"/>
                  </a:lnTo>
                  <a:lnTo>
                    <a:pt x="2031" y="186"/>
                  </a:lnTo>
                  <a:lnTo>
                    <a:pt x="2029" y="200"/>
                  </a:lnTo>
                  <a:lnTo>
                    <a:pt x="2026" y="220"/>
                  </a:lnTo>
                  <a:lnTo>
                    <a:pt x="2022" y="249"/>
                  </a:lnTo>
                  <a:lnTo>
                    <a:pt x="2018" y="286"/>
                  </a:lnTo>
                  <a:lnTo>
                    <a:pt x="2009" y="326"/>
                  </a:lnTo>
                  <a:lnTo>
                    <a:pt x="2000" y="375"/>
                  </a:lnTo>
                  <a:lnTo>
                    <a:pt x="1989" y="427"/>
                  </a:lnTo>
                  <a:lnTo>
                    <a:pt x="1975" y="483"/>
                  </a:lnTo>
                  <a:lnTo>
                    <a:pt x="1958" y="542"/>
                  </a:lnTo>
                  <a:lnTo>
                    <a:pt x="1940" y="607"/>
                  </a:lnTo>
                  <a:lnTo>
                    <a:pt x="1919" y="672"/>
                  </a:lnTo>
                  <a:lnTo>
                    <a:pt x="1894" y="738"/>
                  </a:lnTo>
                  <a:lnTo>
                    <a:pt x="1866" y="806"/>
                  </a:lnTo>
                  <a:lnTo>
                    <a:pt x="1835" y="875"/>
                  </a:lnTo>
                  <a:lnTo>
                    <a:pt x="1802" y="944"/>
                  </a:lnTo>
                  <a:lnTo>
                    <a:pt x="1764" y="1011"/>
                  </a:lnTo>
                  <a:lnTo>
                    <a:pt x="1722" y="1076"/>
                  </a:lnTo>
                  <a:lnTo>
                    <a:pt x="1676" y="1141"/>
                  </a:lnTo>
                  <a:lnTo>
                    <a:pt x="1627" y="1202"/>
                  </a:lnTo>
                  <a:lnTo>
                    <a:pt x="1573" y="1259"/>
                  </a:lnTo>
                  <a:lnTo>
                    <a:pt x="1514" y="1313"/>
                  </a:lnTo>
                  <a:lnTo>
                    <a:pt x="1452" y="1361"/>
                  </a:lnTo>
                  <a:lnTo>
                    <a:pt x="1383" y="1405"/>
                  </a:lnTo>
                  <a:lnTo>
                    <a:pt x="1315" y="1440"/>
                  </a:lnTo>
                  <a:lnTo>
                    <a:pt x="1245" y="1469"/>
                  </a:lnTo>
                  <a:lnTo>
                    <a:pt x="1173" y="1494"/>
                  </a:lnTo>
                  <a:lnTo>
                    <a:pt x="1099" y="1511"/>
                  </a:lnTo>
                  <a:lnTo>
                    <a:pt x="1024" y="1524"/>
                  </a:lnTo>
                  <a:lnTo>
                    <a:pt x="950" y="1532"/>
                  </a:lnTo>
                  <a:lnTo>
                    <a:pt x="876" y="1536"/>
                  </a:lnTo>
                  <a:lnTo>
                    <a:pt x="801" y="1536"/>
                  </a:lnTo>
                  <a:lnTo>
                    <a:pt x="727" y="1533"/>
                  </a:lnTo>
                  <a:lnTo>
                    <a:pt x="654" y="1527"/>
                  </a:lnTo>
                  <a:lnTo>
                    <a:pt x="584" y="1518"/>
                  </a:lnTo>
                  <a:lnTo>
                    <a:pt x="515" y="1507"/>
                  </a:lnTo>
                  <a:lnTo>
                    <a:pt x="450" y="1495"/>
                  </a:lnTo>
                  <a:lnTo>
                    <a:pt x="385" y="1481"/>
                  </a:lnTo>
                  <a:lnTo>
                    <a:pt x="326" y="1466"/>
                  </a:lnTo>
                  <a:lnTo>
                    <a:pt x="270" y="1450"/>
                  </a:lnTo>
                  <a:lnTo>
                    <a:pt x="218" y="1434"/>
                  </a:lnTo>
                  <a:lnTo>
                    <a:pt x="170" y="1419"/>
                  </a:lnTo>
                  <a:lnTo>
                    <a:pt x="127" y="1405"/>
                  </a:lnTo>
                  <a:lnTo>
                    <a:pt x="91" y="1390"/>
                  </a:lnTo>
                  <a:lnTo>
                    <a:pt x="59" y="1378"/>
                  </a:lnTo>
                  <a:lnTo>
                    <a:pt x="34" y="1368"/>
                  </a:lnTo>
                  <a:lnTo>
                    <a:pt x="16" y="1361"/>
                  </a:lnTo>
                  <a:lnTo>
                    <a:pt x="5" y="1357"/>
                  </a:lnTo>
                  <a:lnTo>
                    <a:pt x="0" y="1355"/>
                  </a:lnTo>
                  <a:lnTo>
                    <a:pt x="0" y="1349"/>
                  </a:lnTo>
                  <a:lnTo>
                    <a:pt x="3" y="1336"/>
                  </a:lnTo>
                  <a:lnTo>
                    <a:pt x="5" y="1316"/>
                  </a:lnTo>
                  <a:lnTo>
                    <a:pt x="9" y="1287"/>
                  </a:lnTo>
                  <a:lnTo>
                    <a:pt x="15" y="1250"/>
                  </a:lnTo>
                  <a:lnTo>
                    <a:pt x="22" y="1209"/>
                  </a:lnTo>
                  <a:lnTo>
                    <a:pt x="33" y="1161"/>
                  </a:lnTo>
                  <a:lnTo>
                    <a:pt x="44" y="1109"/>
                  </a:lnTo>
                  <a:lnTo>
                    <a:pt x="57" y="1053"/>
                  </a:lnTo>
                  <a:lnTo>
                    <a:pt x="73" y="993"/>
                  </a:lnTo>
                  <a:lnTo>
                    <a:pt x="92" y="929"/>
                  </a:lnTo>
                  <a:lnTo>
                    <a:pt x="114" y="865"/>
                  </a:lnTo>
                  <a:lnTo>
                    <a:pt x="139" y="798"/>
                  </a:lnTo>
                  <a:lnTo>
                    <a:pt x="167" y="729"/>
                  </a:lnTo>
                  <a:lnTo>
                    <a:pt x="197" y="661"/>
                  </a:lnTo>
                  <a:lnTo>
                    <a:pt x="231" y="592"/>
                  </a:lnTo>
                  <a:lnTo>
                    <a:pt x="269" y="525"/>
                  </a:lnTo>
                  <a:lnTo>
                    <a:pt x="311" y="459"/>
                  </a:lnTo>
                  <a:lnTo>
                    <a:pt x="356" y="395"/>
                  </a:lnTo>
                  <a:lnTo>
                    <a:pt x="406" y="334"/>
                  </a:lnTo>
                  <a:lnTo>
                    <a:pt x="460" y="277"/>
                  </a:lnTo>
                  <a:lnTo>
                    <a:pt x="518" y="223"/>
                  </a:lnTo>
                  <a:lnTo>
                    <a:pt x="581" y="175"/>
                  </a:lnTo>
                  <a:lnTo>
                    <a:pt x="648" y="131"/>
                  </a:lnTo>
                </a:path>
              </a:pathLst>
            </a:custGeom>
            <a:gradFill rotWithShape="0">
              <a:gsLst>
                <a:gs pos="0">
                  <a:srgbClr val="572D5E"/>
                </a:gs>
                <a:gs pos="100000">
                  <a:srgbClr val="BC61CB"/>
                </a:gs>
              </a:gsLst>
              <a:lin ang="9720000" scaled="1"/>
            </a:gradFill>
            <a:ln w="38160" cap="sq">
              <a:solidFill>
                <a:srgbClr val="FFFFFF"/>
              </a:solidFill>
              <a:round/>
              <a:headEnd/>
              <a:tailEnd/>
            </a:ln>
            <a:effectLst>
              <a:outerShdw dist="134956" dir="2927119" algn="ctr" rotWithShape="0">
                <a:srgbClr val="000000">
                  <a:alpha val="50026"/>
                </a:srgbClr>
              </a:outerShdw>
            </a:effec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40" name="Text Box 14">
              <a:extLst>
                <a:ext uri="{FF2B5EF4-FFF2-40B4-BE49-F238E27FC236}">
                  <a16:creationId xmlns:a16="http://schemas.microsoft.com/office/drawing/2014/main" xmlns="" id="{AABCC2B8-93BA-4511-9602-D80DF5FBC5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9980000">
              <a:off x="7290924" y="4881023"/>
              <a:ext cx="1045963" cy="424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67500" tIns="35100" rIns="67500" bIns="351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1pPr>
              <a:lvl2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2pPr>
              <a:lvl3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3pPr>
              <a:lvl4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4pPr>
              <a:lvl5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9pPr>
            </a:lstStyle>
            <a:p>
              <a:pPr algn="ctr" eaLnBrk="1" hangingPunct="1">
                <a:buClrTx/>
                <a:buFontTx/>
                <a:buNone/>
              </a:pPr>
              <a:r>
                <a:rPr lang="uk-UA" altLang="en-US" sz="1350">
                  <a:solidFill>
                    <a:srgbClr val="FFFFFF"/>
                  </a:solidFill>
                </a:rPr>
                <a:t>Інформаційні</a:t>
              </a:r>
            </a:p>
            <a:p>
              <a:pPr algn="ctr" eaLnBrk="1" hangingPunct="1">
                <a:buClrTx/>
                <a:buFontTx/>
                <a:buNone/>
              </a:pPr>
              <a:r>
                <a:rPr lang="uk-UA" altLang="en-US" sz="1350">
                  <a:solidFill>
                    <a:srgbClr val="FFFFFF"/>
                  </a:solidFill>
                </a:rPr>
                <a:t>технології</a:t>
              </a:r>
            </a:p>
          </p:txBody>
        </p:sp>
      </p:grpSp>
      <p:sp>
        <p:nvSpPr>
          <p:cNvPr id="41" name="Text Box 15">
            <a:extLst>
              <a:ext uri="{FF2B5EF4-FFF2-40B4-BE49-F238E27FC236}">
                <a16:creationId xmlns:a16="http://schemas.microsoft.com/office/drawing/2014/main" xmlns="" id="{02206965-7624-4502-BE35-A685DA05F8F3}"/>
              </a:ext>
            </a:extLst>
          </p:cNvPr>
          <p:cNvSpPr txBox="1">
            <a:spLocks noChangeArrowheads="1"/>
          </p:cNvSpPr>
          <p:nvPr/>
        </p:nvSpPr>
        <p:spPr bwMode="auto">
          <a:xfrm rot="17820000">
            <a:off x="8875465" y="2659221"/>
            <a:ext cx="980243" cy="424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67500" tIns="35100" rIns="67500" bIns="351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 PL SungtiL GB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 PL SungtiL GB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 PL SungtiL GB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 PL SungtiL GB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uk-UA" altLang="en-US" sz="1350" dirty="0">
                <a:solidFill>
                  <a:srgbClr val="FFFFFF"/>
                </a:solidFill>
              </a:rPr>
              <a:t>Інтерактивні</a:t>
            </a:r>
          </a:p>
          <a:p>
            <a:pPr algn="ctr" eaLnBrk="1" hangingPunct="1">
              <a:buClrTx/>
              <a:buFontTx/>
              <a:buNone/>
            </a:pPr>
            <a:r>
              <a:rPr lang="uk-UA" altLang="en-US" sz="1350" dirty="0">
                <a:solidFill>
                  <a:srgbClr val="FFFFFF"/>
                </a:solidFill>
              </a:rPr>
              <a:t>технології</a:t>
            </a:r>
          </a:p>
        </p:txBody>
      </p:sp>
      <p:sp>
        <p:nvSpPr>
          <p:cNvPr id="42" name="Text Box 16">
            <a:extLst>
              <a:ext uri="{FF2B5EF4-FFF2-40B4-BE49-F238E27FC236}">
                <a16:creationId xmlns:a16="http://schemas.microsoft.com/office/drawing/2014/main" xmlns="" id="{32101520-261E-49AC-83E6-35C14DEDB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9945" y="4471578"/>
            <a:ext cx="120474" cy="23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en-US" sz="1350"/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xmlns="" id="{F5A99DDA-6EF2-4182-AE09-224EAD80A580}"/>
              </a:ext>
            </a:extLst>
          </p:cNvPr>
          <p:cNvGrpSpPr/>
          <p:nvPr/>
        </p:nvGrpSpPr>
        <p:grpSpPr>
          <a:xfrm>
            <a:off x="9094420" y="4229064"/>
            <a:ext cx="2463196" cy="1000536"/>
            <a:chOff x="9094420" y="4229064"/>
            <a:chExt cx="2463196" cy="1000536"/>
          </a:xfrm>
        </p:grpSpPr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xmlns="" id="{1458C881-62A2-4EC4-BF0A-DCC3F46BA6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">
              <a:off x="9094420" y="4229064"/>
              <a:ext cx="2463196" cy="1000536"/>
            </a:xfrm>
            <a:custGeom>
              <a:avLst/>
              <a:gdLst>
                <a:gd name="T0" fmla="*/ 2147483647 w 2032"/>
                <a:gd name="T1" fmla="*/ 139544227 h 1536"/>
                <a:gd name="T2" fmla="*/ 2147483647 w 2032"/>
                <a:gd name="T3" fmla="*/ 220877606 h 1536"/>
                <a:gd name="T4" fmla="*/ 2147483647 w 2032"/>
                <a:gd name="T5" fmla="*/ 314970616 h 1536"/>
                <a:gd name="T6" fmla="*/ 2147483647 w 2032"/>
                <a:gd name="T7" fmla="*/ 418631787 h 1536"/>
                <a:gd name="T8" fmla="*/ 2147483647 w 2032"/>
                <a:gd name="T9" fmla="*/ 527076591 h 1536"/>
                <a:gd name="T10" fmla="*/ 2147483647 w 2032"/>
                <a:gd name="T11" fmla="*/ 636319709 h 1536"/>
                <a:gd name="T12" fmla="*/ 2147483647 w 2032"/>
                <a:gd name="T13" fmla="*/ 740778300 h 1536"/>
                <a:gd name="T14" fmla="*/ 2147483647 w 2032"/>
                <a:gd name="T15" fmla="*/ 839654944 h 1536"/>
                <a:gd name="T16" fmla="*/ 2147483647 w 2032"/>
                <a:gd name="T17" fmla="*/ 925773743 h 1536"/>
                <a:gd name="T18" fmla="*/ 2147483647 w 2032"/>
                <a:gd name="T19" fmla="*/ 996741541 h 1536"/>
                <a:gd name="T20" fmla="*/ 2147483647 w 2032"/>
                <a:gd name="T21" fmla="*/ 1049369548 h 1536"/>
                <a:gd name="T22" fmla="*/ 2147483647 w 2032"/>
                <a:gd name="T23" fmla="*/ 1075683551 h 1536"/>
                <a:gd name="T24" fmla="*/ 2147483647 w 2032"/>
                <a:gd name="T25" fmla="*/ 1082062920 h 1536"/>
                <a:gd name="T26" fmla="*/ 2147483647 w 2032"/>
                <a:gd name="T27" fmla="*/ 1090833659 h 1536"/>
                <a:gd name="T28" fmla="*/ 2147483647 w 2032"/>
                <a:gd name="T29" fmla="*/ 1108376923 h 1536"/>
                <a:gd name="T30" fmla="*/ 2147483647 w 2032"/>
                <a:gd name="T31" fmla="*/ 1131501241 h 1536"/>
                <a:gd name="T32" fmla="*/ 2147483647 w 2032"/>
                <a:gd name="T33" fmla="*/ 1156220402 h 1536"/>
                <a:gd name="T34" fmla="*/ 2147483647 w 2032"/>
                <a:gd name="T35" fmla="*/ 1180939563 h 1536"/>
                <a:gd name="T36" fmla="*/ 2147483647 w 2032"/>
                <a:gd name="T37" fmla="*/ 1201671619 h 1536"/>
                <a:gd name="T38" fmla="*/ 2147483647 w 2032"/>
                <a:gd name="T39" fmla="*/ 1217619148 h 1536"/>
                <a:gd name="T40" fmla="*/ 2120590500 w 2032"/>
                <a:gd name="T41" fmla="*/ 1224795938 h 1536"/>
                <a:gd name="T42" fmla="*/ 1863914063 w 2032"/>
                <a:gd name="T43" fmla="*/ 1221606253 h 1536"/>
                <a:gd name="T44" fmla="*/ 1607238938 w 2032"/>
                <a:gd name="T45" fmla="*/ 1204861303 h 1536"/>
                <a:gd name="T46" fmla="*/ 1355731125 w 2032"/>
                <a:gd name="T47" fmla="*/ 1171370510 h 1536"/>
                <a:gd name="T48" fmla="*/ 1114559250 w 2032"/>
                <a:gd name="T49" fmla="*/ 1120337346 h 1536"/>
                <a:gd name="T50" fmla="*/ 892335938 w 2032"/>
                <a:gd name="T51" fmla="*/ 1046977284 h 1536"/>
                <a:gd name="T52" fmla="*/ 697676438 w 2032"/>
                <a:gd name="T53" fmla="*/ 958466222 h 1536"/>
                <a:gd name="T54" fmla="*/ 535746750 w 2032"/>
                <a:gd name="T55" fmla="*/ 857994736 h 1536"/>
                <a:gd name="T56" fmla="*/ 396210938 w 2032"/>
                <a:gd name="T57" fmla="*/ 752739616 h 1536"/>
                <a:gd name="T58" fmla="*/ 285960938 w 2032"/>
                <a:gd name="T59" fmla="*/ 642699077 h 1536"/>
                <a:gd name="T60" fmla="*/ 196382813 w 2032"/>
                <a:gd name="T61" fmla="*/ 535848223 h 1536"/>
                <a:gd name="T62" fmla="*/ 125754563 w 2032"/>
                <a:gd name="T63" fmla="*/ 432187052 h 1536"/>
                <a:gd name="T64" fmla="*/ 75796875 w 2032"/>
                <a:gd name="T65" fmla="*/ 340487198 h 1536"/>
                <a:gd name="T66" fmla="*/ 37898438 w 2032"/>
                <a:gd name="T67" fmla="*/ 259950347 h 1536"/>
                <a:gd name="T68" fmla="*/ 15504563 w 2032"/>
                <a:gd name="T69" fmla="*/ 198550709 h 1536"/>
                <a:gd name="T70" fmla="*/ 5168625 w 2032"/>
                <a:gd name="T71" fmla="*/ 159478861 h 1536"/>
                <a:gd name="T72" fmla="*/ 0 w 2032"/>
                <a:gd name="T73" fmla="*/ 145125281 h 1536"/>
                <a:gd name="T74" fmla="*/ 27562500 w 2032"/>
                <a:gd name="T75" fmla="*/ 139544227 h 1536"/>
                <a:gd name="T76" fmla="*/ 99914063 w 2032"/>
                <a:gd name="T77" fmla="*/ 125190647 h 1536"/>
                <a:gd name="T78" fmla="*/ 218778000 w 2032"/>
                <a:gd name="T79" fmla="*/ 104458591 h 1536"/>
                <a:gd name="T80" fmla="*/ 373817063 w 2032"/>
                <a:gd name="T81" fmla="*/ 81334273 h 1536"/>
                <a:gd name="T82" fmla="*/ 559863938 w 2032"/>
                <a:gd name="T83" fmla="*/ 55817691 h 1536"/>
                <a:gd name="T84" fmla="*/ 773473313 w 2032"/>
                <a:gd name="T85" fmla="*/ 33490793 h 1536"/>
                <a:gd name="T86" fmla="*/ 1004309250 w 2032"/>
                <a:gd name="T87" fmla="*/ 13555266 h 1536"/>
                <a:gd name="T88" fmla="*/ 1250648438 w 2032"/>
                <a:gd name="T89" fmla="*/ 2392263 h 1536"/>
                <a:gd name="T90" fmla="*/ 1507324875 w 2032"/>
                <a:gd name="T91" fmla="*/ 0 h 1536"/>
                <a:gd name="T92" fmla="*/ 1764000000 w 2032"/>
                <a:gd name="T93" fmla="*/ 8771632 h 1536"/>
                <a:gd name="T94" fmla="*/ 2020676438 w 2032"/>
                <a:gd name="T95" fmla="*/ 34288214 h 1536"/>
                <a:gd name="T96" fmla="*/ 2147483647 w 2032"/>
                <a:gd name="T97" fmla="*/ 76549746 h 1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032" h="1536">
                  <a:moveTo>
                    <a:pt x="1383" y="131"/>
                  </a:moveTo>
                  <a:lnTo>
                    <a:pt x="1451" y="175"/>
                  </a:lnTo>
                  <a:lnTo>
                    <a:pt x="1514" y="223"/>
                  </a:lnTo>
                  <a:lnTo>
                    <a:pt x="1572" y="277"/>
                  </a:lnTo>
                  <a:lnTo>
                    <a:pt x="1626" y="334"/>
                  </a:lnTo>
                  <a:lnTo>
                    <a:pt x="1676" y="395"/>
                  </a:lnTo>
                  <a:lnTo>
                    <a:pt x="1721" y="459"/>
                  </a:lnTo>
                  <a:lnTo>
                    <a:pt x="1763" y="525"/>
                  </a:lnTo>
                  <a:lnTo>
                    <a:pt x="1801" y="592"/>
                  </a:lnTo>
                  <a:lnTo>
                    <a:pt x="1835" y="661"/>
                  </a:lnTo>
                  <a:lnTo>
                    <a:pt x="1865" y="729"/>
                  </a:lnTo>
                  <a:lnTo>
                    <a:pt x="1893" y="798"/>
                  </a:lnTo>
                  <a:lnTo>
                    <a:pt x="1918" y="865"/>
                  </a:lnTo>
                  <a:lnTo>
                    <a:pt x="1940" y="929"/>
                  </a:lnTo>
                  <a:lnTo>
                    <a:pt x="1957" y="993"/>
                  </a:lnTo>
                  <a:lnTo>
                    <a:pt x="1975" y="1053"/>
                  </a:lnTo>
                  <a:lnTo>
                    <a:pt x="1988" y="1109"/>
                  </a:lnTo>
                  <a:lnTo>
                    <a:pt x="2000" y="1161"/>
                  </a:lnTo>
                  <a:lnTo>
                    <a:pt x="2008" y="1209"/>
                  </a:lnTo>
                  <a:lnTo>
                    <a:pt x="2017" y="1250"/>
                  </a:lnTo>
                  <a:lnTo>
                    <a:pt x="2021" y="1287"/>
                  </a:lnTo>
                  <a:lnTo>
                    <a:pt x="2026" y="1316"/>
                  </a:lnTo>
                  <a:lnTo>
                    <a:pt x="2029" y="1336"/>
                  </a:lnTo>
                  <a:lnTo>
                    <a:pt x="2030" y="1349"/>
                  </a:lnTo>
                  <a:lnTo>
                    <a:pt x="2032" y="1355"/>
                  </a:lnTo>
                  <a:lnTo>
                    <a:pt x="2027" y="1357"/>
                  </a:lnTo>
                  <a:lnTo>
                    <a:pt x="2016" y="1361"/>
                  </a:lnTo>
                  <a:lnTo>
                    <a:pt x="1998" y="1368"/>
                  </a:lnTo>
                  <a:lnTo>
                    <a:pt x="1972" y="1378"/>
                  </a:lnTo>
                  <a:lnTo>
                    <a:pt x="1941" y="1390"/>
                  </a:lnTo>
                  <a:lnTo>
                    <a:pt x="1905" y="1405"/>
                  </a:lnTo>
                  <a:lnTo>
                    <a:pt x="1861" y="1419"/>
                  </a:lnTo>
                  <a:lnTo>
                    <a:pt x="1814" y="1434"/>
                  </a:lnTo>
                  <a:lnTo>
                    <a:pt x="1762" y="1450"/>
                  </a:lnTo>
                  <a:lnTo>
                    <a:pt x="1706" y="1466"/>
                  </a:lnTo>
                  <a:lnTo>
                    <a:pt x="1647" y="1481"/>
                  </a:lnTo>
                  <a:lnTo>
                    <a:pt x="1582" y="1495"/>
                  </a:lnTo>
                  <a:lnTo>
                    <a:pt x="1517" y="1507"/>
                  </a:lnTo>
                  <a:lnTo>
                    <a:pt x="1448" y="1518"/>
                  </a:lnTo>
                  <a:lnTo>
                    <a:pt x="1377" y="1527"/>
                  </a:lnTo>
                  <a:lnTo>
                    <a:pt x="1305" y="1533"/>
                  </a:lnTo>
                  <a:lnTo>
                    <a:pt x="1231" y="1536"/>
                  </a:lnTo>
                  <a:lnTo>
                    <a:pt x="1157" y="1536"/>
                  </a:lnTo>
                  <a:lnTo>
                    <a:pt x="1082" y="1532"/>
                  </a:lnTo>
                  <a:lnTo>
                    <a:pt x="1008" y="1524"/>
                  </a:lnTo>
                  <a:lnTo>
                    <a:pt x="933" y="1511"/>
                  </a:lnTo>
                  <a:lnTo>
                    <a:pt x="859" y="1494"/>
                  </a:lnTo>
                  <a:lnTo>
                    <a:pt x="787" y="1469"/>
                  </a:lnTo>
                  <a:lnTo>
                    <a:pt x="716" y="1440"/>
                  </a:lnTo>
                  <a:lnTo>
                    <a:pt x="647" y="1405"/>
                  </a:lnTo>
                  <a:lnTo>
                    <a:pt x="580" y="1361"/>
                  </a:lnTo>
                  <a:lnTo>
                    <a:pt x="518" y="1313"/>
                  </a:lnTo>
                  <a:lnTo>
                    <a:pt x="459" y="1259"/>
                  </a:lnTo>
                  <a:lnTo>
                    <a:pt x="405" y="1202"/>
                  </a:lnTo>
                  <a:lnTo>
                    <a:pt x="356" y="1141"/>
                  </a:lnTo>
                  <a:lnTo>
                    <a:pt x="311" y="1076"/>
                  </a:lnTo>
                  <a:lnTo>
                    <a:pt x="268" y="1011"/>
                  </a:lnTo>
                  <a:lnTo>
                    <a:pt x="230" y="944"/>
                  </a:lnTo>
                  <a:lnTo>
                    <a:pt x="197" y="875"/>
                  </a:lnTo>
                  <a:lnTo>
                    <a:pt x="166" y="806"/>
                  </a:lnTo>
                  <a:lnTo>
                    <a:pt x="138" y="738"/>
                  </a:lnTo>
                  <a:lnTo>
                    <a:pt x="114" y="672"/>
                  </a:lnTo>
                  <a:lnTo>
                    <a:pt x="92" y="607"/>
                  </a:lnTo>
                  <a:lnTo>
                    <a:pt x="73" y="542"/>
                  </a:lnTo>
                  <a:lnTo>
                    <a:pt x="57" y="483"/>
                  </a:lnTo>
                  <a:lnTo>
                    <a:pt x="44" y="427"/>
                  </a:lnTo>
                  <a:lnTo>
                    <a:pt x="32" y="375"/>
                  </a:lnTo>
                  <a:lnTo>
                    <a:pt x="22" y="326"/>
                  </a:lnTo>
                  <a:lnTo>
                    <a:pt x="14" y="286"/>
                  </a:lnTo>
                  <a:lnTo>
                    <a:pt x="9" y="249"/>
                  </a:lnTo>
                  <a:lnTo>
                    <a:pt x="4" y="220"/>
                  </a:lnTo>
                  <a:lnTo>
                    <a:pt x="3" y="200"/>
                  </a:lnTo>
                  <a:lnTo>
                    <a:pt x="0" y="186"/>
                  </a:lnTo>
                  <a:lnTo>
                    <a:pt x="0" y="182"/>
                  </a:lnTo>
                  <a:lnTo>
                    <a:pt x="4" y="179"/>
                  </a:lnTo>
                  <a:lnTo>
                    <a:pt x="16" y="175"/>
                  </a:lnTo>
                  <a:lnTo>
                    <a:pt x="33" y="167"/>
                  </a:lnTo>
                  <a:lnTo>
                    <a:pt x="58" y="157"/>
                  </a:lnTo>
                  <a:lnTo>
                    <a:pt x="90" y="146"/>
                  </a:lnTo>
                  <a:lnTo>
                    <a:pt x="127" y="131"/>
                  </a:lnTo>
                  <a:lnTo>
                    <a:pt x="169" y="116"/>
                  </a:lnTo>
                  <a:lnTo>
                    <a:pt x="217" y="102"/>
                  </a:lnTo>
                  <a:lnTo>
                    <a:pt x="270" y="86"/>
                  </a:lnTo>
                  <a:lnTo>
                    <a:pt x="325" y="70"/>
                  </a:lnTo>
                  <a:lnTo>
                    <a:pt x="385" y="55"/>
                  </a:lnTo>
                  <a:lnTo>
                    <a:pt x="449" y="42"/>
                  </a:lnTo>
                  <a:lnTo>
                    <a:pt x="515" y="29"/>
                  </a:lnTo>
                  <a:lnTo>
                    <a:pt x="583" y="17"/>
                  </a:lnTo>
                  <a:lnTo>
                    <a:pt x="653" y="8"/>
                  </a:lnTo>
                  <a:lnTo>
                    <a:pt x="726" y="3"/>
                  </a:lnTo>
                  <a:lnTo>
                    <a:pt x="801" y="0"/>
                  </a:lnTo>
                  <a:lnTo>
                    <a:pt x="875" y="0"/>
                  </a:lnTo>
                  <a:lnTo>
                    <a:pt x="949" y="4"/>
                  </a:lnTo>
                  <a:lnTo>
                    <a:pt x="1024" y="11"/>
                  </a:lnTo>
                  <a:lnTo>
                    <a:pt x="1098" y="24"/>
                  </a:lnTo>
                  <a:lnTo>
                    <a:pt x="1173" y="43"/>
                  </a:lnTo>
                  <a:lnTo>
                    <a:pt x="1244" y="67"/>
                  </a:lnTo>
                  <a:lnTo>
                    <a:pt x="1314" y="96"/>
                  </a:lnTo>
                  <a:lnTo>
                    <a:pt x="1383" y="131"/>
                  </a:lnTo>
                </a:path>
              </a:pathLst>
            </a:custGeom>
            <a:gradFill rotWithShape="0">
              <a:gsLst>
                <a:gs pos="0">
                  <a:srgbClr val="FF7E3D"/>
                </a:gs>
                <a:gs pos="100000">
                  <a:srgbClr val="763A1C"/>
                </a:gs>
              </a:gsLst>
              <a:lin ang="13980000" scaled="1"/>
            </a:gradFill>
            <a:ln w="38160" cap="sq">
              <a:solidFill>
                <a:srgbClr val="FFFFFF"/>
              </a:solidFill>
              <a:round/>
              <a:headEnd/>
              <a:tailEnd/>
            </a:ln>
            <a:effectLst>
              <a:outerShdw dist="134956" dir="2927119" algn="ctr" rotWithShape="0">
                <a:srgbClr val="000000">
                  <a:alpha val="50026"/>
                </a:srgbClr>
              </a:outerShdw>
            </a:effec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45" name="Text Box 19">
              <a:extLst>
                <a:ext uri="{FF2B5EF4-FFF2-40B4-BE49-F238E27FC236}">
                  <a16:creationId xmlns:a16="http://schemas.microsoft.com/office/drawing/2014/main" xmlns="" id="{AFF5B8B6-573A-42C0-BA98-74809D205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560000">
              <a:off x="9918646" y="4592395"/>
              <a:ext cx="1178321" cy="486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1pPr>
              <a:lvl2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2pPr>
              <a:lvl3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3pPr>
              <a:lvl4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4pPr>
              <a:lvl5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9pPr>
            </a:lstStyle>
            <a:p>
              <a:pPr algn="ctr" eaLnBrk="1" hangingPunct="1">
                <a:buClrTx/>
                <a:buFontTx/>
                <a:buNone/>
              </a:pPr>
              <a:r>
                <a:rPr lang="uk-UA" altLang="en-US" sz="1350" dirty="0">
                  <a:solidFill>
                    <a:srgbClr val="FFFFFF"/>
                  </a:solidFill>
                </a:rPr>
                <a:t>Метод </a:t>
              </a:r>
            </a:p>
            <a:p>
              <a:pPr algn="ctr" eaLnBrk="1" hangingPunct="1">
                <a:buClrTx/>
                <a:buFontTx/>
                <a:buNone/>
              </a:pPr>
              <a:r>
                <a:rPr lang="uk-UA" altLang="en-US" sz="1350" dirty="0">
                  <a:solidFill>
                    <a:srgbClr val="FFFFFF"/>
                  </a:solidFill>
                </a:rPr>
                <a:t>пошуку</a:t>
              </a:r>
            </a:p>
          </p:txBody>
        </p:sp>
      </p:grp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xmlns="" id="{836AA77D-2B9C-471D-A72B-142893FD5CD6}"/>
              </a:ext>
            </a:extLst>
          </p:cNvPr>
          <p:cNvGrpSpPr/>
          <p:nvPr/>
        </p:nvGrpSpPr>
        <p:grpSpPr>
          <a:xfrm>
            <a:off x="9060182" y="4161719"/>
            <a:ext cx="1120328" cy="2447614"/>
            <a:chOff x="9061325" y="4165120"/>
            <a:chExt cx="1120328" cy="2447614"/>
          </a:xfrm>
          <a:solidFill>
            <a:schemeClr val="accent1"/>
          </a:solidFill>
        </p:grpSpPr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xmlns="" id="{C24344DD-F48D-430F-8DC1-44777051F3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160000">
              <a:off x="9061325" y="4165120"/>
              <a:ext cx="1120328" cy="2447614"/>
            </a:xfrm>
            <a:custGeom>
              <a:avLst/>
              <a:gdLst>
                <a:gd name="T0" fmla="*/ 1576759429 w 1470"/>
                <a:gd name="T1" fmla="*/ 1493641691 h 2346"/>
                <a:gd name="T2" fmla="*/ 1552038490 w 1470"/>
                <a:gd name="T3" fmla="*/ 1666261755 h 2346"/>
                <a:gd name="T4" fmla="*/ 1504746800 w 1470"/>
                <a:gd name="T5" fmla="*/ 1832888478 h 2346"/>
                <a:gd name="T6" fmla="*/ 1439182661 w 1470"/>
                <a:gd name="T7" fmla="*/ 1992321877 h 2346"/>
                <a:gd name="T8" fmla="*/ 1361795600 w 1470"/>
                <a:gd name="T9" fmla="*/ 2138569706 h 2346"/>
                <a:gd name="T10" fmla="*/ 1275809861 w 1470"/>
                <a:gd name="T11" fmla="*/ 2147483647 h 2346"/>
                <a:gd name="T12" fmla="*/ 1184450727 w 1470"/>
                <a:gd name="T13" fmla="*/ 2147483647 h 2346"/>
                <a:gd name="T14" fmla="*/ 1095240743 w 1470"/>
                <a:gd name="T15" fmla="*/ 2147483647 h 2346"/>
                <a:gd name="T16" fmla="*/ 1009255004 w 1470"/>
                <a:gd name="T17" fmla="*/ 2147483647 h 2346"/>
                <a:gd name="T18" fmla="*/ 930792849 w 1470"/>
                <a:gd name="T19" fmla="*/ 2147483647 h 2346"/>
                <a:gd name="T20" fmla="*/ 866303804 w 1470"/>
                <a:gd name="T21" fmla="*/ 2147483647 h 2346"/>
                <a:gd name="T22" fmla="*/ 820087208 w 1470"/>
                <a:gd name="T23" fmla="*/ 2147483647 h 2346"/>
                <a:gd name="T24" fmla="*/ 794291176 w 1470"/>
                <a:gd name="T25" fmla="*/ 2147483647 h 2346"/>
                <a:gd name="T26" fmla="*/ 786767592 w 1470"/>
                <a:gd name="T27" fmla="*/ 2147483647 h 2346"/>
                <a:gd name="T28" fmla="*/ 762046653 w 1470"/>
                <a:gd name="T29" fmla="*/ 2147483647 h 2346"/>
                <a:gd name="T30" fmla="*/ 714754963 w 1470"/>
                <a:gd name="T31" fmla="*/ 2147483647 h 2346"/>
                <a:gd name="T32" fmla="*/ 649190824 w 1470"/>
                <a:gd name="T33" fmla="*/ 2147483647 h 2346"/>
                <a:gd name="T34" fmla="*/ 571803763 w 1470"/>
                <a:gd name="T35" fmla="*/ 2147483647 h 2346"/>
                <a:gd name="T36" fmla="*/ 485818024 w 1470"/>
                <a:gd name="T37" fmla="*/ 2147483647 h 2346"/>
                <a:gd name="T38" fmla="*/ 394458890 w 1470"/>
                <a:gd name="T39" fmla="*/ 2147483647 h 2346"/>
                <a:gd name="T40" fmla="*/ 305248906 w 1470"/>
                <a:gd name="T41" fmla="*/ 2147483647 h 2346"/>
                <a:gd name="T42" fmla="*/ 219263167 w 1470"/>
                <a:gd name="T43" fmla="*/ 2138569706 h 2346"/>
                <a:gd name="T44" fmla="*/ 140801012 w 1470"/>
                <a:gd name="T45" fmla="*/ 1992321877 h 2346"/>
                <a:gd name="T46" fmla="*/ 76311967 w 1470"/>
                <a:gd name="T47" fmla="*/ 1832888478 h 2346"/>
                <a:gd name="T48" fmla="*/ 29020278 w 1470"/>
                <a:gd name="T49" fmla="*/ 1666261755 h 2346"/>
                <a:gd name="T50" fmla="*/ 4299339 w 1470"/>
                <a:gd name="T51" fmla="*/ 1493641691 h 2346"/>
                <a:gd name="T52" fmla="*/ 4299339 w 1470"/>
                <a:gd name="T53" fmla="*/ 1317426059 h 2346"/>
                <a:gd name="T54" fmla="*/ 29020278 w 1470"/>
                <a:gd name="T55" fmla="*/ 1143607107 h 2346"/>
                <a:gd name="T56" fmla="*/ 76311967 w 1470"/>
                <a:gd name="T57" fmla="*/ 978179271 h 2346"/>
                <a:gd name="T58" fmla="*/ 140801012 w 1470"/>
                <a:gd name="T59" fmla="*/ 819944760 h 2346"/>
                <a:gd name="T60" fmla="*/ 219263167 w 1470"/>
                <a:gd name="T61" fmla="*/ 671300251 h 2346"/>
                <a:gd name="T62" fmla="*/ 305248906 w 1470"/>
                <a:gd name="T63" fmla="*/ 534642426 h 2346"/>
                <a:gd name="T64" fmla="*/ 394458890 w 1470"/>
                <a:gd name="T65" fmla="*/ 411171267 h 2346"/>
                <a:gd name="T66" fmla="*/ 485818024 w 1470"/>
                <a:gd name="T67" fmla="*/ 300885678 h 2346"/>
                <a:gd name="T68" fmla="*/ 571803763 w 1470"/>
                <a:gd name="T69" fmla="*/ 204985642 h 2346"/>
                <a:gd name="T70" fmla="*/ 649190824 w 1470"/>
                <a:gd name="T71" fmla="*/ 125868934 h 2346"/>
                <a:gd name="T72" fmla="*/ 714754963 w 1470"/>
                <a:gd name="T73" fmla="*/ 65931138 h 2346"/>
                <a:gd name="T74" fmla="*/ 762046653 w 1470"/>
                <a:gd name="T75" fmla="*/ 22776669 h 2346"/>
                <a:gd name="T76" fmla="*/ 786767592 w 1470"/>
                <a:gd name="T77" fmla="*/ 1198887 h 2346"/>
                <a:gd name="T78" fmla="*/ 794291176 w 1470"/>
                <a:gd name="T79" fmla="*/ 1198887 h 2346"/>
                <a:gd name="T80" fmla="*/ 820087208 w 1470"/>
                <a:gd name="T81" fmla="*/ 22776669 h 2346"/>
                <a:gd name="T82" fmla="*/ 866303804 w 1470"/>
                <a:gd name="T83" fmla="*/ 65931138 h 2346"/>
                <a:gd name="T84" fmla="*/ 930792849 w 1470"/>
                <a:gd name="T85" fmla="*/ 125868934 h 2346"/>
                <a:gd name="T86" fmla="*/ 1009255004 w 1470"/>
                <a:gd name="T87" fmla="*/ 204985642 h 2346"/>
                <a:gd name="T88" fmla="*/ 1095240743 w 1470"/>
                <a:gd name="T89" fmla="*/ 300885678 h 2346"/>
                <a:gd name="T90" fmla="*/ 1184450727 w 1470"/>
                <a:gd name="T91" fmla="*/ 411171267 h 2346"/>
                <a:gd name="T92" fmla="*/ 1275809861 w 1470"/>
                <a:gd name="T93" fmla="*/ 534642426 h 2346"/>
                <a:gd name="T94" fmla="*/ 1361795600 w 1470"/>
                <a:gd name="T95" fmla="*/ 671300251 h 2346"/>
                <a:gd name="T96" fmla="*/ 1439182661 w 1470"/>
                <a:gd name="T97" fmla="*/ 819944760 h 2346"/>
                <a:gd name="T98" fmla="*/ 1504746800 w 1470"/>
                <a:gd name="T99" fmla="*/ 978179271 h 2346"/>
                <a:gd name="T100" fmla="*/ 1552038490 w 1470"/>
                <a:gd name="T101" fmla="*/ 1143607107 h 2346"/>
                <a:gd name="T102" fmla="*/ 1576759429 w 1470"/>
                <a:gd name="T103" fmla="*/ 1317426059 h 234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5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5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40"/>
                  </a:lnTo>
                  <a:lnTo>
                    <a:pt x="835" y="2266"/>
                  </a:lnTo>
                  <a:lnTo>
                    <a:pt x="806" y="2291"/>
                  </a:lnTo>
                  <a:lnTo>
                    <a:pt x="783" y="2310"/>
                  </a:lnTo>
                  <a:lnTo>
                    <a:pt x="763" y="2326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6"/>
                  </a:lnTo>
                  <a:lnTo>
                    <a:pt x="688" y="2310"/>
                  </a:lnTo>
                  <a:lnTo>
                    <a:pt x="665" y="2291"/>
                  </a:lnTo>
                  <a:lnTo>
                    <a:pt x="636" y="2266"/>
                  </a:lnTo>
                  <a:lnTo>
                    <a:pt x="604" y="2240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5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5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9"/>
                  </a:lnTo>
                  <a:lnTo>
                    <a:pt x="13" y="1026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6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5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1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1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5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6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6"/>
                  </a:lnTo>
                  <a:lnTo>
                    <a:pt x="1467" y="1099"/>
                  </a:lnTo>
                  <a:lnTo>
                    <a:pt x="1470" y="1173"/>
                  </a:lnTo>
                </a:path>
              </a:pathLst>
            </a:custGeom>
            <a:grpFill/>
            <a:ln w="38160" cap="sq">
              <a:solidFill>
                <a:srgbClr val="FFFFFF"/>
              </a:solidFill>
              <a:round/>
              <a:headEnd/>
              <a:tailEnd/>
            </a:ln>
            <a:effectLst>
              <a:outerShdw dist="134956" dir="2927119" algn="ctr" rotWithShape="0">
                <a:srgbClr val="000000">
                  <a:alpha val="50026"/>
                </a:srgbClr>
              </a:outerShdw>
            </a:effectLst>
          </p:spPr>
          <p:txBody>
            <a:bodyPr wrap="none" anchor="ctr"/>
            <a:lstStyle/>
            <a:p>
              <a:endParaRPr lang="en-US" sz="1350" dirty="0"/>
            </a:p>
          </p:txBody>
        </p:sp>
        <p:sp>
          <p:nvSpPr>
            <p:cNvPr id="43" name="Text Box 17">
              <a:extLst>
                <a:ext uri="{FF2B5EF4-FFF2-40B4-BE49-F238E27FC236}">
                  <a16:creationId xmlns:a16="http://schemas.microsoft.com/office/drawing/2014/main" xmlns="" id="{A02FCB72-08F2-43C0-B709-4DC99F0E49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3600000">
              <a:off x="8999467" y="5123808"/>
              <a:ext cx="1158105" cy="42426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67500" tIns="35100" rIns="67500" bIns="351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1pPr>
              <a:lvl2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2pPr>
              <a:lvl3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3pPr>
              <a:lvl4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4pPr>
              <a:lvl5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9pPr>
            </a:lstStyle>
            <a:p>
              <a:pPr algn="ctr" eaLnBrk="1" hangingPunct="1">
                <a:buClrTx/>
                <a:buFontTx/>
                <a:buNone/>
              </a:pPr>
              <a:r>
                <a:rPr lang="uk-UA" altLang="en-US" sz="1350" dirty="0">
                  <a:solidFill>
                    <a:srgbClr val="FFFFFF"/>
                  </a:solidFill>
                </a:rPr>
                <a:t>Дослідницький</a:t>
              </a:r>
            </a:p>
            <a:p>
              <a:pPr algn="ctr" eaLnBrk="1" hangingPunct="1">
                <a:buClrTx/>
                <a:buFontTx/>
                <a:buNone/>
              </a:pPr>
              <a:r>
                <a:rPr lang="uk-UA" altLang="en-US" sz="1350" dirty="0">
                  <a:solidFill>
                    <a:srgbClr val="FFFFFF"/>
                  </a:solidFill>
                </a:rPr>
                <a:t>метод</a:t>
              </a:r>
            </a:p>
          </p:txBody>
        </p:sp>
      </p:grpSp>
      <p:grpSp>
        <p:nvGrpSpPr>
          <p:cNvPr id="53" name="Группа 52">
            <a:extLst>
              <a:ext uri="{FF2B5EF4-FFF2-40B4-BE49-F238E27FC236}">
                <a16:creationId xmlns:a16="http://schemas.microsoft.com/office/drawing/2014/main" xmlns="" id="{99895CEB-311D-431E-8273-0FA172C3423C}"/>
              </a:ext>
            </a:extLst>
          </p:cNvPr>
          <p:cNvGrpSpPr/>
          <p:nvPr/>
        </p:nvGrpSpPr>
        <p:grpSpPr>
          <a:xfrm>
            <a:off x="8940664" y="3108039"/>
            <a:ext cx="2278081" cy="1079069"/>
            <a:chOff x="9122110" y="3122875"/>
            <a:chExt cx="2278081" cy="1079069"/>
          </a:xfrm>
        </p:grpSpPr>
        <p:sp>
          <p:nvSpPr>
            <p:cNvPr id="51" name="Freeform 7">
              <a:extLst>
                <a:ext uri="{FF2B5EF4-FFF2-40B4-BE49-F238E27FC236}">
                  <a16:creationId xmlns:a16="http://schemas.microsoft.com/office/drawing/2014/main" xmlns="" id="{87020894-54C3-4B0E-9B19-39D2CA5DB4E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120000">
              <a:off x="9122110" y="3122875"/>
              <a:ext cx="2278081" cy="1079069"/>
            </a:xfrm>
            <a:custGeom>
              <a:avLst/>
              <a:gdLst>
                <a:gd name="T0" fmla="*/ 2147483647 w 2032"/>
                <a:gd name="T1" fmla="*/ 2147483647 h 1536"/>
                <a:gd name="T2" fmla="*/ 2147483647 w 2032"/>
                <a:gd name="T3" fmla="*/ 2147483647 h 1536"/>
                <a:gd name="T4" fmla="*/ 2147483647 w 2032"/>
                <a:gd name="T5" fmla="*/ 2147483647 h 1536"/>
                <a:gd name="T6" fmla="*/ 2147483647 w 2032"/>
                <a:gd name="T7" fmla="*/ 0 h 1536"/>
                <a:gd name="T8" fmla="*/ 2147483647 w 2032"/>
                <a:gd name="T9" fmla="*/ 2147483647 h 1536"/>
                <a:gd name="T10" fmla="*/ 2147483647 w 2032"/>
                <a:gd name="T11" fmla="*/ 2147483647 h 1536"/>
                <a:gd name="T12" fmla="*/ 2147483647 w 2032"/>
                <a:gd name="T13" fmla="*/ 2147483647 h 1536"/>
                <a:gd name="T14" fmla="*/ 2147483647 w 2032"/>
                <a:gd name="T15" fmla="*/ 2147483647 h 1536"/>
                <a:gd name="T16" fmla="*/ 2147483647 w 2032"/>
                <a:gd name="T17" fmla="*/ 2147483647 h 1536"/>
                <a:gd name="T18" fmla="*/ 2147483647 w 2032"/>
                <a:gd name="T19" fmla="*/ 2147483647 h 1536"/>
                <a:gd name="T20" fmla="*/ 2147483647 w 2032"/>
                <a:gd name="T21" fmla="*/ 2147483647 h 1536"/>
                <a:gd name="T22" fmla="*/ 2147483647 w 2032"/>
                <a:gd name="T23" fmla="*/ 2147483647 h 1536"/>
                <a:gd name="T24" fmla="*/ 2147483647 w 2032"/>
                <a:gd name="T25" fmla="*/ 2147483647 h 1536"/>
                <a:gd name="T26" fmla="*/ 2147483647 w 2032"/>
                <a:gd name="T27" fmla="*/ 2147483647 h 1536"/>
                <a:gd name="T28" fmla="*/ 2147483647 w 2032"/>
                <a:gd name="T29" fmla="*/ 2147483647 h 1536"/>
                <a:gd name="T30" fmla="*/ 2147483647 w 2032"/>
                <a:gd name="T31" fmla="*/ 2147483647 h 1536"/>
                <a:gd name="T32" fmla="*/ 2147483647 w 2032"/>
                <a:gd name="T33" fmla="*/ 2147483647 h 1536"/>
                <a:gd name="T34" fmla="*/ 2147483647 w 2032"/>
                <a:gd name="T35" fmla="*/ 2147483647 h 1536"/>
                <a:gd name="T36" fmla="*/ 2147483647 w 2032"/>
                <a:gd name="T37" fmla="*/ 2147483647 h 1536"/>
                <a:gd name="T38" fmla="*/ 2147483647 w 2032"/>
                <a:gd name="T39" fmla="*/ 2147483647 h 1536"/>
                <a:gd name="T40" fmla="*/ 2147483647 w 2032"/>
                <a:gd name="T41" fmla="*/ 2147483647 h 1536"/>
                <a:gd name="T42" fmla="*/ 2147483647 w 2032"/>
                <a:gd name="T43" fmla="*/ 2147483647 h 1536"/>
                <a:gd name="T44" fmla="*/ 2147483647 w 2032"/>
                <a:gd name="T45" fmla="*/ 2147483647 h 1536"/>
                <a:gd name="T46" fmla="*/ 2147483647 w 2032"/>
                <a:gd name="T47" fmla="*/ 2147483647 h 1536"/>
                <a:gd name="T48" fmla="*/ 2147483647 w 2032"/>
                <a:gd name="T49" fmla="*/ 2147483647 h 1536"/>
                <a:gd name="T50" fmla="*/ 2147483647 w 2032"/>
                <a:gd name="T51" fmla="*/ 2147483647 h 1536"/>
                <a:gd name="T52" fmla="*/ 2147483647 w 2032"/>
                <a:gd name="T53" fmla="*/ 2147483647 h 1536"/>
                <a:gd name="T54" fmla="*/ 2147483647 w 2032"/>
                <a:gd name="T55" fmla="*/ 2147483647 h 1536"/>
                <a:gd name="T56" fmla="*/ 2147483647 w 2032"/>
                <a:gd name="T57" fmla="*/ 2147483647 h 1536"/>
                <a:gd name="T58" fmla="*/ 2147483647 w 2032"/>
                <a:gd name="T59" fmla="*/ 2147483647 h 1536"/>
                <a:gd name="T60" fmla="*/ 2147483647 w 2032"/>
                <a:gd name="T61" fmla="*/ 2147483647 h 1536"/>
                <a:gd name="T62" fmla="*/ 2147483647 w 2032"/>
                <a:gd name="T63" fmla="*/ 2147483647 h 1536"/>
                <a:gd name="T64" fmla="*/ 2147483647 w 2032"/>
                <a:gd name="T65" fmla="*/ 2147483647 h 1536"/>
                <a:gd name="T66" fmla="*/ 2147483647 w 2032"/>
                <a:gd name="T67" fmla="*/ 2147483647 h 1536"/>
                <a:gd name="T68" fmla="*/ 2147483647 w 2032"/>
                <a:gd name="T69" fmla="*/ 2147483647 h 1536"/>
                <a:gd name="T70" fmla="*/ 2147483647 w 2032"/>
                <a:gd name="T71" fmla="*/ 2147483647 h 1536"/>
                <a:gd name="T72" fmla="*/ 2147483647 w 2032"/>
                <a:gd name="T73" fmla="*/ 2147483647 h 1536"/>
                <a:gd name="T74" fmla="*/ 0 w 2032"/>
                <a:gd name="T75" fmla="*/ 2147483647 h 1536"/>
                <a:gd name="T76" fmla="*/ 2147483647 w 2032"/>
                <a:gd name="T77" fmla="*/ 2147483647 h 1536"/>
                <a:gd name="T78" fmla="*/ 2147483647 w 2032"/>
                <a:gd name="T79" fmla="*/ 2147483647 h 1536"/>
                <a:gd name="T80" fmla="*/ 2147483647 w 2032"/>
                <a:gd name="T81" fmla="*/ 2147483647 h 1536"/>
                <a:gd name="T82" fmla="*/ 2147483647 w 2032"/>
                <a:gd name="T83" fmla="*/ 2147483647 h 1536"/>
                <a:gd name="T84" fmla="*/ 2147483647 w 2032"/>
                <a:gd name="T85" fmla="*/ 2147483647 h 1536"/>
                <a:gd name="T86" fmla="*/ 2147483647 w 2032"/>
                <a:gd name="T87" fmla="*/ 2147483647 h 1536"/>
                <a:gd name="T88" fmla="*/ 2147483647 w 2032"/>
                <a:gd name="T89" fmla="*/ 2147483647 h 1536"/>
                <a:gd name="T90" fmla="*/ 2147483647 w 2032"/>
                <a:gd name="T91" fmla="*/ 2147483647 h 1536"/>
                <a:gd name="T92" fmla="*/ 2147483647 w 2032"/>
                <a:gd name="T93" fmla="*/ 2147483647 h 1536"/>
                <a:gd name="T94" fmla="*/ 2147483647 w 2032"/>
                <a:gd name="T95" fmla="*/ 2147483647 h 1536"/>
                <a:gd name="T96" fmla="*/ 2147483647 w 2032"/>
                <a:gd name="T97" fmla="*/ 2147483647 h 1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032"/>
                <a:gd name="T148" fmla="*/ 0 h 1536"/>
                <a:gd name="T149" fmla="*/ 2032 w 2032"/>
                <a:gd name="T150" fmla="*/ 1536 h 1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032" h="1536">
                  <a:moveTo>
                    <a:pt x="647" y="131"/>
                  </a:moveTo>
                  <a:lnTo>
                    <a:pt x="716" y="96"/>
                  </a:lnTo>
                  <a:lnTo>
                    <a:pt x="787" y="67"/>
                  </a:lnTo>
                  <a:lnTo>
                    <a:pt x="859" y="43"/>
                  </a:lnTo>
                  <a:lnTo>
                    <a:pt x="933" y="25"/>
                  </a:lnTo>
                  <a:lnTo>
                    <a:pt x="1008" y="11"/>
                  </a:lnTo>
                  <a:lnTo>
                    <a:pt x="1082" y="4"/>
                  </a:lnTo>
                  <a:lnTo>
                    <a:pt x="1157" y="0"/>
                  </a:lnTo>
                  <a:lnTo>
                    <a:pt x="1231" y="0"/>
                  </a:lnTo>
                  <a:lnTo>
                    <a:pt x="1305" y="3"/>
                  </a:lnTo>
                  <a:lnTo>
                    <a:pt x="1377" y="8"/>
                  </a:lnTo>
                  <a:lnTo>
                    <a:pt x="1448" y="17"/>
                  </a:lnTo>
                  <a:lnTo>
                    <a:pt x="1517" y="29"/>
                  </a:lnTo>
                  <a:lnTo>
                    <a:pt x="1582" y="42"/>
                  </a:lnTo>
                  <a:lnTo>
                    <a:pt x="1647" y="55"/>
                  </a:lnTo>
                  <a:lnTo>
                    <a:pt x="1706" y="70"/>
                  </a:lnTo>
                  <a:lnTo>
                    <a:pt x="1762" y="86"/>
                  </a:lnTo>
                  <a:lnTo>
                    <a:pt x="1814" y="102"/>
                  </a:lnTo>
                  <a:lnTo>
                    <a:pt x="1861" y="116"/>
                  </a:lnTo>
                  <a:lnTo>
                    <a:pt x="1905" y="131"/>
                  </a:lnTo>
                  <a:lnTo>
                    <a:pt x="1941" y="146"/>
                  </a:lnTo>
                  <a:lnTo>
                    <a:pt x="1972" y="157"/>
                  </a:lnTo>
                  <a:lnTo>
                    <a:pt x="1998" y="167"/>
                  </a:lnTo>
                  <a:lnTo>
                    <a:pt x="2016" y="175"/>
                  </a:lnTo>
                  <a:lnTo>
                    <a:pt x="2027" y="179"/>
                  </a:lnTo>
                  <a:lnTo>
                    <a:pt x="2032" y="182"/>
                  </a:lnTo>
                  <a:lnTo>
                    <a:pt x="2030" y="186"/>
                  </a:lnTo>
                  <a:lnTo>
                    <a:pt x="2029" y="200"/>
                  </a:lnTo>
                  <a:lnTo>
                    <a:pt x="2026" y="220"/>
                  </a:lnTo>
                  <a:lnTo>
                    <a:pt x="2021" y="249"/>
                  </a:lnTo>
                  <a:lnTo>
                    <a:pt x="2017" y="286"/>
                  </a:lnTo>
                  <a:lnTo>
                    <a:pt x="2008" y="327"/>
                  </a:lnTo>
                  <a:lnTo>
                    <a:pt x="2000" y="375"/>
                  </a:lnTo>
                  <a:lnTo>
                    <a:pt x="1988" y="427"/>
                  </a:lnTo>
                  <a:lnTo>
                    <a:pt x="1975" y="483"/>
                  </a:lnTo>
                  <a:lnTo>
                    <a:pt x="1957" y="542"/>
                  </a:lnTo>
                  <a:lnTo>
                    <a:pt x="1940" y="607"/>
                  </a:lnTo>
                  <a:lnTo>
                    <a:pt x="1918" y="672"/>
                  </a:lnTo>
                  <a:lnTo>
                    <a:pt x="1893" y="738"/>
                  </a:lnTo>
                  <a:lnTo>
                    <a:pt x="1865" y="807"/>
                  </a:lnTo>
                  <a:lnTo>
                    <a:pt x="1835" y="875"/>
                  </a:lnTo>
                  <a:lnTo>
                    <a:pt x="1801" y="944"/>
                  </a:lnTo>
                  <a:lnTo>
                    <a:pt x="1763" y="1011"/>
                  </a:lnTo>
                  <a:lnTo>
                    <a:pt x="1721" y="1076"/>
                  </a:lnTo>
                  <a:lnTo>
                    <a:pt x="1676" y="1141"/>
                  </a:lnTo>
                  <a:lnTo>
                    <a:pt x="1626" y="1202"/>
                  </a:lnTo>
                  <a:lnTo>
                    <a:pt x="1572" y="1259"/>
                  </a:lnTo>
                  <a:lnTo>
                    <a:pt x="1514" y="1313"/>
                  </a:lnTo>
                  <a:lnTo>
                    <a:pt x="1451" y="1361"/>
                  </a:lnTo>
                  <a:lnTo>
                    <a:pt x="1383" y="1405"/>
                  </a:lnTo>
                  <a:lnTo>
                    <a:pt x="1314" y="1440"/>
                  </a:lnTo>
                  <a:lnTo>
                    <a:pt x="1244" y="1469"/>
                  </a:lnTo>
                  <a:lnTo>
                    <a:pt x="1173" y="1494"/>
                  </a:lnTo>
                  <a:lnTo>
                    <a:pt x="1098" y="1511"/>
                  </a:lnTo>
                  <a:lnTo>
                    <a:pt x="1024" y="1524"/>
                  </a:lnTo>
                  <a:lnTo>
                    <a:pt x="949" y="1532"/>
                  </a:lnTo>
                  <a:lnTo>
                    <a:pt x="875" y="1536"/>
                  </a:lnTo>
                  <a:lnTo>
                    <a:pt x="801" y="1536"/>
                  </a:lnTo>
                  <a:lnTo>
                    <a:pt x="726" y="1533"/>
                  </a:lnTo>
                  <a:lnTo>
                    <a:pt x="653" y="1527"/>
                  </a:lnTo>
                  <a:lnTo>
                    <a:pt x="583" y="1519"/>
                  </a:lnTo>
                  <a:lnTo>
                    <a:pt x="515" y="1507"/>
                  </a:lnTo>
                  <a:lnTo>
                    <a:pt x="449" y="1495"/>
                  </a:lnTo>
                  <a:lnTo>
                    <a:pt x="385" y="1481"/>
                  </a:lnTo>
                  <a:lnTo>
                    <a:pt x="325" y="1466"/>
                  </a:lnTo>
                  <a:lnTo>
                    <a:pt x="270" y="1450"/>
                  </a:lnTo>
                  <a:lnTo>
                    <a:pt x="217" y="1434"/>
                  </a:lnTo>
                  <a:lnTo>
                    <a:pt x="169" y="1419"/>
                  </a:lnTo>
                  <a:lnTo>
                    <a:pt x="127" y="1405"/>
                  </a:lnTo>
                  <a:lnTo>
                    <a:pt x="90" y="1390"/>
                  </a:lnTo>
                  <a:lnTo>
                    <a:pt x="58" y="1379"/>
                  </a:lnTo>
                  <a:lnTo>
                    <a:pt x="33" y="1368"/>
                  </a:lnTo>
                  <a:lnTo>
                    <a:pt x="16" y="1361"/>
                  </a:lnTo>
                  <a:lnTo>
                    <a:pt x="4" y="1357"/>
                  </a:lnTo>
                  <a:lnTo>
                    <a:pt x="0" y="1355"/>
                  </a:lnTo>
                  <a:lnTo>
                    <a:pt x="0" y="1349"/>
                  </a:lnTo>
                  <a:lnTo>
                    <a:pt x="3" y="1336"/>
                  </a:lnTo>
                  <a:lnTo>
                    <a:pt x="4" y="1316"/>
                  </a:lnTo>
                  <a:lnTo>
                    <a:pt x="9" y="1287"/>
                  </a:lnTo>
                  <a:lnTo>
                    <a:pt x="14" y="1250"/>
                  </a:lnTo>
                  <a:lnTo>
                    <a:pt x="22" y="1209"/>
                  </a:lnTo>
                  <a:lnTo>
                    <a:pt x="32" y="1161"/>
                  </a:lnTo>
                  <a:lnTo>
                    <a:pt x="44" y="1109"/>
                  </a:lnTo>
                  <a:lnTo>
                    <a:pt x="57" y="1053"/>
                  </a:lnTo>
                  <a:lnTo>
                    <a:pt x="73" y="993"/>
                  </a:lnTo>
                  <a:lnTo>
                    <a:pt x="92" y="929"/>
                  </a:lnTo>
                  <a:lnTo>
                    <a:pt x="114" y="865"/>
                  </a:lnTo>
                  <a:lnTo>
                    <a:pt x="138" y="798"/>
                  </a:lnTo>
                  <a:lnTo>
                    <a:pt x="166" y="729"/>
                  </a:lnTo>
                  <a:lnTo>
                    <a:pt x="197" y="661"/>
                  </a:lnTo>
                  <a:lnTo>
                    <a:pt x="230" y="592"/>
                  </a:lnTo>
                  <a:lnTo>
                    <a:pt x="268" y="525"/>
                  </a:lnTo>
                  <a:lnTo>
                    <a:pt x="311" y="459"/>
                  </a:lnTo>
                  <a:lnTo>
                    <a:pt x="356" y="395"/>
                  </a:lnTo>
                  <a:lnTo>
                    <a:pt x="405" y="334"/>
                  </a:lnTo>
                  <a:lnTo>
                    <a:pt x="459" y="277"/>
                  </a:lnTo>
                  <a:lnTo>
                    <a:pt x="518" y="223"/>
                  </a:lnTo>
                  <a:lnTo>
                    <a:pt x="580" y="175"/>
                  </a:lnTo>
                  <a:lnTo>
                    <a:pt x="647" y="131"/>
                  </a:lnTo>
                </a:path>
              </a:pathLst>
            </a:custGeom>
            <a:solidFill>
              <a:srgbClr val="D0A300"/>
            </a:solidFill>
            <a:ln w="38160" cap="sq">
              <a:solidFill>
                <a:srgbClr val="FFFFFF"/>
              </a:solidFill>
              <a:round/>
              <a:headEnd/>
              <a:tailEnd/>
            </a:ln>
            <a:effectLst>
              <a:outerShdw dist="134956" dir="2927119" algn="ctr" rotWithShape="0">
                <a:srgbClr val="000000">
                  <a:alpha val="50026"/>
                </a:srgbClr>
              </a:outerShdw>
            </a:effec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52" name="Text Box 12">
              <a:extLst>
                <a:ext uri="{FF2B5EF4-FFF2-40B4-BE49-F238E27FC236}">
                  <a16:creationId xmlns:a16="http://schemas.microsoft.com/office/drawing/2014/main" xmlns="" id="{315F5BFD-D6D8-4A38-8180-EAD7793C39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0280000">
              <a:off x="9371479" y="3449701"/>
              <a:ext cx="1378396" cy="486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1pPr>
              <a:lvl2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2pPr>
              <a:lvl3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3pPr>
              <a:lvl4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4pPr>
              <a:lvl5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9pPr>
            </a:lstStyle>
            <a:p>
              <a:pPr algn="ctr" eaLnBrk="1" hangingPunct="1">
                <a:buClrTx/>
                <a:buFontTx/>
                <a:buNone/>
              </a:pPr>
              <a:r>
                <a:rPr lang="uk-UA" altLang="en-US" sz="1350" dirty="0">
                  <a:solidFill>
                    <a:srgbClr val="FFFFFF"/>
                  </a:solidFill>
                </a:rPr>
                <a:t>Самостійна </a:t>
              </a:r>
            </a:p>
            <a:p>
              <a:pPr algn="ctr" eaLnBrk="1" hangingPunct="1">
                <a:buClrTx/>
                <a:buFontTx/>
                <a:buNone/>
              </a:pPr>
              <a:r>
                <a:rPr lang="uk-UA" altLang="en-US" sz="1350" dirty="0">
                  <a:solidFill>
                    <a:srgbClr val="FFFFFF"/>
                  </a:solidFill>
                </a:rPr>
                <a:t>діяльність</a:t>
              </a:r>
            </a:p>
          </p:txBody>
        </p:sp>
      </p:grp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xmlns="" id="{DAC8D7FD-0E75-4C22-8D5F-FEBA2A85E844}"/>
              </a:ext>
            </a:extLst>
          </p:cNvPr>
          <p:cNvGrpSpPr/>
          <p:nvPr/>
        </p:nvGrpSpPr>
        <p:grpSpPr>
          <a:xfrm>
            <a:off x="8307221" y="3702426"/>
            <a:ext cx="1201098" cy="1060818"/>
            <a:chOff x="8307221" y="3702426"/>
            <a:chExt cx="1201098" cy="1060818"/>
          </a:xfrm>
        </p:grpSpPr>
        <p:sp>
          <p:nvSpPr>
            <p:cNvPr id="36" name="Oval 10">
              <a:extLst>
                <a:ext uri="{FF2B5EF4-FFF2-40B4-BE49-F238E27FC236}">
                  <a16:creationId xmlns:a16="http://schemas.microsoft.com/office/drawing/2014/main" xmlns="" id="{485F40C4-9A0E-4474-91BB-84FEDC21E9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07221" y="3705117"/>
              <a:ext cx="1201098" cy="1058127"/>
            </a:xfrm>
            <a:prstGeom prst="ellipse">
              <a:avLst/>
            </a:prstGeom>
            <a:gradFill rotWithShape="0">
              <a:gsLst>
                <a:gs pos="0">
                  <a:srgbClr val="FFFF00"/>
                </a:gs>
                <a:gs pos="100000">
                  <a:srgbClr val="3E3E00"/>
                </a:gs>
              </a:gsLst>
              <a:lin ang="5400000" scaled="1"/>
            </a:gradFill>
            <a:ln w="3816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en-US" sz="1350"/>
            </a:p>
          </p:txBody>
        </p:sp>
        <p:sp>
          <p:nvSpPr>
            <p:cNvPr id="46" name="Text Box 20">
              <a:extLst>
                <a:ext uri="{FF2B5EF4-FFF2-40B4-BE49-F238E27FC236}">
                  <a16:creationId xmlns:a16="http://schemas.microsoft.com/office/drawing/2014/main" xmlns="" id="{20C3ACDE-61C4-4204-9798-D22A051E0D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35790" y="3702426"/>
              <a:ext cx="1123657" cy="786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1pPr>
              <a:lvl2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2pPr>
              <a:lvl3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3pPr>
              <a:lvl4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4pPr>
              <a:lvl5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 PL SungtiL GB" charset="0"/>
                </a:defRPr>
              </a:lvl9pPr>
            </a:lstStyle>
            <a:p>
              <a:pPr algn="ctr" eaLnBrk="1" hangingPunct="1">
                <a:buClrTx/>
                <a:buFontTx/>
                <a:buNone/>
              </a:pPr>
              <a:r>
                <a:rPr lang="uk-UA" altLang="en-US" sz="135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Що забезпечує </a:t>
              </a:r>
            </a:p>
            <a:p>
              <a:pPr algn="ctr" eaLnBrk="1" hangingPunct="1">
                <a:buClrTx/>
                <a:buFontTx/>
                <a:buNone/>
              </a:pPr>
              <a:r>
                <a:rPr lang="uk-UA" altLang="en-US" sz="135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творчий</a:t>
              </a:r>
            </a:p>
            <a:p>
              <a:pPr algn="ctr" eaLnBrk="1" hangingPunct="1">
                <a:buClrTx/>
                <a:buFontTx/>
                <a:buNone/>
              </a:pPr>
              <a:r>
                <a:rPr lang="uk-UA" altLang="en-US" sz="135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розвиток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6C31D63A-F395-4AAA-9656-44FCF24994D7}"/>
              </a:ext>
            </a:extLst>
          </p:cNvPr>
          <p:cNvSpPr txBox="1"/>
          <p:nvPr/>
        </p:nvSpPr>
        <p:spPr>
          <a:xfrm>
            <a:off x="6136882" y="131428"/>
            <a:ext cx="55417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Творчий розвиток особистості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06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329322" y="5717514"/>
            <a:ext cx="1012464" cy="1007136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2700" dirty="0"/>
          </a:p>
        </p:txBody>
      </p:sp>
      <p:sp>
        <p:nvSpPr>
          <p:cNvPr id="10" name="Номер слайда 04">
            <a:extLst>
              <a:ext uri="{FF2B5EF4-FFF2-40B4-BE49-F238E27FC236}">
                <a16:creationId xmlns:a16="http://schemas.microsoft.com/office/drawing/2014/main" xmlns="" id="{979C3E78-CF44-41DC-A57F-A9DFA28E5F1F}"/>
              </a:ext>
            </a:extLst>
          </p:cNvPr>
          <p:cNvSpPr txBox="1">
            <a:spLocks/>
          </p:cNvSpPr>
          <p:nvPr/>
        </p:nvSpPr>
        <p:spPr>
          <a:xfrm>
            <a:off x="10919584" y="441326"/>
            <a:ext cx="703476" cy="24447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803" b="1" kern="120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D8D877B3-D348-4611-9BDB-C5374591D951}" type="slidenum">
              <a:rPr lang="ru-RU" sz="1000" smtClean="0">
                <a:solidFill>
                  <a:schemeClr val="bg1">
                    <a:alpha val="50000"/>
                  </a:schemeClr>
                </a:solidFill>
              </a:rPr>
              <a:pPr rtl="0"/>
              <a:t>7</a:t>
            </a:fld>
            <a:endParaRPr lang="ru-RU" sz="1000" dirty="0">
              <a:solidFill>
                <a:schemeClr val="bg1">
                  <a:alpha val="50000"/>
                </a:schemeClr>
              </a:solidFill>
            </a:endParaRPr>
          </a:p>
        </p:txBody>
      </p:sp>
      <p:pic>
        <p:nvPicPr>
          <p:cNvPr id="12" name="Рисунок 8">
            <a:extLst>
              <a:ext uri="{FF2B5EF4-FFF2-40B4-BE49-F238E27FC236}">
                <a16:creationId xmlns:a16="http://schemas.microsoft.com/office/drawing/2014/main" xmlns="" id="{E39A3B84-CFD4-49E0-A403-BA35D4B97A2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r="40380"/>
          <a:stretch/>
        </p:blipFill>
        <p:spPr>
          <a:xfrm>
            <a:off x="5462838" y="0"/>
            <a:ext cx="6729162" cy="6868502"/>
          </a:xfr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954546C7-0475-4917-BF04-56A38D83B9D1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xmlns="" id="{36C9A6DB-3B5F-4577-A3E9-3A870F593D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3776" y="837883"/>
            <a:ext cx="6163056" cy="1043398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uk-UA" sz="5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Педагогічні знахідки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73EBB9BB-B7F6-402C-AD2F-F67A7CC58C37}"/>
              </a:ext>
            </a:extLst>
          </p:cNvPr>
          <p:cNvSpPr/>
          <p:nvPr/>
        </p:nvSpPr>
        <p:spPr>
          <a:xfrm>
            <a:off x="739301" y="1999283"/>
            <a:ext cx="6096000" cy="41395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9540" indent="-609540">
              <a:lnSpc>
                <a:spcPct val="150000"/>
              </a:lnSpc>
              <a:buFontTx/>
              <a:buAutoNum type="arabicPeriod"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Уроки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використанням інноваційних технологій.</a:t>
            </a:r>
          </a:p>
          <a:p>
            <a:pPr marL="609540" indent="-609540">
              <a:lnSpc>
                <a:spcPct val="150000"/>
              </a:lnSpc>
              <a:buFontTx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 монологічних тем.</a:t>
            </a:r>
          </a:p>
          <a:p>
            <a:pPr marL="609540" indent="-609540">
              <a:lnSpc>
                <a:spcPct val="150000"/>
              </a:lnSpc>
              <a:buFontTx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Випуск газет іноземною мовою до свят та тематичних газет.</a:t>
            </a:r>
          </a:p>
          <a:p>
            <a:pPr marL="609540" indent="-609540">
              <a:lnSpc>
                <a:spcPct val="150000"/>
              </a:lnSpc>
              <a:buFontTx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 роздаткових матеріалів з метою              розвитку навичок читання,                           закріплення лексики,                                          вивчення та вдосконалення навичок граматики,      підбір текстів по темах для аудіювання.</a:t>
            </a:r>
          </a:p>
          <a:p>
            <a:pPr marL="609540" indent="-609540">
              <a:buNone/>
            </a:pPr>
            <a:endParaRPr lang="uk-UA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10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Місце для зображення 16">
            <a:extLst>
              <a:ext uri="{FF2B5EF4-FFF2-40B4-BE49-F238E27FC236}">
                <a16:creationId xmlns:a16="http://schemas.microsoft.com/office/drawing/2014/main" xmlns="" id="{1E3B9FEC-22B7-4FE3-B73D-CDC86E43E160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 rotWithShape="1">
          <a:blip r:embed="rId3"/>
          <a:srcRect l="35285" r="22152"/>
          <a:stretch/>
        </p:blipFill>
        <p:spPr>
          <a:xfrm>
            <a:off x="733425" y="0"/>
            <a:ext cx="4381884" cy="6858000"/>
          </a:xfrm>
        </p:spPr>
      </p:pic>
      <p:pic>
        <p:nvPicPr>
          <p:cNvPr id="12" name="Місце для зображення 11">
            <a:extLst>
              <a:ext uri="{FF2B5EF4-FFF2-40B4-BE49-F238E27FC236}">
                <a16:creationId xmlns:a16="http://schemas.microsoft.com/office/drawing/2014/main" xmlns="" id="{F8670FF9-480E-49A6-A069-BFCF6D699533}"/>
              </a:ext>
            </a:extLst>
          </p:cNvPr>
          <p:cNvPicPr>
            <a:picLocks noGrp="1" noChangeAspect="1"/>
          </p:cNvPicPr>
          <p:nvPr>
            <p:ph type="pic" sz="quarter" idx="87"/>
          </p:nvPr>
        </p:nvPicPr>
        <p:blipFill rotWithShape="1">
          <a:blip r:embed="rId4"/>
          <a:srcRect l="15834" r="50187"/>
          <a:stretch/>
        </p:blipFill>
        <p:spPr>
          <a:xfrm>
            <a:off x="10971380" y="2320751"/>
            <a:ext cx="1208428" cy="2216498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10A1EF2-CC38-4146-A3AB-D3457FC20A37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xmlns="" id="{4D912D65-FA7C-46C7-A99F-4D5F011717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96584" y="594360"/>
            <a:ext cx="4264152" cy="64008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uk-UA" sz="5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uk-UA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Самоосвіта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1CC4D275-2910-4DBE-A807-27872065576C}"/>
              </a:ext>
            </a:extLst>
          </p:cNvPr>
          <p:cNvSpPr/>
          <p:nvPr/>
        </p:nvSpPr>
        <p:spPr>
          <a:xfrm>
            <a:off x="5050158" y="1430752"/>
            <a:ext cx="6096000" cy="38779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Опрацьовую методичну літературу;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продивляюсь інформацію в Інтернеті з англійської     мови;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відвідую семінари, презентації;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відвідую міжнародні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вебінари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конференції;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спілкуюсь з колегами;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читаю художню літературу іноземною мовою.</a:t>
            </a:r>
          </a:p>
          <a:p>
            <a:pPr>
              <a:lnSpc>
                <a:spcPct val="90000"/>
              </a:lnSpc>
              <a:defRPr/>
            </a:pPr>
            <a:endParaRPr lang="uk-UA" sz="2000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defRPr/>
            </a:pP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45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10A1EF2-CC38-4146-A3AB-D3457FC20A37}"/>
              </a:ext>
            </a:extLst>
          </p:cNvPr>
          <p:cNvSpPr/>
          <p:nvPr/>
        </p:nvSpPr>
        <p:spPr>
          <a:xfrm>
            <a:off x="113799" y="2244936"/>
            <a:ext cx="552450" cy="254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31BB129B-97B6-4907-8AB3-8FCE3B9A9980}"/>
              </a:ext>
            </a:extLst>
          </p:cNvPr>
          <p:cNvSpPr/>
          <p:nvPr/>
        </p:nvSpPr>
        <p:spPr>
          <a:xfrm>
            <a:off x="7479794" y="4753750"/>
            <a:ext cx="413563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 </a:t>
            </a: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Міжнародна науково-практична конференція «Інновації в освіті: сучасні підходи до професійного розвитку вчителів іноземних мов»,</a:t>
            </a:r>
          </a:p>
          <a:p>
            <a:pPr lvl="0" algn="ctr"/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НДУ ім. М. Гоголя, </a:t>
            </a:r>
          </a:p>
          <a:p>
            <a:pPr lvl="0" algn="ctr"/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 Ніжин.</a:t>
            </a:r>
          </a:p>
          <a:p>
            <a:pPr lvl="0" algn="ctr"/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27-28 вересня 2019 р.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853B8061-BCFE-4E47-9B35-BBAEFF5848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068" y="1683235"/>
            <a:ext cx="3604108" cy="309891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F6DAA490-7B0D-4E02-997B-4A33A8A5EF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4" y="1683235"/>
            <a:ext cx="4135633" cy="31032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8D15718-C389-443D-A984-FEB28C9D7C55}"/>
              </a:ext>
            </a:extLst>
          </p:cNvPr>
          <p:cNvSpPr/>
          <p:nvPr/>
        </p:nvSpPr>
        <p:spPr>
          <a:xfrm>
            <a:off x="-12878" y="4782147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Міжнародна конференція вчителів англійської мови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“The Macmillan Education Autumn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Conference”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Київ.</a:t>
            </a: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29.10.2019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F75D481-0E72-482F-80B3-63DADDF3B2DF}"/>
              </a:ext>
            </a:extLst>
          </p:cNvPr>
          <p:cNvSpPr txBox="1"/>
          <p:nvPr/>
        </p:nvSpPr>
        <p:spPr>
          <a:xfrm>
            <a:off x="383178" y="112616"/>
            <a:ext cx="1151273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EE81B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Розвиток творчої активності вчителя – запорука професійного зростання </a:t>
            </a:r>
          </a:p>
        </p:txBody>
      </p:sp>
    </p:spTree>
    <p:extLst>
      <p:ext uri="{BB962C8B-B14F-4D97-AF65-F5344CB8AC3E}">
        <p14:creationId xmlns:p14="http://schemas.microsoft.com/office/powerpoint/2010/main" val="1834939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Fashion Brochure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0C0C0C"/>
      </a:accent2>
      <a:accent3>
        <a:srgbClr val="595959"/>
      </a:accent3>
      <a:accent4>
        <a:srgbClr val="F9D5E9"/>
      </a:accent4>
      <a:accent5>
        <a:srgbClr val="EE81BD"/>
      </a:accent5>
      <a:accent6>
        <a:srgbClr val="D54773"/>
      </a:accent6>
      <a:hlink>
        <a:srgbClr val="C830CC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54214_TF16411254.potx" id="{A4F54F17-5DAE-4EFA-9D4E-414A275CAAC8}" vid="{FDCA258C-ED67-4EDF-84D7-EA457ABBBB7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D0B596E-8E5F-4DB7-9C0B-A416410C0FA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1DA07E-9A1F-402C-A357-ABD24F8C703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5215998C-280A-471A-8BB1-CDC2B95FC2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Современная презентация</Template>
  <TotalTime>0</TotalTime>
  <Words>925</Words>
  <Application>Microsoft Office PowerPoint</Application>
  <PresentationFormat>Широкий екран</PresentationFormat>
  <Paragraphs>158</Paragraphs>
  <Slides>34</Slides>
  <Notes>34</Notes>
  <HiddenSlides>0</HiddenSlides>
  <MMClips>3</MMClips>
  <ScaleCrop>false</ScaleCrop>
  <HeadingPairs>
    <vt:vector size="8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34</vt:i4>
      </vt:variant>
    </vt:vector>
  </HeadingPairs>
  <TitlesOfParts>
    <vt:vector size="44" baseType="lpstr">
      <vt:lpstr>AR PL SungtiL GB</vt:lpstr>
      <vt:lpstr>Arial</vt:lpstr>
      <vt:lpstr>Bebas</vt:lpstr>
      <vt:lpstr>Calibri</vt:lpstr>
      <vt:lpstr>Calibri Light</vt:lpstr>
      <vt:lpstr>Gill Sans</vt:lpstr>
      <vt:lpstr>Times New Roman</vt:lpstr>
      <vt:lpstr>Wingdings</vt:lpstr>
      <vt:lpstr>Тема Office</vt:lpstr>
      <vt:lpstr>Acrobat Document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Педагогічні знахідки</vt:lpstr>
      <vt:lpstr>      Самоосвіта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</vt:lpstr>
      <vt:lpstr>Поширення власного  методичного напрацювання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2021-03-22T10:59:39Z</dcterms:created>
  <dcterms:modified xsi:type="dcterms:W3CDTF">2026-01-13T11:16:12Z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