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78C-0EEB-4078-8B14-36F985436282}" type="datetimeFigureOut">
              <a:rPr lang="uk-UA" smtClean="0"/>
              <a:t>15.01.2026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412-86DE-4EBC-94E4-DA3389FBAC1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78C-0EEB-4078-8B14-36F985436282}" type="datetimeFigureOut">
              <a:rPr lang="uk-UA" smtClean="0"/>
              <a:t>15.01.2026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412-86DE-4EBC-94E4-DA3389FBAC1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78C-0EEB-4078-8B14-36F985436282}" type="datetimeFigureOut">
              <a:rPr lang="uk-UA" smtClean="0"/>
              <a:t>15.01.2026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412-86DE-4EBC-94E4-DA3389FBAC1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78C-0EEB-4078-8B14-36F985436282}" type="datetimeFigureOut">
              <a:rPr lang="uk-UA" smtClean="0"/>
              <a:t>15.01.2026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412-86DE-4EBC-94E4-DA3389FBAC1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78C-0EEB-4078-8B14-36F985436282}" type="datetimeFigureOut">
              <a:rPr lang="uk-UA" smtClean="0"/>
              <a:t>15.01.2026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412-86DE-4EBC-94E4-DA3389FBAC1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78C-0EEB-4078-8B14-36F985436282}" type="datetimeFigureOut">
              <a:rPr lang="uk-UA" smtClean="0"/>
              <a:t>15.01.2026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412-86DE-4EBC-94E4-DA3389FBAC1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78C-0EEB-4078-8B14-36F985436282}" type="datetimeFigureOut">
              <a:rPr lang="uk-UA" smtClean="0"/>
              <a:t>15.01.2026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412-86DE-4EBC-94E4-DA3389FBAC1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78C-0EEB-4078-8B14-36F985436282}" type="datetimeFigureOut">
              <a:rPr lang="uk-UA" smtClean="0"/>
              <a:t>15.01.2026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412-86DE-4EBC-94E4-DA3389FBAC1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78C-0EEB-4078-8B14-36F985436282}" type="datetimeFigureOut">
              <a:rPr lang="uk-UA" smtClean="0"/>
              <a:t>15.01.2026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412-86DE-4EBC-94E4-DA3389FBAC1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78C-0EEB-4078-8B14-36F985436282}" type="datetimeFigureOut">
              <a:rPr lang="uk-UA" smtClean="0"/>
              <a:t>15.01.2026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412-86DE-4EBC-94E4-DA3389FBAC1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78C-0EEB-4078-8B14-36F985436282}" type="datetimeFigureOut">
              <a:rPr lang="uk-UA" smtClean="0"/>
              <a:t>15.01.2026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412-86DE-4EBC-94E4-DA3389FBAC1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E278C-0EEB-4078-8B14-36F985436282}" type="datetimeFigureOut">
              <a:rPr lang="uk-UA" smtClean="0"/>
              <a:t>15.01.2026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8412-86DE-4EBC-94E4-DA3389FBAC14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/>
          <a:lstStyle/>
          <a:p>
            <a:r>
              <a:rPr lang="uk-UA" dirty="0">
                <a:latin typeface="Arial Black" pitchFamily="34" charset="0"/>
              </a:rPr>
              <a:t>КОСАРЄВ ЄВГЕНІЙ СТАНІСЛАВОВИЧ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933056"/>
            <a:ext cx="4280520" cy="1752600"/>
          </a:xfrm>
        </p:spPr>
        <p:txBody>
          <a:bodyPr>
            <a:normAutofit/>
          </a:bodyPr>
          <a:lstStyle/>
          <a:p>
            <a:pPr algn="l"/>
            <a:r>
              <a:rPr lang="uk-UA" sz="1800" dirty="0">
                <a:solidFill>
                  <a:schemeClr val="tx1"/>
                </a:solidFill>
              </a:rPr>
              <a:t>Вчитель фізичної культури </a:t>
            </a:r>
          </a:p>
          <a:p>
            <a:pPr algn="l"/>
            <a:r>
              <a:rPr lang="uk-UA" sz="1800" dirty="0">
                <a:solidFill>
                  <a:schemeClr val="tx1"/>
                </a:solidFill>
              </a:rPr>
              <a:t>Броварського ліцею №5 </a:t>
            </a:r>
            <a:r>
              <a:rPr lang="uk-UA" sz="1800" dirty="0" err="1">
                <a:solidFill>
                  <a:schemeClr val="tx1"/>
                </a:solidFill>
              </a:rPr>
              <a:t>ім.Василя</a:t>
            </a:r>
            <a:r>
              <a:rPr lang="uk-UA" sz="1800" dirty="0">
                <a:solidFill>
                  <a:schemeClr val="tx1"/>
                </a:solidFill>
              </a:rPr>
              <a:t> Стуса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8229600" cy="1143000"/>
          </a:xfrm>
        </p:spPr>
        <p:txBody>
          <a:bodyPr/>
          <a:lstStyle/>
          <a:p>
            <a:r>
              <a:rPr lang="uk-UA" dirty="0"/>
              <a:t>ДЯКУЮ ЗА УВАГУ!!!!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C2D21-FC4B-483A-B974-E06C3BED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332656"/>
            <a:ext cx="7458008" cy="42553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ЗАГАЛЬНІ ВІДОМОСТІ</a:t>
            </a:r>
            <a:endParaRPr lang="x-none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3BEB6-AFE5-48D9-87A9-C5E738EA9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124744"/>
            <a:ext cx="7848872" cy="48864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Освіта:</a:t>
            </a:r>
            <a:r>
              <a:rPr lang="uk-UA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вища, Університет Григорія Сковороди в Переяславі, 2021 рік закінчення;</a:t>
            </a:r>
          </a:p>
          <a:p>
            <a:pPr marL="0" indent="0">
              <a:buNone/>
            </a:pPr>
            <a:endParaRPr lang="uk-UA" sz="1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uk-UA" b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Кваліфікація: </a:t>
            </a:r>
            <a:r>
              <a:rPr lang="uk-UA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середня освіта, фізична культура;</a:t>
            </a:r>
          </a:p>
          <a:p>
            <a:pPr marL="0" indent="0">
              <a:buNone/>
            </a:pPr>
            <a:endParaRPr lang="uk-UA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uk-UA" b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Педагогічний стаж:  </a:t>
            </a:r>
            <a:r>
              <a:rPr lang="uk-UA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 роки</a:t>
            </a:r>
            <a:endParaRPr lang="uk-UA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uk-UA" b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Кваліфікаційна категорія:</a:t>
            </a:r>
            <a:r>
              <a:rPr lang="uk-UA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			 </a:t>
            </a:r>
            <a:r>
              <a:rPr lang="uk-UA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магістр</a:t>
            </a:r>
            <a:endParaRPr lang="uk-UA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uk-UA" b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Посада:</a:t>
            </a:r>
            <a:r>
              <a:rPr lang="uk-UA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вчитель фізичної культури</a:t>
            </a:r>
            <a:endParaRPr lang="x-none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248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590823"/>
            <a:ext cx="5829300" cy="1470025"/>
          </a:xfrm>
        </p:spPr>
        <p:txBody>
          <a:bodyPr>
            <a:normAutofit fontScale="90000"/>
          </a:bodyPr>
          <a:lstStyle/>
          <a:p>
            <a:r>
              <a:rPr lang="uk-UA" b="1" u="sng" dirty="0">
                <a:solidFill>
                  <a:schemeClr val="folHlink"/>
                </a:solidFill>
                <a:latin typeface="Wide Latin" pitchFamily="18" charset="0"/>
              </a:rPr>
              <a:t>МОЄ ПЕДАГОГІЧНЕ КРЕДО</a:t>
            </a:r>
            <a:br>
              <a:rPr lang="ru-RU" b="1" dirty="0">
                <a:solidFill>
                  <a:schemeClr val="folHlink"/>
                </a:solidFill>
                <a:latin typeface="Wide Lati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2996952"/>
            <a:ext cx="4800600" cy="1879614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Навіть найдосвідченіший педагог не повинен    спинятися на    досягнутому, бо якщо немає руху вперед, то неминуче починається відставання.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entury" pitchFamily="18" charset="0"/>
            </a:endParaRPr>
          </a:p>
          <a:p>
            <a:endParaRPr lang="ru-RU" dirty="0"/>
          </a:p>
        </p:txBody>
      </p:sp>
      <p:pic>
        <p:nvPicPr>
          <p:cNvPr id="4" name="Picture 7" descr="school2112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2863453" cy="3165475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6DEFBF-E433-4418-9991-B40E932387E7}"/>
              </a:ext>
            </a:extLst>
          </p:cNvPr>
          <p:cNvSpPr/>
          <p:nvPr/>
        </p:nvSpPr>
        <p:spPr>
          <a:xfrm>
            <a:off x="5929812" y="4725144"/>
            <a:ext cx="3106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3C4043"/>
                </a:solidFill>
                <a:latin typeface="arial" panose="020B0604020202020204" pitchFamily="34" charset="0"/>
              </a:rPr>
              <a:t>В.О. Сухомлинський</a:t>
            </a:r>
            <a:endParaRPr lang="x-none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Віка\сертифікати\зображення_viber_2026-01-06_11-08-29-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5775052">
            <a:off x="1301313" y="815079"/>
            <a:ext cx="2509253" cy="33407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ПІДВИЩЕННЯ ПРОФЕСІЙНОЇ МАЙСТЕРНОСТІ</a:t>
            </a:r>
          </a:p>
        </p:txBody>
      </p:sp>
      <p:pic>
        <p:nvPicPr>
          <p:cNvPr id="1027" name="Picture 3" descr="C:\Users\User\Desktop\Віка\сертифікати\зображення_viber_2026-01-06_11-08-28-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31169">
            <a:off x="5490840" y="914844"/>
            <a:ext cx="2822432" cy="3757759"/>
          </a:xfrm>
          <a:prstGeom prst="rect">
            <a:avLst/>
          </a:prstGeom>
          <a:noFill/>
        </p:spPr>
      </p:pic>
      <p:pic>
        <p:nvPicPr>
          <p:cNvPr id="1028" name="Picture 4" descr="C:\Users\User\Desktop\Віка\сертифікати\зображення_viber_2026-01-06_11-08-28-6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789308">
            <a:off x="712036" y="3192397"/>
            <a:ext cx="2767859" cy="3685101"/>
          </a:xfrm>
          <a:prstGeom prst="rect">
            <a:avLst/>
          </a:prstGeom>
          <a:noFill/>
        </p:spPr>
      </p:pic>
      <p:pic>
        <p:nvPicPr>
          <p:cNvPr id="1029" name="Picture 5" descr="C:\Users\User\Desktop\Віка\сертифікати\зображення_viber_2026-01-06_11-08-28-7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777811">
            <a:off x="5354006" y="3637579"/>
            <a:ext cx="2610090" cy="3475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УЧАСТЬ У ФЕСТИВАЛЯХ</a:t>
            </a:r>
          </a:p>
        </p:txBody>
      </p:sp>
      <p:pic>
        <p:nvPicPr>
          <p:cNvPr id="2050" name="Picture 2" descr="C:\Users\User\Desktop\Віка\сертифікати\зображення_viber_2026-01-06_11-08-23-3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2339752" cy="3115123"/>
          </a:xfrm>
          <a:prstGeom prst="rect">
            <a:avLst/>
          </a:prstGeom>
          <a:noFill/>
        </p:spPr>
      </p:pic>
      <p:pic>
        <p:nvPicPr>
          <p:cNvPr id="2051" name="Picture 3" descr="C:\Users\User\Desktop\Віка\сертифікати\зображення_viber_2026-01-06_11-08-26-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92896"/>
            <a:ext cx="2413249" cy="3212976"/>
          </a:xfrm>
          <a:prstGeom prst="rect">
            <a:avLst/>
          </a:prstGeom>
          <a:noFill/>
        </p:spPr>
      </p:pic>
      <p:pic>
        <p:nvPicPr>
          <p:cNvPr id="2052" name="Picture 4" descr="C:\Users\User\Desktop\Віка\сертифікати\зображення_viber_2026-01-06_11-08-26-8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573016"/>
            <a:ext cx="2305079" cy="3068960"/>
          </a:xfrm>
          <a:prstGeom prst="rect">
            <a:avLst/>
          </a:prstGeom>
          <a:noFill/>
        </p:spPr>
      </p:pic>
      <p:pic>
        <p:nvPicPr>
          <p:cNvPr id="2053" name="Picture 5" descr="C:\Users\User\Desktop\Віка\сертифікати\зображення_viber_2026-01-06_11-29-25-1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6770" y="1484784"/>
            <a:ext cx="3557718" cy="4743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uk-UA" dirty="0"/>
              <a:t>УЧАСТЬ У ФЕСТИВАЛЯХ</a:t>
            </a:r>
          </a:p>
        </p:txBody>
      </p:sp>
      <p:pic>
        <p:nvPicPr>
          <p:cNvPr id="3074" name="Picture 2" descr="C:\Users\User\Desktop\Віка\сертифікати\зображення_viber_2026-01-06_11-30-47-3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980728"/>
            <a:ext cx="4211960" cy="3158970"/>
          </a:xfrm>
          <a:prstGeom prst="rect">
            <a:avLst/>
          </a:prstGeom>
          <a:noFill/>
        </p:spPr>
      </p:pic>
      <p:pic>
        <p:nvPicPr>
          <p:cNvPr id="3075" name="Picture 3" descr="C:\Users\User\Desktop\Віка\сертифікати\зображення_viber_2026-01-06_11-31-25-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1022" y="620688"/>
            <a:ext cx="2741458" cy="3655277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r="2833" b="23324"/>
          <a:stretch>
            <a:fillRect/>
          </a:stretch>
        </p:blipFill>
        <p:spPr bwMode="auto">
          <a:xfrm>
            <a:off x="2411760" y="3428999"/>
            <a:ext cx="5544616" cy="328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УЧАСТЬ У ВСЕУКРАЇНСЬКІЙ ШКІЛЬНІЙ ЛІЗІ “ПЛІЧ-О-ПЛІЧ”</a:t>
            </a:r>
          </a:p>
        </p:txBody>
      </p:sp>
      <p:pic>
        <p:nvPicPr>
          <p:cNvPr id="4098" name="Picture 2" descr="C:\Users\User\Desktop\Віка\сертифікати\зображення_viber_2026-01-06_11-08-23-4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62" y="1412776"/>
            <a:ext cx="3399426" cy="4525963"/>
          </a:xfrm>
          <a:prstGeom prst="rect">
            <a:avLst/>
          </a:prstGeom>
          <a:noFill/>
        </p:spPr>
      </p:pic>
      <p:pic>
        <p:nvPicPr>
          <p:cNvPr id="4099" name="Picture 3" descr="C:\Users\User\Desktop\Віка\сертифікати\зображення_viber_2026-01-06_11-08-25-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988840"/>
            <a:ext cx="3332689" cy="4437112"/>
          </a:xfrm>
          <a:prstGeom prst="rect">
            <a:avLst/>
          </a:prstGeom>
          <a:noFill/>
        </p:spPr>
      </p:pic>
      <p:pic>
        <p:nvPicPr>
          <p:cNvPr id="4100" name="Picture 4" descr="C:\Users\User\Desktop\Віка\сертифікати\зображення_viber_2026-01-06_11-08-25-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547439"/>
            <a:ext cx="3096344" cy="4122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УЧАСТЬ  У ВСЕУКРАЇНСЬКИХ ЗАХОДАХ</a:t>
            </a:r>
          </a:p>
        </p:txBody>
      </p:sp>
      <p:pic>
        <p:nvPicPr>
          <p:cNvPr id="5122" name="Picture 2" descr="C:\Users\User\Desktop\Віка\сертифікати\зображення_viber_2026-01-06_11-34-31-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336704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УЧАСТЬ  У ВСЕУКРАЇНСЬКИХ ЗАХОДАХ</a:t>
            </a:r>
          </a:p>
        </p:txBody>
      </p:sp>
      <p:pic>
        <p:nvPicPr>
          <p:cNvPr id="6146" name="Picture 2" descr="C:\Users\User\Desktop\Віка\сертифікати\зображення_viber_2026-01-06_11-35-27-5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608512" cy="3456384"/>
          </a:xfrm>
          <a:prstGeom prst="rect">
            <a:avLst/>
          </a:prstGeom>
          <a:noFill/>
        </p:spPr>
      </p:pic>
      <p:pic>
        <p:nvPicPr>
          <p:cNvPr id="6147" name="Picture 3" descr="C:\Users\User\Desktop\Віка\сертифікати\зображення_viber_2026-01-06_11-35-50-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780928"/>
            <a:ext cx="5119440" cy="3839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115</Words>
  <Application>Microsoft Office PowerPoint</Application>
  <PresentationFormat>Екран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7" baseType="lpstr">
      <vt:lpstr>Arial</vt:lpstr>
      <vt:lpstr>Arial</vt:lpstr>
      <vt:lpstr>Arial Black</vt:lpstr>
      <vt:lpstr>Calibri</vt:lpstr>
      <vt:lpstr>Century</vt:lpstr>
      <vt:lpstr>Wide Latin</vt:lpstr>
      <vt:lpstr>Тема Office</vt:lpstr>
      <vt:lpstr>КОСАРЄВ ЄВГЕНІЙ СТАНІСЛАВОВИЧ</vt:lpstr>
      <vt:lpstr>ЗАГАЛЬНІ ВІДОМОСТІ</vt:lpstr>
      <vt:lpstr>МОЄ ПЕДАГОГІЧНЕ КРЕДО </vt:lpstr>
      <vt:lpstr>ПІДВИЩЕННЯ ПРОФЕСІЙНОЇ МАЙСТЕРНОСТІ</vt:lpstr>
      <vt:lpstr>УЧАСТЬ У ФЕСТИВАЛЯХ</vt:lpstr>
      <vt:lpstr>УЧАСТЬ У ФЕСТИВАЛЯХ</vt:lpstr>
      <vt:lpstr>УЧАСТЬ У ВСЕУКРАЇНСЬКІЙ ШКІЛЬНІЙ ЛІЗІ “ПЛІЧ-О-ПЛІЧ”</vt:lpstr>
      <vt:lpstr>УЧАСТЬ  У ВСЕУКРАЇНСЬКИХ ЗАХОДАХ</vt:lpstr>
      <vt:lpstr>УЧАСТЬ  У ВСЕУКРАЇНСЬКИХ ЗАХОДАХ</vt:lpstr>
      <vt:lpstr>ДЯКУЮ ЗА УВАГУ!!!!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КОСАРЄВ ЄВГЕНІЙ СТАНІСЛАВОВИЧ</dc:title>
  <dc:creator>User</dc:creator>
  <cp:lastModifiedBy>User</cp:lastModifiedBy>
  <cp:revision>3</cp:revision>
  <dcterms:created xsi:type="dcterms:W3CDTF">2026-01-06T09:17:14Z</dcterms:created>
  <dcterms:modified xsi:type="dcterms:W3CDTF">2026-01-15T10:57:18Z</dcterms:modified>
</cp:coreProperties>
</file>