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Abys" panose="020B0604020202020204" charset="-95"/>
      <p:regular r:id="rId21"/>
    </p:embeddedFont>
    <p:embeddedFont>
      <p:font typeface="Barrio" panose="020B0604020202020204" charset="0"/>
      <p:regular r:id="rId22"/>
    </p:embeddedFont>
    <p:embeddedFont>
      <p:font typeface="Brusher Cyrillic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veat" panose="020B0604020202020204" charset="-52"/>
      <p:regular r:id="rId28"/>
    </p:embeddedFont>
    <p:embeddedFont>
      <p:font typeface="Lemon Tuesday" panose="020B0604020202020204" charset="-52"/>
      <p:regular r:id="rId29"/>
    </p:embeddedFont>
    <p:embeddedFont>
      <p:font typeface="More Sugar Thin" panose="020B0604020202020204" charset="0"/>
      <p:regular r:id="rId30"/>
    </p:embeddedFont>
    <p:embeddedFont>
      <p:font typeface="Sensei" panose="020B0604020202020204" charset="-52"/>
      <p:regular r:id="rId31"/>
    </p:embeddedFont>
    <p:embeddedFont>
      <p:font typeface="TT Masters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4" d="100"/>
          <a:sy n="104" d="100"/>
        </p:scale>
        <p:origin x="4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image" Target="../media/image107.jpe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3" Type="http://schemas.openxmlformats.org/officeDocument/2006/relationships/image" Target="../media/image37.sv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11" Type="http://schemas.openxmlformats.org/officeDocument/2006/relationships/image" Target="../media/image45.png"/><Relationship Id="rId5" Type="http://schemas.openxmlformats.org/officeDocument/2006/relationships/image" Target="../media/image39.svg"/><Relationship Id="rId15" Type="http://schemas.openxmlformats.org/officeDocument/2006/relationships/image" Target="../media/image49.png"/><Relationship Id="rId10" Type="http://schemas.openxmlformats.org/officeDocument/2006/relationships/image" Target="../media/image44.sv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svg"/><Relationship Id="rId22" Type="http://schemas.openxmlformats.org/officeDocument/2006/relationships/image" Target="../media/image5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13" Type="http://schemas.openxmlformats.org/officeDocument/2006/relationships/image" Target="../media/image70.png"/><Relationship Id="rId18" Type="http://schemas.openxmlformats.org/officeDocument/2006/relationships/image" Target="../media/image75.svg"/><Relationship Id="rId3" Type="http://schemas.openxmlformats.org/officeDocument/2006/relationships/image" Target="../media/image58.svg"/><Relationship Id="rId21" Type="http://schemas.openxmlformats.org/officeDocument/2006/relationships/image" Target="../media/image112.jpeg"/><Relationship Id="rId7" Type="http://schemas.openxmlformats.org/officeDocument/2006/relationships/image" Target="../media/image62.png"/><Relationship Id="rId12" Type="http://schemas.openxmlformats.org/officeDocument/2006/relationships/image" Target="../media/image69.svg"/><Relationship Id="rId17" Type="http://schemas.openxmlformats.org/officeDocument/2006/relationships/image" Target="../media/image74.png"/><Relationship Id="rId2" Type="http://schemas.openxmlformats.org/officeDocument/2006/relationships/image" Target="../media/image57.png"/><Relationship Id="rId16" Type="http://schemas.openxmlformats.org/officeDocument/2006/relationships/image" Target="../media/image73.svg"/><Relationship Id="rId20" Type="http://schemas.openxmlformats.org/officeDocument/2006/relationships/image" Target="../media/image7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11" Type="http://schemas.openxmlformats.org/officeDocument/2006/relationships/image" Target="../media/image68.png"/><Relationship Id="rId5" Type="http://schemas.openxmlformats.org/officeDocument/2006/relationships/image" Target="../media/image60.svg"/><Relationship Id="rId15" Type="http://schemas.openxmlformats.org/officeDocument/2006/relationships/image" Target="../media/image72.png"/><Relationship Id="rId10" Type="http://schemas.openxmlformats.org/officeDocument/2006/relationships/image" Target="../media/image67.svg"/><Relationship Id="rId19" Type="http://schemas.openxmlformats.org/officeDocument/2006/relationships/image" Target="../media/image76.png"/><Relationship Id="rId4" Type="http://schemas.openxmlformats.org/officeDocument/2006/relationships/image" Target="../media/image59.png"/><Relationship Id="rId9" Type="http://schemas.openxmlformats.org/officeDocument/2006/relationships/image" Target="../media/image66.png"/><Relationship Id="rId14" Type="http://schemas.openxmlformats.org/officeDocument/2006/relationships/image" Target="../media/image71.svg"/><Relationship Id="rId2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3" Type="http://schemas.openxmlformats.org/officeDocument/2006/relationships/image" Target="../media/image37.sv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11" Type="http://schemas.openxmlformats.org/officeDocument/2006/relationships/image" Target="../media/image45.png"/><Relationship Id="rId5" Type="http://schemas.openxmlformats.org/officeDocument/2006/relationships/image" Target="../media/image39.svg"/><Relationship Id="rId15" Type="http://schemas.openxmlformats.org/officeDocument/2006/relationships/image" Target="../media/image49.png"/><Relationship Id="rId10" Type="http://schemas.openxmlformats.org/officeDocument/2006/relationships/image" Target="../media/image44.sv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svg"/><Relationship Id="rId22" Type="http://schemas.openxmlformats.org/officeDocument/2006/relationships/image" Target="../media/image5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image" Target="../media/image115.jpe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Relationship Id="rId22" Type="http://schemas.openxmlformats.org/officeDocument/2006/relationships/image" Target="../media/image11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svg"/><Relationship Id="rId18" Type="http://schemas.openxmlformats.org/officeDocument/2006/relationships/image" Target="../media/image76.png"/><Relationship Id="rId3" Type="http://schemas.openxmlformats.org/officeDocument/2006/relationships/image" Target="../media/image60.svg"/><Relationship Id="rId21" Type="http://schemas.openxmlformats.org/officeDocument/2006/relationships/image" Target="../media/image17.png"/><Relationship Id="rId7" Type="http://schemas.openxmlformats.org/officeDocument/2006/relationships/image" Target="../media/image31.svg"/><Relationship Id="rId12" Type="http://schemas.openxmlformats.org/officeDocument/2006/relationships/image" Target="../media/image70.png"/><Relationship Id="rId17" Type="http://schemas.openxmlformats.org/officeDocument/2006/relationships/image" Target="../media/image75.svg"/><Relationship Id="rId2" Type="http://schemas.openxmlformats.org/officeDocument/2006/relationships/image" Target="../media/image59.png"/><Relationship Id="rId16" Type="http://schemas.openxmlformats.org/officeDocument/2006/relationships/image" Target="../media/image74.png"/><Relationship Id="rId20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69.svg"/><Relationship Id="rId5" Type="http://schemas.openxmlformats.org/officeDocument/2006/relationships/image" Target="../media/image62.png"/><Relationship Id="rId15" Type="http://schemas.openxmlformats.org/officeDocument/2006/relationships/image" Target="../media/image73.svg"/><Relationship Id="rId10" Type="http://schemas.openxmlformats.org/officeDocument/2006/relationships/image" Target="../media/image68.png"/><Relationship Id="rId19" Type="http://schemas.openxmlformats.org/officeDocument/2006/relationships/image" Target="../media/image77.svg"/><Relationship Id="rId4" Type="http://schemas.openxmlformats.org/officeDocument/2006/relationships/image" Target="../media/image117.jpeg"/><Relationship Id="rId9" Type="http://schemas.openxmlformats.org/officeDocument/2006/relationships/image" Target="../media/image67.svg"/><Relationship Id="rId14" Type="http://schemas.openxmlformats.org/officeDocument/2006/relationships/image" Target="../media/image72.png"/><Relationship Id="rId22" Type="http://schemas.openxmlformats.org/officeDocument/2006/relationships/image" Target="../media/image1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13" Type="http://schemas.openxmlformats.org/officeDocument/2006/relationships/image" Target="../media/image66.png"/><Relationship Id="rId18" Type="http://schemas.openxmlformats.org/officeDocument/2006/relationships/image" Target="../media/image71.svg"/><Relationship Id="rId3" Type="http://schemas.openxmlformats.org/officeDocument/2006/relationships/image" Target="../media/image58.svg"/><Relationship Id="rId21" Type="http://schemas.openxmlformats.org/officeDocument/2006/relationships/image" Target="../media/image74.png"/><Relationship Id="rId7" Type="http://schemas.openxmlformats.org/officeDocument/2006/relationships/image" Target="../media/image62.png"/><Relationship Id="rId12" Type="http://schemas.openxmlformats.org/officeDocument/2006/relationships/image" Target="../media/image31.svg"/><Relationship Id="rId17" Type="http://schemas.openxmlformats.org/officeDocument/2006/relationships/image" Target="../media/image70.png"/><Relationship Id="rId2" Type="http://schemas.openxmlformats.org/officeDocument/2006/relationships/image" Target="../media/image57.png"/><Relationship Id="rId16" Type="http://schemas.openxmlformats.org/officeDocument/2006/relationships/image" Target="../media/image69.svg"/><Relationship Id="rId20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11" Type="http://schemas.openxmlformats.org/officeDocument/2006/relationships/image" Target="../media/image30.png"/><Relationship Id="rId24" Type="http://schemas.openxmlformats.org/officeDocument/2006/relationships/image" Target="../media/image77.svg"/><Relationship Id="rId5" Type="http://schemas.openxmlformats.org/officeDocument/2006/relationships/image" Target="../media/image60.sv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5.svg"/><Relationship Id="rId19" Type="http://schemas.openxmlformats.org/officeDocument/2006/relationships/image" Target="../media/image72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7.svg"/><Relationship Id="rId22" Type="http://schemas.openxmlformats.org/officeDocument/2006/relationships/image" Target="../media/image7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svg"/><Relationship Id="rId7" Type="http://schemas.openxmlformats.org/officeDocument/2006/relationships/image" Target="../media/image124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41.png"/><Relationship Id="rId4" Type="http://schemas.openxmlformats.org/officeDocument/2006/relationships/image" Target="../media/image12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eg"/><Relationship Id="rId13" Type="http://schemas.openxmlformats.org/officeDocument/2006/relationships/image" Target="../media/image66.png"/><Relationship Id="rId18" Type="http://schemas.openxmlformats.org/officeDocument/2006/relationships/image" Target="../media/image71.svg"/><Relationship Id="rId3" Type="http://schemas.openxmlformats.org/officeDocument/2006/relationships/image" Target="../media/image58.svg"/><Relationship Id="rId21" Type="http://schemas.openxmlformats.org/officeDocument/2006/relationships/image" Target="../media/image74.png"/><Relationship Id="rId7" Type="http://schemas.openxmlformats.org/officeDocument/2006/relationships/image" Target="../media/image62.png"/><Relationship Id="rId12" Type="http://schemas.openxmlformats.org/officeDocument/2006/relationships/image" Target="../media/image31.svg"/><Relationship Id="rId17" Type="http://schemas.openxmlformats.org/officeDocument/2006/relationships/image" Target="../media/image70.png"/><Relationship Id="rId2" Type="http://schemas.openxmlformats.org/officeDocument/2006/relationships/image" Target="../media/image57.png"/><Relationship Id="rId16" Type="http://schemas.openxmlformats.org/officeDocument/2006/relationships/image" Target="../media/image69.svg"/><Relationship Id="rId20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11" Type="http://schemas.openxmlformats.org/officeDocument/2006/relationships/image" Target="../media/image30.png"/><Relationship Id="rId24" Type="http://schemas.openxmlformats.org/officeDocument/2006/relationships/image" Target="../media/image77.svg"/><Relationship Id="rId5" Type="http://schemas.openxmlformats.org/officeDocument/2006/relationships/image" Target="../media/image60.sv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5.svg"/><Relationship Id="rId19" Type="http://schemas.openxmlformats.org/officeDocument/2006/relationships/image" Target="../media/image72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7.svg"/><Relationship Id="rId22" Type="http://schemas.openxmlformats.org/officeDocument/2006/relationships/image" Target="../media/image7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image" Target="../media/image16.jpe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19" Type="http://schemas.openxmlformats.org/officeDocument/2006/relationships/image" Target="../media/image33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3" Type="http://schemas.openxmlformats.org/officeDocument/2006/relationships/image" Target="../media/image37.sv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svg"/><Relationship Id="rId15" Type="http://schemas.openxmlformats.org/officeDocument/2006/relationships/image" Target="../media/image49.png"/><Relationship Id="rId10" Type="http://schemas.openxmlformats.org/officeDocument/2006/relationships/image" Target="../media/image44.sv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svg"/><Relationship Id="rId22" Type="http://schemas.openxmlformats.org/officeDocument/2006/relationships/image" Target="../media/image5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6.png"/><Relationship Id="rId18" Type="http://schemas.openxmlformats.org/officeDocument/2006/relationships/image" Target="../media/image71.svg"/><Relationship Id="rId3" Type="http://schemas.openxmlformats.org/officeDocument/2006/relationships/image" Target="../media/image58.svg"/><Relationship Id="rId21" Type="http://schemas.openxmlformats.org/officeDocument/2006/relationships/image" Target="../media/image74.png"/><Relationship Id="rId7" Type="http://schemas.openxmlformats.org/officeDocument/2006/relationships/image" Target="../media/image62.png"/><Relationship Id="rId12" Type="http://schemas.openxmlformats.org/officeDocument/2006/relationships/image" Target="../media/image31.svg"/><Relationship Id="rId17" Type="http://schemas.openxmlformats.org/officeDocument/2006/relationships/image" Target="../media/image70.png"/><Relationship Id="rId2" Type="http://schemas.openxmlformats.org/officeDocument/2006/relationships/image" Target="../media/image57.png"/><Relationship Id="rId16" Type="http://schemas.openxmlformats.org/officeDocument/2006/relationships/image" Target="../media/image69.svg"/><Relationship Id="rId20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11" Type="http://schemas.openxmlformats.org/officeDocument/2006/relationships/image" Target="../media/image30.png"/><Relationship Id="rId24" Type="http://schemas.openxmlformats.org/officeDocument/2006/relationships/image" Target="../media/image77.svg"/><Relationship Id="rId5" Type="http://schemas.openxmlformats.org/officeDocument/2006/relationships/image" Target="../media/image60.sv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5.svg"/><Relationship Id="rId19" Type="http://schemas.openxmlformats.org/officeDocument/2006/relationships/image" Target="../media/image72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7.svg"/><Relationship Id="rId22" Type="http://schemas.openxmlformats.org/officeDocument/2006/relationships/image" Target="../media/image7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13" Type="http://schemas.openxmlformats.org/officeDocument/2006/relationships/image" Target="../media/image88.png"/><Relationship Id="rId18" Type="http://schemas.openxmlformats.org/officeDocument/2006/relationships/image" Target="../media/image93.svg"/><Relationship Id="rId3" Type="http://schemas.openxmlformats.org/officeDocument/2006/relationships/image" Target="../media/image79.svg"/><Relationship Id="rId21" Type="http://schemas.openxmlformats.org/officeDocument/2006/relationships/image" Target="../media/image94.png"/><Relationship Id="rId7" Type="http://schemas.openxmlformats.org/officeDocument/2006/relationships/image" Target="../media/image82.svg"/><Relationship Id="rId12" Type="http://schemas.openxmlformats.org/officeDocument/2006/relationships/image" Target="../media/image87.svg"/><Relationship Id="rId17" Type="http://schemas.openxmlformats.org/officeDocument/2006/relationships/image" Target="../media/image92.png"/><Relationship Id="rId2" Type="http://schemas.openxmlformats.org/officeDocument/2006/relationships/image" Target="../media/image78.png"/><Relationship Id="rId16" Type="http://schemas.openxmlformats.org/officeDocument/2006/relationships/image" Target="../media/image91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41.png"/><Relationship Id="rId15" Type="http://schemas.openxmlformats.org/officeDocument/2006/relationships/image" Target="../media/image90.png"/><Relationship Id="rId10" Type="http://schemas.openxmlformats.org/officeDocument/2006/relationships/image" Target="../media/image85.svg"/><Relationship Id="rId19" Type="http://schemas.openxmlformats.org/officeDocument/2006/relationships/image" Target="../media/image32.png"/><Relationship Id="rId4" Type="http://schemas.openxmlformats.org/officeDocument/2006/relationships/image" Target="../media/image80.jpeg"/><Relationship Id="rId9" Type="http://schemas.openxmlformats.org/officeDocument/2006/relationships/image" Target="../media/image84.png"/><Relationship Id="rId14" Type="http://schemas.openxmlformats.org/officeDocument/2006/relationships/image" Target="../media/image89.svg"/><Relationship Id="rId22" Type="http://schemas.openxmlformats.org/officeDocument/2006/relationships/image" Target="../media/image9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66.png"/><Relationship Id="rId18" Type="http://schemas.openxmlformats.org/officeDocument/2006/relationships/image" Target="../media/image71.svg"/><Relationship Id="rId3" Type="http://schemas.openxmlformats.org/officeDocument/2006/relationships/image" Target="../media/image58.svg"/><Relationship Id="rId21" Type="http://schemas.openxmlformats.org/officeDocument/2006/relationships/image" Target="../media/image74.png"/><Relationship Id="rId7" Type="http://schemas.openxmlformats.org/officeDocument/2006/relationships/image" Target="../media/image62.png"/><Relationship Id="rId12" Type="http://schemas.openxmlformats.org/officeDocument/2006/relationships/image" Target="../media/image31.svg"/><Relationship Id="rId17" Type="http://schemas.openxmlformats.org/officeDocument/2006/relationships/image" Target="../media/image70.png"/><Relationship Id="rId2" Type="http://schemas.openxmlformats.org/officeDocument/2006/relationships/image" Target="../media/image57.png"/><Relationship Id="rId16" Type="http://schemas.openxmlformats.org/officeDocument/2006/relationships/image" Target="../media/image69.svg"/><Relationship Id="rId20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11" Type="http://schemas.openxmlformats.org/officeDocument/2006/relationships/image" Target="../media/image30.png"/><Relationship Id="rId24" Type="http://schemas.openxmlformats.org/officeDocument/2006/relationships/image" Target="../media/image77.svg"/><Relationship Id="rId5" Type="http://schemas.openxmlformats.org/officeDocument/2006/relationships/image" Target="../media/image60.sv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5.svg"/><Relationship Id="rId19" Type="http://schemas.openxmlformats.org/officeDocument/2006/relationships/image" Target="../media/image72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7.svg"/><Relationship Id="rId22" Type="http://schemas.openxmlformats.org/officeDocument/2006/relationships/image" Target="../media/image7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41.png"/><Relationship Id="rId4" Type="http://schemas.openxmlformats.org/officeDocument/2006/relationships/image" Target="../media/image10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17.png"/><Relationship Id="rId7" Type="http://schemas.openxmlformats.org/officeDocument/2006/relationships/image" Target="../media/image31.sv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58.svg"/><Relationship Id="rId5" Type="http://schemas.openxmlformats.org/officeDocument/2006/relationships/image" Target="../media/image25.svg"/><Relationship Id="rId10" Type="http://schemas.openxmlformats.org/officeDocument/2006/relationships/image" Target="../media/image57.png"/><Relationship Id="rId4" Type="http://schemas.openxmlformats.org/officeDocument/2006/relationships/image" Target="../media/image24.png"/><Relationship Id="rId9" Type="http://schemas.openxmlformats.org/officeDocument/2006/relationships/image" Target="../media/image10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13" Type="http://schemas.openxmlformats.org/officeDocument/2006/relationships/image" Target="../media/image66.png"/><Relationship Id="rId18" Type="http://schemas.openxmlformats.org/officeDocument/2006/relationships/image" Target="../media/image71.svg"/><Relationship Id="rId3" Type="http://schemas.openxmlformats.org/officeDocument/2006/relationships/image" Target="../media/image58.svg"/><Relationship Id="rId21" Type="http://schemas.openxmlformats.org/officeDocument/2006/relationships/image" Target="../media/image74.png"/><Relationship Id="rId7" Type="http://schemas.openxmlformats.org/officeDocument/2006/relationships/image" Target="../media/image62.png"/><Relationship Id="rId12" Type="http://schemas.openxmlformats.org/officeDocument/2006/relationships/image" Target="../media/image31.svg"/><Relationship Id="rId17" Type="http://schemas.openxmlformats.org/officeDocument/2006/relationships/image" Target="../media/image70.png"/><Relationship Id="rId2" Type="http://schemas.openxmlformats.org/officeDocument/2006/relationships/image" Target="../media/image57.png"/><Relationship Id="rId16" Type="http://schemas.openxmlformats.org/officeDocument/2006/relationships/image" Target="../media/image69.svg"/><Relationship Id="rId20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11" Type="http://schemas.openxmlformats.org/officeDocument/2006/relationships/image" Target="../media/image30.png"/><Relationship Id="rId24" Type="http://schemas.openxmlformats.org/officeDocument/2006/relationships/image" Target="../media/image77.svg"/><Relationship Id="rId5" Type="http://schemas.openxmlformats.org/officeDocument/2006/relationships/image" Target="../media/image60.sv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5.svg"/><Relationship Id="rId19" Type="http://schemas.openxmlformats.org/officeDocument/2006/relationships/image" Target="../media/image72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7.svg"/><Relationship Id="rId22" Type="http://schemas.openxmlformats.org/officeDocument/2006/relationships/image" Target="../media/image7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F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91512" y="-462695"/>
            <a:ext cx="11904975" cy="11212389"/>
            <a:chOff x="0" y="0"/>
            <a:chExt cx="487073" cy="4587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073" cy="458737"/>
            </a:xfrm>
            <a:custGeom>
              <a:avLst/>
              <a:gdLst/>
              <a:ahLst/>
              <a:cxnLst/>
              <a:rect l="l" t="t" r="r" b="b"/>
              <a:pathLst>
                <a:path w="487073" h="458737">
                  <a:moveTo>
                    <a:pt x="0" y="0"/>
                  </a:moveTo>
                  <a:lnTo>
                    <a:pt x="487073" y="0"/>
                  </a:lnTo>
                  <a:lnTo>
                    <a:pt x="487073" y="458737"/>
                  </a:lnTo>
                  <a:lnTo>
                    <a:pt x="0" y="458737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7073" cy="48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66871" y="4388159"/>
            <a:ext cx="12792535" cy="2060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2"/>
              </a:lnSpc>
            </a:pPr>
            <a:r>
              <a:rPr lang="en-US" sz="7971">
                <a:solidFill>
                  <a:srgbClr val="E8763D"/>
                </a:solidFill>
                <a:latin typeface="Barrio"/>
                <a:ea typeface="Barrio"/>
                <a:cs typeface="Barrio"/>
                <a:sym typeface="Barrio"/>
              </a:rPr>
              <a:t> VEREIN UAKREIS IN DER SCHWEIZ!!!  </a:t>
            </a:r>
          </a:p>
        </p:txBody>
      </p:sp>
      <p:sp>
        <p:nvSpPr>
          <p:cNvPr id="6" name="Freeform 6"/>
          <p:cNvSpPr/>
          <p:nvPr/>
        </p:nvSpPr>
        <p:spPr>
          <a:xfrm>
            <a:off x="8292712" y="2468942"/>
            <a:ext cx="1168817" cy="1669739"/>
          </a:xfrm>
          <a:custGeom>
            <a:avLst/>
            <a:gdLst/>
            <a:ahLst/>
            <a:cxnLst/>
            <a:rect l="l" t="t" r="r" b="b"/>
            <a:pathLst>
              <a:path w="1168817" h="1669739">
                <a:moveTo>
                  <a:pt x="0" y="0"/>
                </a:moveTo>
                <a:lnTo>
                  <a:pt x="1168818" y="0"/>
                </a:lnTo>
                <a:lnTo>
                  <a:pt x="1168818" y="1669739"/>
                </a:lnTo>
                <a:lnTo>
                  <a:pt x="0" y="1669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42269">
            <a:off x="16156643" y="1064586"/>
            <a:ext cx="1104601" cy="2420440"/>
          </a:xfrm>
          <a:custGeom>
            <a:avLst/>
            <a:gdLst/>
            <a:ahLst/>
            <a:cxnLst/>
            <a:rect l="l" t="t" r="r" b="b"/>
            <a:pathLst>
              <a:path w="1104601" h="2420440">
                <a:moveTo>
                  <a:pt x="0" y="0"/>
                </a:moveTo>
                <a:lnTo>
                  <a:pt x="1104601" y="0"/>
                </a:lnTo>
                <a:lnTo>
                  <a:pt x="1104601" y="2420441"/>
                </a:lnTo>
                <a:lnTo>
                  <a:pt x="0" y="24204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88534">
            <a:off x="1033040" y="4084049"/>
            <a:ext cx="1198142" cy="2118901"/>
          </a:xfrm>
          <a:custGeom>
            <a:avLst/>
            <a:gdLst/>
            <a:ahLst/>
            <a:cxnLst/>
            <a:rect l="l" t="t" r="r" b="b"/>
            <a:pathLst>
              <a:path w="1198142" h="2118901">
                <a:moveTo>
                  <a:pt x="0" y="0"/>
                </a:moveTo>
                <a:lnTo>
                  <a:pt x="1198142" y="0"/>
                </a:lnTo>
                <a:lnTo>
                  <a:pt x="1198142" y="2118902"/>
                </a:lnTo>
                <a:lnTo>
                  <a:pt x="0" y="21189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907713" y="7333948"/>
            <a:ext cx="1602460" cy="1924352"/>
          </a:xfrm>
          <a:custGeom>
            <a:avLst/>
            <a:gdLst/>
            <a:ahLst/>
            <a:cxnLst/>
            <a:rect l="l" t="t" r="r" b="b"/>
            <a:pathLst>
              <a:path w="1602460" h="1924352">
                <a:moveTo>
                  <a:pt x="0" y="0"/>
                </a:moveTo>
                <a:lnTo>
                  <a:pt x="1602461" y="0"/>
                </a:lnTo>
                <a:lnTo>
                  <a:pt x="1602461" y="1924352"/>
                </a:lnTo>
                <a:lnTo>
                  <a:pt x="0" y="19243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28578" y="1046663"/>
            <a:ext cx="1407066" cy="1325200"/>
          </a:xfrm>
          <a:custGeom>
            <a:avLst/>
            <a:gdLst/>
            <a:ahLst/>
            <a:cxnLst/>
            <a:rect l="l" t="t" r="r" b="b"/>
            <a:pathLst>
              <a:path w="1407066" h="1325200">
                <a:moveTo>
                  <a:pt x="0" y="0"/>
                </a:moveTo>
                <a:lnTo>
                  <a:pt x="1407066" y="0"/>
                </a:lnTo>
                <a:lnTo>
                  <a:pt x="1407066" y="1325200"/>
                </a:lnTo>
                <a:lnTo>
                  <a:pt x="0" y="13252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868013" y="4560788"/>
            <a:ext cx="1681862" cy="1733286"/>
          </a:xfrm>
          <a:custGeom>
            <a:avLst/>
            <a:gdLst/>
            <a:ahLst/>
            <a:cxnLst/>
            <a:rect l="l" t="t" r="r" b="b"/>
            <a:pathLst>
              <a:path w="1681862" h="1733286">
                <a:moveTo>
                  <a:pt x="0" y="0"/>
                </a:moveTo>
                <a:lnTo>
                  <a:pt x="1681862" y="0"/>
                </a:lnTo>
                <a:lnTo>
                  <a:pt x="1681862" y="1733286"/>
                </a:lnTo>
                <a:lnTo>
                  <a:pt x="0" y="17332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01385" y="7761467"/>
            <a:ext cx="1461453" cy="1496833"/>
          </a:xfrm>
          <a:custGeom>
            <a:avLst/>
            <a:gdLst/>
            <a:ahLst/>
            <a:cxnLst/>
            <a:rect l="l" t="t" r="r" b="b"/>
            <a:pathLst>
              <a:path w="1461453" h="1496833">
                <a:moveTo>
                  <a:pt x="0" y="0"/>
                </a:moveTo>
                <a:lnTo>
                  <a:pt x="1461452" y="0"/>
                </a:lnTo>
                <a:lnTo>
                  <a:pt x="1461452" y="1496833"/>
                </a:lnTo>
                <a:lnTo>
                  <a:pt x="0" y="14968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434141" y="8540811"/>
            <a:ext cx="9419719" cy="522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endParaRPr/>
          </a:p>
        </p:txBody>
      </p:sp>
      <p:sp>
        <p:nvSpPr>
          <p:cNvPr id="14" name="Freeform 14"/>
          <p:cNvSpPr/>
          <p:nvPr/>
        </p:nvSpPr>
        <p:spPr>
          <a:xfrm>
            <a:off x="7198308" y="6493449"/>
            <a:ext cx="3605350" cy="3605350"/>
          </a:xfrm>
          <a:custGeom>
            <a:avLst/>
            <a:gdLst/>
            <a:ahLst/>
            <a:cxnLst/>
            <a:rect l="l" t="t" r="r" b="b"/>
            <a:pathLst>
              <a:path w="3605350" h="3605350">
                <a:moveTo>
                  <a:pt x="0" y="0"/>
                </a:moveTo>
                <a:lnTo>
                  <a:pt x="3605350" y="0"/>
                </a:lnTo>
                <a:lnTo>
                  <a:pt x="3605350" y="3605350"/>
                </a:lnTo>
                <a:lnTo>
                  <a:pt x="0" y="360535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81383" y="311403"/>
            <a:ext cx="12792535" cy="2060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2"/>
              </a:lnSpc>
            </a:pPr>
            <a:r>
              <a:rPr lang="en-US" sz="7971">
                <a:solidFill>
                  <a:srgbClr val="E8763D"/>
                </a:solidFill>
                <a:latin typeface="Barrio"/>
                <a:ea typeface="Barrio"/>
                <a:cs typeface="Barrio"/>
                <a:sym typeface="Barrio"/>
              </a:rPr>
              <a:t>З ПЕРШИМ ДНЕМ НАРОДЖЕННЯ,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801668" cy="10287000"/>
            <a:chOff x="0" y="0"/>
            <a:chExt cx="360106" cy="420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0106" cy="420876"/>
            </a:xfrm>
            <a:custGeom>
              <a:avLst/>
              <a:gdLst/>
              <a:ahLst/>
              <a:cxnLst/>
              <a:rect l="l" t="t" r="r" b="b"/>
              <a:pathLst>
                <a:path w="360106" h="420876">
                  <a:moveTo>
                    <a:pt x="0" y="0"/>
                  </a:moveTo>
                  <a:lnTo>
                    <a:pt x="360106" y="0"/>
                  </a:lnTo>
                  <a:lnTo>
                    <a:pt x="360106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60106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144000" y="1918642"/>
            <a:ext cx="8812901" cy="5956992"/>
            <a:chOff x="0" y="0"/>
            <a:chExt cx="5843270" cy="3949700"/>
          </a:xfrm>
        </p:grpSpPr>
        <p:sp>
          <p:nvSpPr>
            <p:cNvPr id="6" name="Freeform 6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2"/>
              <a:stretch>
                <a:fillRect t="-22892" b="-22892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3"/>
              <a:stretch>
                <a:fillRect t="-238" b="-238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9750507">
            <a:off x="12477841" y="9098574"/>
            <a:ext cx="3360406" cy="3207660"/>
          </a:xfrm>
          <a:custGeom>
            <a:avLst/>
            <a:gdLst/>
            <a:ahLst/>
            <a:cxnLst/>
            <a:rect l="l" t="t" r="r" b="b"/>
            <a:pathLst>
              <a:path w="3360406" h="3207660">
                <a:moveTo>
                  <a:pt x="0" y="0"/>
                </a:moveTo>
                <a:lnTo>
                  <a:pt x="3360406" y="0"/>
                </a:lnTo>
                <a:lnTo>
                  <a:pt x="3360406" y="3207660"/>
                </a:lnTo>
                <a:lnTo>
                  <a:pt x="0" y="32076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485296">
            <a:off x="14913621" y="468380"/>
            <a:ext cx="1213109" cy="1733012"/>
          </a:xfrm>
          <a:custGeom>
            <a:avLst/>
            <a:gdLst/>
            <a:ahLst/>
            <a:cxnLst/>
            <a:rect l="l" t="t" r="r" b="b"/>
            <a:pathLst>
              <a:path w="1213109" h="1733012">
                <a:moveTo>
                  <a:pt x="0" y="0"/>
                </a:moveTo>
                <a:lnTo>
                  <a:pt x="1213108" y="0"/>
                </a:lnTo>
                <a:lnTo>
                  <a:pt x="1213108" y="1733012"/>
                </a:lnTo>
                <a:lnTo>
                  <a:pt x="0" y="17330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474265" y="7261170"/>
            <a:ext cx="3853139" cy="3818111"/>
          </a:xfrm>
          <a:custGeom>
            <a:avLst/>
            <a:gdLst/>
            <a:ahLst/>
            <a:cxnLst/>
            <a:rect l="l" t="t" r="r" b="b"/>
            <a:pathLst>
              <a:path w="3853139" h="3818111">
                <a:moveTo>
                  <a:pt x="0" y="0"/>
                </a:moveTo>
                <a:lnTo>
                  <a:pt x="3853139" y="0"/>
                </a:lnTo>
                <a:lnTo>
                  <a:pt x="3853139" y="3818111"/>
                </a:lnTo>
                <a:lnTo>
                  <a:pt x="0" y="38181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622710" y="-256840"/>
            <a:ext cx="2088672" cy="2139236"/>
          </a:xfrm>
          <a:custGeom>
            <a:avLst/>
            <a:gdLst/>
            <a:ahLst/>
            <a:cxnLst/>
            <a:rect l="l" t="t" r="r" b="b"/>
            <a:pathLst>
              <a:path w="2088672" h="2139236">
                <a:moveTo>
                  <a:pt x="0" y="0"/>
                </a:moveTo>
                <a:lnTo>
                  <a:pt x="2088672" y="0"/>
                </a:lnTo>
                <a:lnTo>
                  <a:pt x="2088672" y="2139236"/>
                </a:lnTo>
                <a:lnTo>
                  <a:pt x="0" y="21392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300731">
            <a:off x="9402856" y="7001526"/>
            <a:ext cx="988091" cy="1886980"/>
          </a:xfrm>
          <a:custGeom>
            <a:avLst/>
            <a:gdLst/>
            <a:ahLst/>
            <a:cxnLst/>
            <a:rect l="l" t="t" r="r" b="b"/>
            <a:pathLst>
              <a:path w="988091" h="1886980">
                <a:moveTo>
                  <a:pt x="0" y="0"/>
                </a:moveTo>
                <a:lnTo>
                  <a:pt x="988091" y="0"/>
                </a:lnTo>
                <a:lnTo>
                  <a:pt x="988091" y="1886980"/>
                </a:lnTo>
                <a:lnTo>
                  <a:pt x="0" y="18869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48178">
            <a:off x="8903125" y="775782"/>
            <a:ext cx="1328325" cy="1118208"/>
          </a:xfrm>
          <a:custGeom>
            <a:avLst/>
            <a:gdLst/>
            <a:ahLst/>
            <a:cxnLst/>
            <a:rect l="l" t="t" r="r" b="b"/>
            <a:pathLst>
              <a:path w="1328325" h="1118208">
                <a:moveTo>
                  <a:pt x="0" y="0"/>
                </a:moveTo>
                <a:lnTo>
                  <a:pt x="1328325" y="0"/>
                </a:lnTo>
                <a:lnTo>
                  <a:pt x="1328325" y="1118208"/>
                </a:lnTo>
                <a:lnTo>
                  <a:pt x="0" y="111820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252193">
            <a:off x="6506169" y="8136965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0" y="0"/>
                </a:lnTo>
                <a:lnTo>
                  <a:pt x="1207960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530091" flipH="1">
            <a:off x="1027601" y="810282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0" y="0"/>
                </a:moveTo>
                <a:lnTo>
                  <a:pt x="0" y="0"/>
                </a:lnTo>
                <a:lnTo>
                  <a:pt x="0" y="674262"/>
                </a:lnTo>
                <a:lnTo>
                  <a:pt x="1207960" y="674262"/>
                </a:lnTo>
                <a:lnTo>
                  <a:pt x="12079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845227">
            <a:off x="10771981" y="8848490"/>
            <a:ext cx="722264" cy="643471"/>
          </a:xfrm>
          <a:custGeom>
            <a:avLst/>
            <a:gdLst/>
            <a:ahLst/>
            <a:cxnLst/>
            <a:rect l="l" t="t" r="r" b="b"/>
            <a:pathLst>
              <a:path w="722264" h="643471">
                <a:moveTo>
                  <a:pt x="0" y="0"/>
                </a:moveTo>
                <a:lnTo>
                  <a:pt x="722263" y="0"/>
                </a:lnTo>
                <a:lnTo>
                  <a:pt x="722263" y="643471"/>
                </a:lnTo>
                <a:lnTo>
                  <a:pt x="0" y="64347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45227">
            <a:off x="9286416" y="5983793"/>
            <a:ext cx="561744" cy="500463"/>
          </a:xfrm>
          <a:custGeom>
            <a:avLst/>
            <a:gdLst/>
            <a:ahLst/>
            <a:cxnLst/>
            <a:rect l="l" t="t" r="r" b="b"/>
            <a:pathLst>
              <a:path w="561744" h="500463">
                <a:moveTo>
                  <a:pt x="0" y="0"/>
                </a:moveTo>
                <a:lnTo>
                  <a:pt x="561744" y="0"/>
                </a:lnTo>
                <a:lnTo>
                  <a:pt x="561744" y="500463"/>
                </a:lnTo>
                <a:lnTo>
                  <a:pt x="0" y="50046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792538" y="1882396"/>
            <a:ext cx="7349395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394852"/>
                </a:solidFill>
                <a:latin typeface="Lemon Tuesday"/>
                <a:ea typeface="Lemon Tuesday"/>
                <a:cs typeface="Lemon Tuesday"/>
                <a:sym typeface="Lemon Tuesday"/>
              </a:rPr>
              <a:t>ЗУСТРІЧ З МІСІОНЕРАМИ ІЗ США </a:t>
            </a:r>
            <a:r>
              <a:rPr lang="en-US" sz="6500">
                <a:solidFill>
                  <a:srgbClr val="FA9F54"/>
                </a:solidFill>
                <a:latin typeface="Lemon Tuesday"/>
                <a:ea typeface="Lemon Tuesday"/>
                <a:cs typeface="Lemon Tuesday"/>
                <a:sym typeface="Lemon Tuesday"/>
              </a:rPr>
              <a:t>25КВІТНЯ 2025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F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747112"/>
            <a:ext cx="3260609" cy="3136113"/>
          </a:xfrm>
          <a:custGeom>
            <a:avLst/>
            <a:gdLst/>
            <a:ahLst/>
            <a:cxnLst/>
            <a:rect l="l" t="t" r="r" b="b"/>
            <a:pathLst>
              <a:path w="3260609" h="3136113">
                <a:moveTo>
                  <a:pt x="3260609" y="0"/>
                </a:moveTo>
                <a:lnTo>
                  <a:pt x="0" y="0"/>
                </a:lnTo>
                <a:lnTo>
                  <a:pt x="0" y="3136112"/>
                </a:lnTo>
                <a:lnTo>
                  <a:pt x="3260609" y="3136112"/>
                </a:lnTo>
                <a:lnTo>
                  <a:pt x="32606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543501" y="7938625"/>
            <a:ext cx="3515068" cy="3729515"/>
          </a:xfrm>
          <a:custGeom>
            <a:avLst/>
            <a:gdLst/>
            <a:ahLst/>
            <a:cxnLst/>
            <a:rect l="l" t="t" r="r" b="b"/>
            <a:pathLst>
              <a:path w="3515068" h="3729515">
                <a:moveTo>
                  <a:pt x="3515068" y="0"/>
                </a:moveTo>
                <a:lnTo>
                  <a:pt x="0" y="0"/>
                </a:lnTo>
                <a:lnTo>
                  <a:pt x="0" y="3729514"/>
                </a:lnTo>
                <a:lnTo>
                  <a:pt x="3515068" y="3729514"/>
                </a:lnTo>
                <a:lnTo>
                  <a:pt x="35150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93774" y="2953583"/>
            <a:ext cx="7185284" cy="6536024"/>
            <a:chOff x="0" y="0"/>
            <a:chExt cx="293974" cy="2674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3974" cy="267411"/>
            </a:xfrm>
            <a:custGeom>
              <a:avLst/>
              <a:gdLst/>
              <a:ahLst/>
              <a:cxnLst/>
              <a:rect l="l" t="t" r="r" b="b"/>
              <a:pathLst>
                <a:path w="293974" h="267411">
                  <a:moveTo>
                    <a:pt x="0" y="0"/>
                  </a:moveTo>
                  <a:lnTo>
                    <a:pt x="293974" y="0"/>
                  </a:lnTo>
                  <a:lnTo>
                    <a:pt x="29397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9397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935036" y="3180944"/>
            <a:ext cx="6566062" cy="4370661"/>
            <a:chOff x="0" y="0"/>
            <a:chExt cx="6210300" cy="4133850"/>
          </a:xfrm>
        </p:grpSpPr>
        <p:sp>
          <p:nvSpPr>
            <p:cNvPr id="8" name="Freeform 8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6"/>
              <a:stretch>
                <a:fillRect t="-3743" b="-3743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7"/>
              <a:stretch>
                <a:fillRect t="-264" b="-264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5027391" y="747112"/>
            <a:ext cx="3260609" cy="3136113"/>
          </a:xfrm>
          <a:custGeom>
            <a:avLst/>
            <a:gdLst/>
            <a:ahLst/>
            <a:cxnLst/>
            <a:rect l="l" t="t" r="r" b="b"/>
            <a:pathLst>
              <a:path w="3260609" h="3136113">
                <a:moveTo>
                  <a:pt x="0" y="0"/>
                </a:moveTo>
                <a:lnTo>
                  <a:pt x="3260609" y="0"/>
                </a:lnTo>
                <a:lnTo>
                  <a:pt x="3260609" y="3136112"/>
                </a:lnTo>
                <a:lnTo>
                  <a:pt x="0" y="3136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19304" y="7938625"/>
            <a:ext cx="3357428" cy="3562258"/>
          </a:xfrm>
          <a:custGeom>
            <a:avLst/>
            <a:gdLst/>
            <a:ahLst/>
            <a:cxnLst/>
            <a:rect l="l" t="t" r="r" b="b"/>
            <a:pathLst>
              <a:path w="3357428" h="3562258">
                <a:moveTo>
                  <a:pt x="0" y="0"/>
                </a:moveTo>
                <a:lnTo>
                  <a:pt x="3357428" y="0"/>
                </a:lnTo>
                <a:lnTo>
                  <a:pt x="3357428" y="3562258"/>
                </a:lnTo>
                <a:lnTo>
                  <a:pt x="0" y="356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458325" y="2953583"/>
            <a:ext cx="8107227" cy="6536024"/>
            <a:chOff x="0" y="0"/>
            <a:chExt cx="331694" cy="2674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31694" cy="267411"/>
            </a:xfrm>
            <a:custGeom>
              <a:avLst/>
              <a:gdLst/>
              <a:ahLst/>
              <a:cxnLst/>
              <a:rect l="l" t="t" r="r" b="b"/>
              <a:pathLst>
                <a:path w="331694" h="267411">
                  <a:moveTo>
                    <a:pt x="0" y="0"/>
                  </a:moveTo>
                  <a:lnTo>
                    <a:pt x="331694" y="0"/>
                  </a:lnTo>
                  <a:lnTo>
                    <a:pt x="33169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3169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9817691" y="3397301"/>
            <a:ext cx="7572375" cy="5040507"/>
            <a:chOff x="0" y="0"/>
            <a:chExt cx="6210300" cy="4133850"/>
          </a:xfrm>
        </p:grpSpPr>
        <p:sp>
          <p:nvSpPr>
            <p:cNvPr id="16" name="Freeform 16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8"/>
              <a:stretch>
                <a:fillRect l="-11917" r="-11917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7"/>
              <a:stretch>
                <a:fillRect t="-264" b="-264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 rot="-243985">
            <a:off x="8958502" y="2908882"/>
            <a:ext cx="1197072" cy="544124"/>
          </a:xfrm>
          <a:custGeom>
            <a:avLst/>
            <a:gdLst/>
            <a:ahLst/>
            <a:cxnLst/>
            <a:rect l="l" t="t" r="r" b="b"/>
            <a:pathLst>
              <a:path w="1197072" h="544124">
                <a:moveTo>
                  <a:pt x="0" y="0"/>
                </a:moveTo>
                <a:lnTo>
                  <a:pt x="1197073" y="0"/>
                </a:lnTo>
                <a:lnTo>
                  <a:pt x="1197073" y="544124"/>
                </a:lnTo>
                <a:lnTo>
                  <a:pt x="0" y="5441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354422">
            <a:off x="1753547" y="2963655"/>
            <a:ext cx="999788" cy="841639"/>
          </a:xfrm>
          <a:custGeom>
            <a:avLst/>
            <a:gdLst/>
            <a:ahLst/>
            <a:cxnLst/>
            <a:rect l="l" t="t" r="r" b="b"/>
            <a:pathLst>
              <a:path w="999788" h="841639">
                <a:moveTo>
                  <a:pt x="0" y="0"/>
                </a:moveTo>
                <a:lnTo>
                  <a:pt x="999787" y="0"/>
                </a:lnTo>
                <a:lnTo>
                  <a:pt x="999787" y="841639"/>
                </a:lnTo>
                <a:lnTo>
                  <a:pt x="0" y="8416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89403" y="4475454"/>
            <a:ext cx="801832" cy="1145475"/>
          </a:xfrm>
          <a:custGeom>
            <a:avLst/>
            <a:gdLst/>
            <a:ahLst/>
            <a:cxnLst/>
            <a:rect l="l" t="t" r="r" b="b"/>
            <a:pathLst>
              <a:path w="801832" h="1145475">
                <a:moveTo>
                  <a:pt x="0" y="0"/>
                </a:moveTo>
                <a:lnTo>
                  <a:pt x="801832" y="0"/>
                </a:lnTo>
                <a:lnTo>
                  <a:pt x="801832" y="1145474"/>
                </a:lnTo>
                <a:lnTo>
                  <a:pt x="0" y="11454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4102198">
            <a:off x="8417282" y="7386149"/>
            <a:ext cx="353000" cy="1043817"/>
          </a:xfrm>
          <a:custGeom>
            <a:avLst/>
            <a:gdLst/>
            <a:ahLst/>
            <a:cxnLst/>
            <a:rect l="l" t="t" r="r" b="b"/>
            <a:pathLst>
              <a:path w="353000" h="1043817">
                <a:moveTo>
                  <a:pt x="0" y="0"/>
                </a:moveTo>
                <a:lnTo>
                  <a:pt x="353000" y="0"/>
                </a:lnTo>
                <a:lnTo>
                  <a:pt x="353000" y="1043818"/>
                </a:lnTo>
                <a:lnTo>
                  <a:pt x="0" y="104381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637635" y="8514478"/>
            <a:ext cx="722264" cy="643471"/>
          </a:xfrm>
          <a:custGeom>
            <a:avLst/>
            <a:gdLst/>
            <a:ahLst/>
            <a:cxnLst/>
            <a:rect l="l" t="t" r="r" b="b"/>
            <a:pathLst>
              <a:path w="722264" h="643471">
                <a:moveTo>
                  <a:pt x="0" y="0"/>
                </a:moveTo>
                <a:lnTo>
                  <a:pt x="722263" y="0"/>
                </a:lnTo>
                <a:lnTo>
                  <a:pt x="722263" y="643471"/>
                </a:lnTo>
                <a:lnTo>
                  <a:pt x="0" y="64347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4476343">
            <a:off x="9116343" y="4680053"/>
            <a:ext cx="881391" cy="926893"/>
          </a:xfrm>
          <a:custGeom>
            <a:avLst/>
            <a:gdLst/>
            <a:ahLst/>
            <a:cxnLst/>
            <a:rect l="l" t="t" r="r" b="b"/>
            <a:pathLst>
              <a:path w="881391" h="926893">
                <a:moveTo>
                  <a:pt x="0" y="0"/>
                </a:moveTo>
                <a:lnTo>
                  <a:pt x="881391" y="0"/>
                </a:lnTo>
                <a:lnTo>
                  <a:pt x="881391" y="926894"/>
                </a:lnTo>
                <a:lnTo>
                  <a:pt x="0" y="92689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4328897">
            <a:off x="5729627" y="9476842"/>
            <a:ext cx="377157" cy="1206026"/>
          </a:xfrm>
          <a:custGeom>
            <a:avLst/>
            <a:gdLst/>
            <a:ahLst/>
            <a:cxnLst/>
            <a:rect l="l" t="t" r="r" b="b"/>
            <a:pathLst>
              <a:path w="377157" h="1206026">
                <a:moveTo>
                  <a:pt x="0" y="0"/>
                </a:moveTo>
                <a:lnTo>
                  <a:pt x="377157" y="0"/>
                </a:lnTo>
                <a:lnTo>
                  <a:pt x="377157" y="1206026"/>
                </a:lnTo>
                <a:lnTo>
                  <a:pt x="0" y="120602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391235" y="6907351"/>
            <a:ext cx="4053961" cy="36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endParaRPr/>
          </a:p>
        </p:txBody>
      </p:sp>
      <p:sp>
        <p:nvSpPr>
          <p:cNvPr id="26" name="TextBox 26"/>
          <p:cNvSpPr txBox="1"/>
          <p:nvPr/>
        </p:nvSpPr>
        <p:spPr>
          <a:xfrm>
            <a:off x="3012383" y="693608"/>
            <a:ext cx="12015008" cy="157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8"/>
              </a:lnSpc>
            </a:pPr>
            <a:r>
              <a:rPr lang="en-US" sz="6200">
                <a:solidFill>
                  <a:srgbClr val="FBF5E3"/>
                </a:solidFill>
                <a:latin typeface="Lemon Tuesday"/>
                <a:ea typeface="Lemon Tuesday"/>
                <a:cs typeface="Lemon Tuesday"/>
                <a:sym typeface="Lemon Tuesday"/>
              </a:rPr>
              <a:t>ЗУСТРІЧ З ПСИХОЛОГИНЕЮ</a:t>
            </a:r>
          </a:p>
          <a:p>
            <a:pPr algn="ctr">
              <a:lnSpc>
                <a:spcPts val="6138"/>
              </a:lnSpc>
            </a:pPr>
            <a:r>
              <a:rPr lang="en-US" sz="6200">
                <a:solidFill>
                  <a:srgbClr val="FBF5E3"/>
                </a:solidFill>
                <a:latin typeface="Lemon Tuesday"/>
                <a:ea typeface="Lemon Tuesday"/>
                <a:cs typeface="Lemon Tuesday"/>
                <a:sym typeface="Lemon Tuesday"/>
              </a:rPr>
              <a:t>28 КВІТНЯ 2025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53440" y="7885936"/>
            <a:ext cx="5647580" cy="75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394852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ЯК ЖЕ ВАЖЛИВО В НАШІ ЧАСИ ЗАЛИШАТИСЯ В РЕСУРСІ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4600">
            <a:off x="8248704" y="-646671"/>
            <a:ext cx="1790592" cy="1919738"/>
          </a:xfrm>
          <a:custGeom>
            <a:avLst/>
            <a:gdLst/>
            <a:ahLst/>
            <a:cxnLst/>
            <a:rect l="l" t="t" r="r" b="b"/>
            <a:pathLst>
              <a:path w="1790592" h="1919738">
                <a:moveTo>
                  <a:pt x="0" y="0"/>
                </a:moveTo>
                <a:lnTo>
                  <a:pt x="1790592" y="0"/>
                </a:lnTo>
                <a:lnTo>
                  <a:pt x="1790592" y="1919738"/>
                </a:lnTo>
                <a:lnTo>
                  <a:pt x="0" y="191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75367" y="0"/>
            <a:ext cx="6488833" cy="10287000"/>
            <a:chOff x="0" y="0"/>
            <a:chExt cx="265480" cy="4208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480" cy="420876"/>
            </a:xfrm>
            <a:custGeom>
              <a:avLst/>
              <a:gdLst/>
              <a:ahLst/>
              <a:cxnLst/>
              <a:rect l="l" t="t" r="r" b="b"/>
              <a:pathLst>
                <a:path w="265480" h="420876">
                  <a:moveTo>
                    <a:pt x="0" y="0"/>
                  </a:moveTo>
                  <a:lnTo>
                    <a:pt x="265480" y="0"/>
                  </a:lnTo>
                  <a:lnTo>
                    <a:pt x="265480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5480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31929">
            <a:off x="890989" y="9111375"/>
            <a:ext cx="1650071" cy="1755394"/>
          </a:xfrm>
          <a:custGeom>
            <a:avLst/>
            <a:gdLst/>
            <a:ahLst/>
            <a:cxnLst/>
            <a:rect l="l" t="t" r="r" b="b"/>
            <a:pathLst>
              <a:path w="1650071" h="1755394">
                <a:moveTo>
                  <a:pt x="0" y="0"/>
                </a:moveTo>
                <a:lnTo>
                  <a:pt x="1650070" y="0"/>
                </a:lnTo>
                <a:lnTo>
                  <a:pt x="1650070" y="1755395"/>
                </a:lnTo>
                <a:lnTo>
                  <a:pt x="0" y="17553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510800" y="1563429"/>
            <a:ext cx="5176292" cy="7600732"/>
            <a:chOff x="0" y="0"/>
            <a:chExt cx="4116070" cy="6043930"/>
          </a:xfrm>
        </p:grpSpPr>
        <p:sp>
          <p:nvSpPr>
            <p:cNvPr id="8" name="Freeform 8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6"/>
              <a:stretch>
                <a:fillRect l="-25100" r="-25100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826739" y="753570"/>
            <a:ext cx="5176292" cy="7600732"/>
            <a:chOff x="0" y="0"/>
            <a:chExt cx="4116070" cy="6043930"/>
          </a:xfrm>
        </p:grpSpPr>
        <p:sp>
          <p:nvSpPr>
            <p:cNvPr id="11" name="Freeform 11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8"/>
              <a:stretch>
                <a:fillRect l="-25597" r="-2559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 rot="514238">
            <a:off x="6533802" y="8486205"/>
            <a:ext cx="1099442" cy="1099442"/>
          </a:xfrm>
          <a:custGeom>
            <a:avLst/>
            <a:gdLst/>
            <a:ahLst/>
            <a:cxnLst/>
            <a:rect l="l" t="t" r="r" b="b"/>
            <a:pathLst>
              <a:path w="1099442" h="1099442">
                <a:moveTo>
                  <a:pt x="0" y="0"/>
                </a:moveTo>
                <a:lnTo>
                  <a:pt x="1099442" y="0"/>
                </a:lnTo>
                <a:lnTo>
                  <a:pt x="1099442" y="1099442"/>
                </a:lnTo>
                <a:lnTo>
                  <a:pt x="0" y="10994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59516">
            <a:off x="533587" y="307126"/>
            <a:ext cx="699113" cy="998733"/>
          </a:xfrm>
          <a:custGeom>
            <a:avLst/>
            <a:gdLst/>
            <a:ahLst/>
            <a:cxnLst/>
            <a:rect l="l" t="t" r="r" b="b"/>
            <a:pathLst>
              <a:path w="699113" h="998733">
                <a:moveTo>
                  <a:pt x="0" y="0"/>
                </a:moveTo>
                <a:lnTo>
                  <a:pt x="699113" y="0"/>
                </a:lnTo>
                <a:lnTo>
                  <a:pt x="699113" y="998733"/>
                </a:lnTo>
                <a:lnTo>
                  <a:pt x="0" y="9987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354849">
            <a:off x="5940771" y="188127"/>
            <a:ext cx="1034493" cy="2266817"/>
          </a:xfrm>
          <a:custGeom>
            <a:avLst/>
            <a:gdLst/>
            <a:ahLst/>
            <a:cxnLst/>
            <a:rect l="l" t="t" r="r" b="b"/>
            <a:pathLst>
              <a:path w="1034493" h="2266817">
                <a:moveTo>
                  <a:pt x="0" y="0"/>
                </a:moveTo>
                <a:lnTo>
                  <a:pt x="1034493" y="0"/>
                </a:lnTo>
                <a:lnTo>
                  <a:pt x="1034493" y="2266817"/>
                </a:lnTo>
                <a:lnTo>
                  <a:pt x="0" y="226681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771893" y="313198"/>
            <a:ext cx="1870306" cy="880744"/>
          </a:xfrm>
          <a:custGeom>
            <a:avLst/>
            <a:gdLst/>
            <a:ahLst/>
            <a:cxnLst/>
            <a:rect l="l" t="t" r="r" b="b"/>
            <a:pathLst>
              <a:path w="1870306" h="880744">
                <a:moveTo>
                  <a:pt x="0" y="0"/>
                </a:moveTo>
                <a:lnTo>
                  <a:pt x="1870306" y="0"/>
                </a:lnTo>
                <a:lnTo>
                  <a:pt x="1870306" y="880744"/>
                </a:lnTo>
                <a:lnTo>
                  <a:pt x="0" y="88074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501824">
            <a:off x="5389308" y="9319341"/>
            <a:ext cx="883277" cy="928876"/>
          </a:xfrm>
          <a:custGeom>
            <a:avLst/>
            <a:gdLst/>
            <a:ahLst/>
            <a:cxnLst/>
            <a:rect l="l" t="t" r="r" b="b"/>
            <a:pathLst>
              <a:path w="883277" h="928876">
                <a:moveTo>
                  <a:pt x="0" y="0"/>
                </a:moveTo>
                <a:lnTo>
                  <a:pt x="883277" y="0"/>
                </a:lnTo>
                <a:lnTo>
                  <a:pt x="883277" y="928877"/>
                </a:lnTo>
                <a:lnTo>
                  <a:pt x="0" y="92887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919763">
            <a:off x="3735399" y="695609"/>
            <a:ext cx="2166666" cy="996666"/>
          </a:xfrm>
          <a:custGeom>
            <a:avLst/>
            <a:gdLst/>
            <a:ahLst/>
            <a:cxnLst/>
            <a:rect l="l" t="t" r="r" b="b"/>
            <a:pathLst>
              <a:path w="2166666" h="996666">
                <a:moveTo>
                  <a:pt x="0" y="0"/>
                </a:moveTo>
                <a:lnTo>
                  <a:pt x="2166666" y="0"/>
                </a:lnTo>
                <a:lnTo>
                  <a:pt x="2166666" y="996666"/>
                </a:lnTo>
                <a:lnTo>
                  <a:pt x="0" y="99666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9606442" y="4795699"/>
            <a:ext cx="8681558" cy="5868212"/>
            <a:chOff x="0" y="0"/>
            <a:chExt cx="5843270" cy="3949700"/>
          </a:xfrm>
        </p:grpSpPr>
        <p:sp>
          <p:nvSpPr>
            <p:cNvPr id="20" name="Freeform 20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21"/>
              <a:stretch>
                <a:fillRect t="-22685" b="-22685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22"/>
              <a:stretch>
                <a:fillRect t="-238" b="-238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2067288" y="-4901"/>
            <a:ext cx="5737233" cy="480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Lemon Tuesday"/>
                <a:ea typeface="Lemon Tuesday"/>
                <a:cs typeface="Lemon Tuesday"/>
                <a:sym typeface="Lemon Tuesday"/>
              </a:rPr>
              <a:t> ВЕЛИКИЙ ЗАХІД</a:t>
            </a:r>
          </a:p>
          <a:p>
            <a:pPr algn="ctr">
              <a:lnSpc>
                <a:spcPts val="6360"/>
              </a:lnSpc>
            </a:pPr>
            <a:endParaRPr lang="en-US" sz="5300">
              <a:solidFill>
                <a:srgbClr val="000000"/>
              </a:solidFill>
              <a:latin typeface="Lemon Tuesday"/>
              <a:ea typeface="Lemon Tuesday"/>
              <a:cs typeface="Lemon Tuesday"/>
              <a:sym typeface="Lemon Tuesday"/>
            </a:endParaRP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Lemon Tuesday"/>
                <a:ea typeface="Lemon Tuesday"/>
                <a:cs typeface="Lemon Tuesday"/>
                <a:sym typeface="Lemon Tuesday"/>
              </a:rPr>
              <a:t>“ДЕНЬ ВИШИВАНКИ”</a:t>
            </a:r>
          </a:p>
          <a:p>
            <a:pPr algn="ctr">
              <a:lnSpc>
                <a:spcPts val="6360"/>
              </a:lnSpc>
            </a:pPr>
            <a:endParaRPr lang="en-US" sz="5300">
              <a:solidFill>
                <a:srgbClr val="000000"/>
              </a:solidFill>
              <a:latin typeface="Lemon Tuesday"/>
              <a:ea typeface="Lemon Tuesday"/>
              <a:cs typeface="Lemon Tuesday"/>
              <a:sym typeface="Lemon Tuesday"/>
            </a:endParaRP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FF914D"/>
                </a:solidFill>
                <a:latin typeface="Lemon Tuesday"/>
                <a:ea typeface="Lemon Tuesday"/>
                <a:cs typeface="Lemon Tuesday"/>
                <a:sym typeface="Lemon Tuesday"/>
              </a:rPr>
              <a:t> 12 ТРАВНЯ 2025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F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747112"/>
            <a:ext cx="3260609" cy="3136113"/>
          </a:xfrm>
          <a:custGeom>
            <a:avLst/>
            <a:gdLst/>
            <a:ahLst/>
            <a:cxnLst/>
            <a:rect l="l" t="t" r="r" b="b"/>
            <a:pathLst>
              <a:path w="3260609" h="3136113">
                <a:moveTo>
                  <a:pt x="3260609" y="0"/>
                </a:moveTo>
                <a:lnTo>
                  <a:pt x="0" y="0"/>
                </a:lnTo>
                <a:lnTo>
                  <a:pt x="0" y="3136112"/>
                </a:lnTo>
                <a:lnTo>
                  <a:pt x="3260609" y="3136112"/>
                </a:lnTo>
                <a:lnTo>
                  <a:pt x="32606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543501" y="7938625"/>
            <a:ext cx="3515068" cy="3729515"/>
          </a:xfrm>
          <a:custGeom>
            <a:avLst/>
            <a:gdLst/>
            <a:ahLst/>
            <a:cxnLst/>
            <a:rect l="l" t="t" r="r" b="b"/>
            <a:pathLst>
              <a:path w="3515068" h="3729515">
                <a:moveTo>
                  <a:pt x="3515068" y="0"/>
                </a:moveTo>
                <a:lnTo>
                  <a:pt x="0" y="0"/>
                </a:lnTo>
                <a:lnTo>
                  <a:pt x="0" y="3729514"/>
                </a:lnTo>
                <a:lnTo>
                  <a:pt x="3515068" y="3729514"/>
                </a:lnTo>
                <a:lnTo>
                  <a:pt x="35150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93774" y="2953583"/>
            <a:ext cx="7185284" cy="6536024"/>
            <a:chOff x="0" y="0"/>
            <a:chExt cx="293974" cy="2674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3974" cy="267411"/>
            </a:xfrm>
            <a:custGeom>
              <a:avLst/>
              <a:gdLst/>
              <a:ahLst/>
              <a:cxnLst/>
              <a:rect l="l" t="t" r="r" b="b"/>
              <a:pathLst>
                <a:path w="293974" h="267411">
                  <a:moveTo>
                    <a:pt x="0" y="0"/>
                  </a:moveTo>
                  <a:lnTo>
                    <a:pt x="293974" y="0"/>
                  </a:lnTo>
                  <a:lnTo>
                    <a:pt x="29397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9397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935036" y="3180944"/>
            <a:ext cx="6566062" cy="4370661"/>
            <a:chOff x="0" y="0"/>
            <a:chExt cx="6210300" cy="4133850"/>
          </a:xfrm>
        </p:grpSpPr>
        <p:sp>
          <p:nvSpPr>
            <p:cNvPr id="8" name="Freeform 8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6"/>
              <a:stretch>
                <a:fillRect l="-13859" r="-13859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7"/>
              <a:stretch>
                <a:fillRect t="-264" b="-264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5027391" y="747112"/>
            <a:ext cx="3260609" cy="3136113"/>
          </a:xfrm>
          <a:custGeom>
            <a:avLst/>
            <a:gdLst/>
            <a:ahLst/>
            <a:cxnLst/>
            <a:rect l="l" t="t" r="r" b="b"/>
            <a:pathLst>
              <a:path w="3260609" h="3136113">
                <a:moveTo>
                  <a:pt x="0" y="0"/>
                </a:moveTo>
                <a:lnTo>
                  <a:pt x="3260609" y="0"/>
                </a:lnTo>
                <a:lnTo>
                  <a:pt x="3260609" y="3136112"/>
                </a:lnTo>
                <a:lnTo>
                  <a:pt x="0" y="3136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19304" y="7938625"/>
            <a:ext cx="3357428" cy="3562258"/>
          </a:xfrm>
          <a:custGeom>
            <a:avLst/>
            <a:gdLst/>
            <a:ahLst/>
            <a:cxnLst/>
            <a:rect l="l" t="t" r="r" b="b"/>
            <a:pathLst>
              <a:path w="3357428" h="3562258">
                <a:moveTo>
                  <a:pt x="0" y="0"/>
                </a:moveTo>
                <a:lnTo>
                  <a:pt x="3357428" y="0"/>
                </a:lnTo>
                <a:lnTo>
                  <a:pt x="3357428" y="3562258"/>
                </a:lnTo>
                <a:lnTo>
                  <a:pt x="0" y="356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458325" y="2953583"/>
            <a:ext cx="8107227" cy="6536024"/>
            <a:chOff x="0" y="0"/>
            <a:chExt cx="331694" cy="2674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31694" cy="267411"/>
            </a:xfrm>
            <a:custGeom>
              <a:avLst/>
              <a:gdLst/>
              <a:ahLst/>
              <a:cxnLst/>
              <a:rect l="l" t="t" r="r" b="b"/>
              <a:pathLst>
                <a:path w="331694" h="267411">
                  <a:moveTo>
                    <a:pt x="0" y="0"/>
                  </a:moveTo>
                  <a:lnTo>
                    <a:pt x="331694" y="0"/>
                  </a:lnTo>
                  <a:lnTo>
                    <a:pt x="33169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3169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9817691" y="3397301"/>
            <a:ext cx="7572375" cy="5040507"/>
            <a:chOff x="0" y="0"/>
            <a:chExt cx="6210300" cy="4133850"/>
          </a:xfrm>
        </p:grpSpPr>
        <p:sp>
          <p:nvSpPr>
            <p:cNvPr id="16" name="Freeform 16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8"/>
              <a:stretch>
                <a:fillRect l="-13971" r="-13971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7"/>
              <a:stretch>
                <a:fillRect t="-264" b="-264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 rot="-243985">
            <a:off x="8958502" y="2908882"/>
            <a:ext cx="1197072" cy="544124"/>
          </a:xfrm>
          <a:custGeom>
            <a:avLst/>
            <a:gdLst/>
            <a:ahLst/>
            <a:cxnLst/>
            <a:rect l="l" t="t" r="r" b="b"/>
            <a:pathLst>
              <a:path w="1197072" h="544124">
                <a:moveTo>
                  <a:pt x="0" y="0"/>
                </a:moveTo>
                <a:lnTo>
                  <a:pt x="1197073" y="0"/>
                </a:lnTo>
                <a:lnTo>
                  <a:pt x="1197073" y="544124"/>
                </a:lnTo>
                <a:lnTo>
                  <a:pt x="0" y="5441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354422">
            <a:off x="1753547" y="2963655"/>
            <a:ext cx="999788" cy="841639"/>
          </a:xfrm>
          <a:custGeom>
            <a:avLst/>
            <a:gdLst/>
            <a:ahLst/>
            <a:cxnLst/>
            <a:rect l="l" t="t" r="r" b="b"/>
            <a:pathLst>
              <a:path w="999788" h="841639">
                <a:moveTo>
                  <a:pt x="0" y="0"/>
                </a:moveTo>
                <a:lnTo>
                  <a:pt x="999787" y="0"/>
                </a:lnTo>
                <a:lnTo>
                  <a:pt x="999787" y="841639"/>
                </a:lnTo>
                <a:lnTo>
                  <a:pt x="0" y="8416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89403" y="4475454"/>
            <a:ext cx="801832" cy="1145475"/>
          </a:xfrm>
          <a:custGeom>
            <a:avLst/>
            <a:gdLst/>
            <a:ahLst/>
            <a:cxnLst/>
            <a:rect l="l" t="t" r="r" b="b"/>
            <a:pathLst>
              <a:path w="801832" h="1145475">
                <a:moveTo>
                  <a:pt x="0" y="0"/>
                </a:moveTo>
                <a:lnTo>
                  <a:pt x="801832" y="0"/>
                </a:lnTo>
                <a:lnTo>
                  <a:pt x="801832" y="1145474"/>
                </a:lnTo>
                <a:lnTo>
                  <a:pt x="0" y="11454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4102198">
            <a:off x="8417282" y="7386149"/>
            <a:ext cx="353000" cy="1043817"/>
          </a:xfrm>
          <a:custGeom>
            <a:avLst/>
            <a:gdLst/>
            <a:ahLst/>
            <a:cxnLst/>
            <a:rect l="l" t="t" r="r" b="b"/>
            <a:pathLst>
              <a:path w="353000" h="1043817">
                <a:moveTo>
                  <a:pt x="0" y="0"/>
                </a:moveTo>
                <a:lnTo>
                  <a:pt x="353000" y="0"/>
                </a:lnTo>
                <a:lnTo>
                  <a:pt x="353000" y="1043818"/>
                </a:lnTo>
                <a:lnTo>
                  <a:pt x="0" y="104381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637635" y="8514478"/>
            <a:ext cx="722264" cy="643471"/>
          </a:xfrm>
          <a:custGeom>
            <a:avLst/>
            <a:gdLst/>
            <a:ahLst/>
            <a:cxnLst/>
            <a:rect l="l" t="t" r="r" b="b"/>
            <a:pathLst>
              <a:path w="722264" h="643471">
                <a:moveTo>
                  <a:pt x="0" y="0"/>
                </a:moveTo>
                <a:lnTo>
                  <a:pt x="722263" y="0"/>
                </a:lnTo>
                <a:lnTo>
                  <a:pt x="722263" y="643471"/>
                </a:lnTo>
                <a:lnTo>
                  <a:pt x="0" y="64347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4476343">
            <a:off x="9116343" y="4680053"/>
            <a:ext cx="881391" cy="926893"/>
          </a:xfrm>
          <a:custGeom>
            <a:avLst/>
            <a:gdLst/>
            <a:ahLst/>
            <a:cxnLst/>
            <a:rect l="l" t="t" r="r" b="b"/>
            <a:pathLst>
              <a:path w="881391" h="926893">
                <a:moveTo>
                  <a:pt x="0" y="0"/>
                </a:moveTo>
                <a:lnTo>
                  <a:pt x="881391" y="0"/>
                </a:lnTo>
                <a:lnTo>
                  <a:pt x="881391" y="926894"/>
                </a:lnTo>
                <a:lnTo>
                  <a:pt x="0" y="92689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4328897">
            <a:off x="5729627" y="9476842"/>
            <a:ext cx="377157" cy="1206026"/>
          </a:xfrm>
          <a:custGeom>
            <a:avLst/>
            <a:gdLst/>
            <a:ahLst/>
            <a:cxnLst/>
            <a:rect l="l" t="t" r="r" b="b"/>
            <a:pathLst>
              <a:path w="377157" h="1206026">
                <a:moveTo>
                  <a:pt x="0" y="0"/>
                </a:moveTo>
                <a:lnTo>
                  <a:pt x="377157" y="0"/>
                </a:lnTo>
                <a:lnTo>
                  <a:pt x="377157" y="1206026"/>
                </a:lnTo>
                <a:lnTo>
                  <a:pt x="0" y="120602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391235" y="6907351"/>
            <a:ext cx="4053961" cy="36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endParaRPr/>
          </a:p>
        </p:txBody>
      </p:sp>
      <p:sp>
        <p:nvSpPr>
          <p:cNvPr id="26" name="TextBox 26"/>
          <p:cNvSpPr txBox="1"/>
          <p:nvPr/>
        </p:nvSpPr>
        <p:spPr>
          <a:xfrm>
            <a:off x="3136496" y="968214"/>
            <a:ext cx="12015008" cy="156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40"/>
              </a:lnSpc>
            </a:pPr>
            <a:r>
              <a:rPr lang="en-US" sz="6000">
                <a:solidFill>
                  <a:srgbClr val="FBF5E3"/>
                </a:solidFill>
                <a:latin typeface="Barrio"/>
                <a:ea typeface="Barrio"/>
                <a:cs typeface="Barrio"/>
                <a:sym typeface="Barrio"/>
              </a:rPr>
              <a:t>ПРЕЗЕНТАЦІЯ КНИЖКИ ОЛЕНИ ГРИЦЮК 20 ТРАВНЯ 2025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191087" y="7830218"/>
            <a:ext cx="4053961" cy="75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394852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ЗНАЙОМСТВО З СУЧАСНОЮ ЛІТЕРАТУРОЮ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801668" cy="10287000"/>
            <a:chOff x="0" y="0"/>
            <a:chExt cx="360106" cy="420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0106" cy="420876"/>
            </a:xfrm>
            <a:custGeom>
              <a:avLst/>
              <a:gdLst/>
              <a:ahLst/>
              <a:cxnLst/>
              <a:rect l="l" t="t" r="r" b="b"/>
              <a:pathLst>
                <a:path w="360106" h="420876">
                  <a:moveTo>
                    <a:pt x="0" y="0"/>
                  </a:moveTo>
                  <a:lnTo>
                    <a:pt x="360106" y="0"/>
                  </a:lnTo>
                  <a:lnTo>
                    <a:pt x="360106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60106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448030" y="166917"/>
            <a:ext cx="8008311" cy="5413138"/>
            <a:chOff x="0" y="0"/>
            <a:chExt cx="5843270" cy="3949700"/>
          </a:xfrm>
        </p:grpSpPr>
        <p:sp>
          <p:nvSpPr>
            <p:cNvPr id="6" name="Freeform 6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2"/>
              <a:stretch>
                <a:fillRect t="-82031" b="-82031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3"/>
              <a:stretch>
                <a:fillRect t="-238" b="-238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9750507">
            <a:off x="12477841" y="9098574"/>
            <a:ext cx="3360406" cy="3207660"/>
          </a:xfrm>
          <a:custGeom>
            <a:avLst/>
            <a:gdLst/>
            <a:ahLst/>
            <a:cxnLst/>
            <a:rect l="l" t="t" r="r" b="b"/>
            <a:pathLst>
              <a:path w="3360406" h="3207660">
                <a:moveTo>
                  <a:pt x="0" y="0"/>
                </a:moveTo>
                <a:lnTo>
                  <a:pt x="3360406" y="0"/>
                </a:lnTo>
                <a:lnTo>
                  <a:pt x="3360406" y="3207660"/>
                </a:lnTo>
                <a:lnTo>
                  <a:pt x="0" y="32076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485296">
            <a:off x="15393750" y="5903032"/>
            <a:ext cx="1213109" cy="1733012"/>
          </a:xfrm>
          <a:custGeom>
            <a:avLst/>
            <a:gdLst/>
            <a:ahLst/>
            <a:cxnLst/>
            <a:rect l="l" t="t" r="r" b="b"/>
            <a:pathLst>
              <a:path w="1213109" h="1733012">
                <a:moveTo>
                  <a:pt x="0" y="0"/>
                </a:moveTo>
                <a:lnTo>
                  <a:pt x="1213108" y="0"/>
                </a:lnTo>
                <a:lnTo>
                  <a:pt x="1213108" y="1733012"/>
                </a:lnTo>
                <a:lnTo>
                  <a:pt x="0" y="17330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11851" y="7095219"/>
            <a:ext cx="3853139" cy="3818111"/>
          </a:xfrm>
          <a:custGeom>
            <a:avLst/>
            <a:gdLst/>
            <a:ahLst/>
            <a:cxnLst/>
            <a:rect l="l" t="t" r="r" b="b"/>
            <a:pathLst>
              <a:path w="3853139" h="3818111">
                <a:moveTo>
                  <a:pt x="0" y="0"/>
                </a:moveTo>
                <a:lnTo>
                  <a:pt x="3853140" y="0"/>
                </a:lnTo>
                <a:lnTo>
                  <a:pt x="3853140" y="3818111"/>
                </a:lnTo>
                <a:lnTo>
                  <a:pt x="0" y="38181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622710" y="-256840"/>
            <a:ext cx="2088672" cy="2139236"/>
          </a:xfrm>
          <a:custGeom>
            <a:avLst/>
            <a:gdLst/>
            <a:ahLst/>
            <a:cxnLst/>
            <a:rect l="l" t="t" r="r" b="b"/>
            <a:pathLst>
              <a:path w="2088672" h="2139236">
                <a:moveTo>
                  <a:pt x="0" y="0"/>
                </a:moveTo>
                <a:lnTo>
                  <a:pt x="2088672" y="0"/>
                </a:lnTo>
                <a:lnTo>
                  <a:pt x="2088672" y="2139236"/>
                </a:lnTo>
                <a:lnTo>
                  <a:pt x="0" y="21392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300731">
            <a:off x="9402856" y="7001526"/>
            <a:ext cx="988091" cy="1886980"/>
          </a:xfrm>
          <a:custGeom>
            <a:avLst/>
            <a:gdLst/>
            <a:ahLst/>
            <a:cxnLst/>
            <a:rect l="l" t="t" r="r" b="b"/>
            <a:pathLst>
              <a:path w="988091" h="1886980">
                <a:moveTo>
                  <a:pt x="0" y="0"/>
                </a:moveTo>
                <a:lnTo>
                  <a:pt x="988091" y="0"/>
                </a:lnTo>
                <a:lnTo>
                  <a:pt x="988091" y="1886980"/>
                </a:lnTo>
                <a:lnTo>
                  <a:pt x="0" y="18869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48178">
            <a:off x="7850613" y="233350"/>
            <a:ext cx="1328325" cy="1118208"/>
          </a:xfrm>
          <a:custGeom>
            <a:avLst/>
            <a:gdLst/>
            <a:ahLst/>
            <a:cxnLst/>
            <a:rect l="l" t="t" r="r" b="b"/>
            <a:pathLst>
              <a:path w="1328325" h="1118208">
                <a:moveTo>
                  <a:pt x="0" y="0"/>
                </a:moveTo>
                <a:lnTo>
                  <a:pt x="1328325" y="0"/>
                </a:lnTo>
                <a:lnTo>
                  <a:pt x="1328325" y="1118208"/>
                </a:lnTo>
                <a:lnTo>
                  <a:pt x="0" y="111820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252193">
            <a:off x="6506169" y="8136965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0" y="0"/>
                </a:lnTo>
                <a:lnTo>
                  <a:pt x="1207960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530091" flipH="1">
            <a:off x="322730" y="7868816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1" y="0"/>
                </a:moveTo>
                <a:lnTo>
                  <a:pt x="0" y="0"/>
                </a:lnTo>
                <a:lnTo>
                  <a:pt x="0" y="674262"/>
                </a:lnTo>
                <a:lnTo>
                  <a:pt x="1207961" y="674262"/>
                </a:lnTo>
                <a:lnTo>
                  <a:pt x="1207961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845227">
            <a:off x="10771981" y="8848490"/>
            <a:ext cx="722264" cy="643471"/>
          </a:xfrm>
          <a:custGeom>
            <a:avLst/>
            <a:gdLst/>
            <a:ahLst/>
            <a:cxnLst/>
            <a:rect l="l" t="t" r="r" b="b"/>
            <a:pathLst>
              <a:path w="722264" h="643471">
                <a:moveTo>
                  <a:pt x="0" y="0"/>
                </a:moveTo>
                <a:lnTo>
                  <a:pt x="722263" y="0"/>
                </a:lnTo>
                <a:lnTo>
                  <a:pt x="722263" y="643471"/>
                </a:lnTo>
                <a:lnTo>
                  <a:pt x="0" y="64347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45227">
            <a:off x="9286416" y="5983793"/>
            <a:ext cx="561744" cy="500463"/>
          </a:xfrm>
          <a:custGeom>
            <a:avLst/>
            <a:gdLst/>
            <a:ahLst/>
            <a:cxnLst/>
            <a:rect l="l" t="t" r="r" b="b"/>
            <a:pathLst>
              <a:path w="561744" h="500463">
                <a:moveTo>
                  <a:pt x="0" y="0"/>
                </a:moveTo>
                <a:lnTo>
                  <a:pt x="561744" y="0"/>
                </a:lnTo>
                <a:lnTo>
                  <a:pt x="561744" y="500463"/>
                </a:lnTo>
                <a:lnTo>
                  <a:pt x="0" y="50046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506503" y="901567"/>
            <a:ext cx="7349395" cy="396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394852"/>
                </a:solidFill>
                <a:latin typeface="Lemon Tuesday"/>
                <a:ea typeface="Lemon Tuesday"/>
                <a:cs typeface="Lemon Tuesday"/>
                <a:sym typeface="Lemon Tuesday"/>
              </a:rPr>
              <a:t> ЗАСНУВАННЯ СПІВОЧОГО ХОРУ </a:t>
            </a:r>
            <a:r>
              <a:rPr lang="en-US" sz="6500">
                <a:solidFill>
                  <a:srgbClr val="FF914D"/>
                </a:solidFill>
                <a:latin typeface="Lemon Tuesday"/>
                <a:ea typeface="Lemon Tuesday"/>
                <a:cs typeface="Lemon Tuesday"/>
                <a:sym typeface="Lemon Tuesday"/>
              </a:rPr>
              <a:t>ОБЕРІГ У RORSCHACH </a:t>
            </a:r>
          </a:p>
        </p:txBody>
      </p: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5408040" y="5310417"/>
            <a:ext cx="7362463" cy="4976583"/>
            <a:chOff x="0" y="0"/>
            <a:chExt cx="5843270" cy="3949700"/>
          </a:xfrm>
        </p:grpSpPr>
        <p:sp>
          <p:nvSpPr>
            <p:cNvPr id="20" name="Freeform 20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22"/>
              <a:stretch>
                <a:fillRect t="-5700" b="-5700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3"/>
              <a:stretch>
                <a:fillRect t="-238" b="-238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75367" y="0"/>
            <a:ext cx="6488833" cy="10287000"/>
            <a:chOff x="0" y="0"/>
            <a:chExt cx="265480" cy="420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5480" cy="420876"/>
            </a:xfrm>
            <a:custGeom>
              <a:avLst/>
              <a:gdLst/>
              <a:ahLst/>
              <a:cxnLst/>
              <a:rect l="l" t="t" r="r" b="b"/>
              <a:pathLst>
                <a:path w="265480" h="420876">
                  <a:moveTo>
                    <a:pt x="0" y="0"/>
                  </a:moveTo>
                  <a:lnTo>
                    <a:pt x="265480" y="0"/>
                  </a:lnTo>
                  <a:lnTo>
                    <a:pt x="265480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65480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331929">
            <a:off x="707109" y="8815125"/>
            <a:ext cx="1650071" cy="1755394"/>
          </a:xfrm>
          <a:custGeom>
            <a:avLst/>
            <a:gdLst/>
            <a:ahLst/>
            <a:cxnLst/>
            <a:rect l="l" t="t" r="r" b="b"/>
            <a:pathLst>
              <a:path w="1650071" h="1755394">
                <a:moveTo>
                  <a:pt x="0" y="0"/>
                </a:moveTo>
                <a:lnTo>
                  <a:pt x="1650071" y="0"/>
                </a:lnTo>
                <a:lnTo>
                  <a:pt x="1650071" y="1755395"/>
                </a:lnTo>
                <a:lnTo>
                  <a:pt x="0" y="17553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332469" y="1378685"/>
            <a:ext cx="5176292" cy="7600732"/>
            <a:chOff x="0" y="0"/>
            <a:chExt cx="4116070" cy="6043930"/>
          </a:xfrm>
        </p:grpSpPr>
        <p:sp>
          <p:nvSpPr>
            <p:cNvPr id="7" name="Freeform 7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4"/>
              <a:stretch>
                <a:fillRect l="-5490" r="-5490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5"/>
              <a:stretch>
                <a:fillRect t="-106" b="-106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 rot="1530091" flipH="1">
            <a:off x="11889468" y="8077967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1" y="0"/>
                </a:moveTo>
                <a:lnTo>
                  <a:pt x="0" y="0"/>
                </a:lnTo>
                <a:lnTo>
                  <a:pt x="0" y="674262"/>
                </a:lnTo>
                <a:lnTo>
                  <a:pt x="1207961" y="674262"/>
                </a:lnTo>
                <a:lnTo>
                  <a:pt x="120796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580261">
            <a:off x="16241697" y="3517550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0" y="0"/>
                </a:lnTo>
                <a:lnTo>
                  <a:pt x="1207960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14238">
            <a:off x="9666196" y="8964742"/>
            <a:ext cx="1099442" cy="1099442"/>
          </a:xfrm>
          <a:custGeom>
            <a:avLst/>
            <a:gdLst/>
            <a:ahLst/>
            <a:cxnLst/>
            <a:rect l="l" t="t" r="r" b="b"/>
            <a:pathLst>
              <a:path w="1099442" h="1099442">
                <a:moveTo>
                  <a:pt x="0" y="0"/>
                </a:moveTo>
                <a:lnTo>
                  <a:pt x="1099442" y="0"/>
                </a:lnTo>
                <a:lnTo>
                  <a:pt x="1099442" y="1099442"/>
                </a:lnTo>
                <a:lnTo>
                  <a:pt x="0" y="10994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59516">
            <a:off x="533587" y="307126"/>
            <a:ext cx="699113" cy="998733"/>
          </a:xfrm>
          <a:custGeom>
            <a:avLst/>
            <a:gdLst/>
            <a:ahLst/>
            <a:cxnLst/>
            <a:rect l="l" t="t" r="r" b="b"/>
            <a:pathLst>
              <a:path w="699113" h="998733">
                <a:moveTo>
                  <a:pt x="0" y="0"/>
                </a:moveTo>
                <a:lnTo>
                  <a:pt x="699113" y="0"/>
                </a:lnTo>
                <a:lnTo>
                  <a:pt x="699113" y="998733"/>
                </a:lnTo>
                <a:lnTo>
                  <a:pt x="0" y="9987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354849">
            <a:off x="5940771" y="188127"/>
            <a:ext cx="1034493" cy="2266817"/>
          </a:xfrm>
          <a:custGeom>
            <a:avLst/>
            <a:gdLst/>
            <a:ahLst/>
            <a:cxnLst/>
            <a:rect l="l" t="t" r="r" b="b"/>
            <a:pathLst>
              <a:path w="1034493" h="2266817">
                <a:moveTo>
                  <a:pt x="0" y="0"/>
                </a:moveTo>
                <a:lnTo>
                  <a:pt x="1034493" y="0"/>
                </a:lnTo>
                <a:lnTo>
                  <a:pt x="1034493" y="2266817"/>
                </a:lnTo>
                <a:lnTo>
                  <a:pt x="0" y="226681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71893" y="313198"/>
            <a:ext cx="1870306" cy="880744"/>
          </a:xfrm>
          <a:custGeom>
            <a:avLst/>
            <a:gdLst/>
            <a:ahLst/>
            <a:cxnLst/>
            <a:rect l="l" t="t" r="r" b="b"/>
            <a:pathLst>
              <a:path w="1870306" h="880744">
                <a:moveTo>
                  <a:pt x="0" y="0"/>
                </a:moveTo>
                <a:lnTo>
                  <a:pt x="1870306" y="0"/>
                </a:lnTo>
                <a:lnTo>
                  <a:pt x="1870306" y="880744"/>
                </a:lnTo>
                <a:lnTo>
                  <a:pt x="0" y="88074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3501824">
            <a:off x="5389308" y="9319341"/>
            <a:ext cx="883277" cy="928876"/>
          </a:xfrm>
          <a:custGeom>
            <a:avLst/>
            <a:gdLst/>
            <a:ahLst/>
            <a:cxnLst/>
            <a:rect l="l" t="t" r="r" b="b"/>
            <a:pathLst>
              <a:path w="883277" h="928876">
                <a:moveTo>
                  <a:pt x="0" y="0"/>
                </a:moveTo>
                <a:lnTo>
                  <a:pt x="883277" y="0"/>
                </a:lnTo>
                <a:lnTo>
                  <a:pt x="883277" y="928877"/>
                </a:lnTo>
                <a:lnTo>
                  <a:pt x="0" y="92887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919763">
            <a:off x="527728" y="1590204"/>
            <a:ext cx="2166666" cy="996666"/>
          </a:xfrm>
          <a:custGeom>
            <a:avLst/>
            <a:gdLst/>
            <a:ahLst/>
            <a:cxnLst/>
            <a:rect l="l" t="t" r="r" b="b"/>
            <a:pathLst>
              <a:path w="2166666" h="996666">
                <a:moveTo>
                  <a:pt x="0" y="0"/>
                </a:moveTo>
                <a:lnTo>
                  <a:pt x="2166666" y="0"/>
                </a:lnTo>
                <a:lnTo>
                  <a:pt x="2166666" y="996666"/>
                </a:lnTo>
                <a:lnTo>
                  <a:pt x="0" y="99666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5508761" y="2903798"/>
            <a:ext cx="7718764" cy="5217421"/>
            <a:chOff x="0" y="0"/>
            <a:chExt cx="5843270" cy="3949700"/>
          </a:xfrm>
        </p:grpSpPr>
        <p:sp>
          <p:nvSpPr>
            <p:cNvPr id="18" name="Freeform 18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20"/>
              <a:stretch>
                <a:fillRect l="-9760" r="-9760"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21"/>
              <a:stretch>
                <a:fillRect t="-238" b="-238"/>
              </a:stretch>
            </a:blip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2968224" y="2502208"/>
            <a:ext cx="5176292" cy="7600732"/>
            <a:chOff x="0" y="0"/>
            <a:chExt cx="4116070" cy="6043930"/>
          </a:xfrm>
        </p:grpSpPr>
        <p:sp>
          <p:nvSpPr>
            <p:cNvPr id="21" name="Freeform 21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22"/>
              <a:stretch>
                <a:fillRect t="-24957" b="-24957"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5"/>
              <a:stretch>
                <a:fillRect t="-106" b="-106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6356629" y="431086"/>
            <a:ext cx="12457054" cy="170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600">
                <a:solidFill>
                  <a:srgbClr val="000000"/>
                </a:solidFill>
                <a:latin typeface="Sensei"/>
                <a:ea typeface="Sensei"/>
                <a:cs typeface="Sensei"/>
                <a:sym typeface="Sensei"/>
              </a:rPr>
              <a:t>ПІДГОТОВКА ДО ФЕСТУ: РОБИМО ВАРЕНИЧКИ..... БАГАТО ВАРЕНИЧКІВ)))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4600">
            <a:off x="8248704" y="-646671"/>
            <a:ext cx="1790592" cy="1919738"/>
          </a:xfrm>
          <a:custGeom>
            <a:avLst/>
            <a:gdLst/>
            <a:ahLst/>
            <a:cxnLst/>
            <a:rect l="l" t="t" r="r" b="b"/>
            <a:pathLst>
              <a:path w="1790592" h="1919738">
                <a:moveTo>
                  <a:pt x="0" y="0"/>
                </a:moveTo>
                <a:lnTo>
                  <a:pt x="1790592" y="0"/>
                </a:lnTo>
                <a:lnTo>
                  <a:pt x="1790592" y="1919738"/>
                </a:lnTo>
                <a:lnTo>
                  <a:pt x="0" y="191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75367" y="0"/>
            <a:ext cx="6488833" cy="10287000"/>
            <a:chOff x="0" y="0"/>
            <a:chExt cx="265480" cy="4208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480" cy="420876"/>
            </a:xfrm>
            <a:custGeom>
              <a:avLst/>
              <a:gdLst/>
              <a:ahLst/>
              <a:cxnLst/>
              <a:rect l="l" t="t" r="r" b="b"/>
              <a:pathLst>
                <a:path w="265480" h="420876">
                  <a:moveTo>
                    <a:pt x="0" y="0"/>
                  </a:moveTo>
                  <a:lnTo>
                    <a:pt x="265480" y="0"/>
                  </a:lnTo>
                  <a:lnTo>
                    <a:pt x="265480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5480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31929">
            <a:off x="890989" y="9111375"/>
            <a:ext cx="1650071" cy="1755394"/>
          </a:xfrm>
          <a:custGeom>
            <a:avLst/>
            <a:gdLst/>
            <a:ahLst/>
            <a:cxnLst/>
            <a:rect l="l" t="t" r="r" b="b"/>
            <a:pathLst>
              <a:path w="1650071" h="1755394">
                <a:moveTo>
                  <a:pt x="0" y="0"/>
                </a:moveTo>
                <a:lnTo>
                  <a:pt x="1650070" y="0"/>
                </a:lnTo>
                <a:lnTo>
                  <a:pt x="1650070" y="1755395"/>
                </a:lnTo>
                <a:lnTo>
                  <a:pt x="0" y="17553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32469" y="1378685"/>
            <a:ext cx="5176292" cy="7600732"/>
            <a:chOff x="0" y="0"/>
            <a:chExt cx="4116070" cy="6043930"/>
          </a:xfrm>
        </p:grpSpPr>
        <p:sp>
          <p:nvSpPr>
            <p:cNvPr id="8" name="Freeform 8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6"/>
              <a:stretch>
                <a:fillRect l="-5490" r="-5490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208511" y="1435194"/>
            <a:ext cx="5176292" cy="7600732"/>
            <a:chOff x="0" y="0"/>
            <a:chExt cx="4116070" cy="6043930"/>
          </a:xfrm>
        </p:grpSpPr>
        <p:sp>
          <p:nvSpPr>
            <p:cNvPr id="11" name="Freeform 11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8"/>
              <a:stretch>
                <a:fillRect t="-9986" b="-9986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3533445" y="7792915"/>
            <a:ext cx="3315695" cy="3981730"/>
          </a:xfrm>
          <a:custGeom>
            <a:avLst/>
            <a:gdLst/>
            <a:ahLst/>
            <a:cxnLst/>
            <a:rect l="l" t="t" r="r" b="b"/>
            <a:pathLst>
              <a:path w="3315695" h="3981730">
                <a:moveTo>
                  <a:pt x="0" y="0"/>
                </a:moveTo>
                <a:lnTo>
                  <a:pt x="3315695" y="0"/>
                </a:lnTo>
                <a:lnTo>
                  <a:pt x="3315695" y="3981730"/>
                </a:lnTo>
                <a:lnTo>
                  <a:pt x="0" y="39817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530091" flipH="1">
            <a:off x="12604554" y="740388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1" y="0"/>
                </a:moveTo>
                <a:lnTo>
                  <a:pt x="0" y="0"/>
                </a:lnTo>
                <a:lnTo>
                  <a:pt x="0" y="674262"/>
                </a:lnTo>
                <a:lnTo>
                  <a:pt x="1207961" y="674262"/>
                </a:lnTo>
                <a:lnTo>
                  <a:pt x="1207961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580261">
            <a:off x="16129326" y="7409660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1" y="0"/>
                </a:lnTo>
                <a:lnTo>
                  <a:pt x="1207961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14238">
            <a:off x="9666196" y="8964742"/>
            <a:ext cx="1099442" cy="1099442"/>
          </a:xfrm>
          <a:custGeom>
            <a:avLst/>
            <a:gdLst/>
            <a:ahLst/>
            <a:cxnLst/>
            <a:rect l="l" t="t" r="r" b="b"/>
            <a:pathLst>
              <a:path w="1099442" h="1099442">
                <a:moveTo>
                  <a:pt x="0" y="0"/>
                </a:moveTo>
                <a:lnTo>
                  <a:pt x="1099442" y="0"/>
                </a:lnTo>
                <a:lnTo>
                  <a:pt x="1099442" y="1099442"/>
                </a:lnTo>
                <a:lnTo>
                  <a:pt x="0" y="10994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59516">
            <a:off x="533587" y="307126"/>
            <a:ext cx="699113" cy="998733"/>
          </a:xfrm>
          <a:custGeom>
            <a:avLst/>
            <a:gdLst/>
            <a:ahLst/>
            <a:cxnLst/>
            <a:rect l="l" t="t" r="r" b="b"/>
            <a:pathLst>
              <a:path w="699113" h="998733">
                <a:moveTo>
                  <a:pt x="0" y="0"/>
                </a:moveTo>
                <a:lnTo>
                  <a:pt x="699113" y="0"/>
                </a:lnTo>
                <a:lnTo>
                  <a:pt x="699113" y="998733"/>
                </a:lnTo>
                <a:lnTo>
                  <a:pt x="0" y="998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354849">
            <a:off x="5940771" y="188127"/>
            <a:ext cx="1034493" cy="2266817"/>
          </a:xfrm>
          <a:custGeom>
            <a:avLst/>
            <a:gdLst/>
            <a:ahLst/>
            <a:cxnLst/>
            <a:rect l="l" t="t" r="r" b="b"/>
            <a:pathLst>
              <a:path w="1034493" h="2266817">
                <a:moveTo>
                  <a:pt x="0" y="0"/>
                </a:moveTo>
                <a:lnTo>
                  <a:pt x="1034493" y="0"/>
                </a:lnTo>
                <a:lnTo>
                  <a:pt x="1034493" y="2266817"/>
                </a:lnTo>
                <a:lnTo>
                  <a:pt x="0" y="226681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71893" y="313198"/>
            <a:ext cx="1870306" cy="880744"/>
          </a:xfrm>
          <a:custGeom>
            <a:avLst/>
            <a:gdLst/>
            <a:ahLst/>
            <a:cxnLst/>
            <a:rect l="l" t="t" r="r" b="b"/>
            <a:pathLst>
              <a:path w="1870306" h="880744">
                <a:moveTo>
                  <a:pt x="0" y="0"/>
                </a:moveTo>
                <a:lnTo>
                  <a:pt x="1870306" y="0"/>
                </a:lnTo>
                <a:lnTo>
                  <a:pt x="1870306" y="880744"/>
                </a:lnTo>
                <a:lnTo>
                  <a:pt x="0" y="88074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01824">
            <a:off x="5389308" y="9319341"/>
            <a:ext cx="883277" cy="928876"/>
          </a:xfrm>
          <a:custGeom>
            <a:avLst/>
            <a:gdLst/>
            <a:ahLst/>
            <a:cxnLst/>
            <a:rect l="l" t="t" r="r" b="b"/>
            <a:pathLst>
              <a:path w="883277" h="928876">
                <a:moveTo>
                  <a:pt x="0" y="0"/>
                </a:moveTo>
                <a:lnTo>
                  <a:pt x="883277" y="0"/>
                </a:lnTo>
                <a:lnTo>
                  <a:pt x="883277" y="928877"/>
                </a:lnTo>
                <a:lnTo>
                  <a:pt x="0" y="92887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919763">
            <a:off x="3735399" y="1075161"/>
            <a:ext cx="2166666" cy="996666"/>
          </a:xfrm>
          <a:custGeom>
            <a:avLst/>
            <a:gdLst/>
            <a:ahLst/>
            <a:cxnLst/>
            <a:rect l="l" t="t" r="r" b="b"/>
            <a:pathLst>
              <a:path w="2166666" h="996666">
                <a:moveTo>
                  <a:pt x="0" y="0"/>
                </a:moveTo>
                <a:lnTo>
                  <a:pt x="2166666" y="0"/>
                </a:lnTo>
                <a:lnTo>
                  <a:pt x="2166666" y="996666"/>
                </a:lnTo>
                <a:lnTo>
                  <a:pt x="0" y="9966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080128" y="-1194312"/>
            <a:ext cx="5737233" cy="802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0"/>
              </a:lnSpc>
            </a:pPr>
            <a:endParaRPr/>
          </a:p>
          <a:p>
            <a:pPr algn="ctr">
              <a:lnSpc>
                <a:spcPts val="6360"/>
              </a:lnSpc>
            </a:pPr>
            <a:endParaRPr/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Sensei"/>
                <a:ea typeface="Sensei"/>
                <a:cs typeface="Sensei"/>
                <a:sym typeface="Sensei"/>
              </a:rPr>
              <a:t>НАШ ВЕЛИКИЙ ЗАХІД </a:t>
            </a:r>
          </a:p>
          <a:p>
            <a:pPr algn="ctr">
              <a:lnSpc>
                <a:spcPts val="6360"/>
              </a:lnSpc>
            </a:pPr>
            <a:endParaRPr lang="en-US" sz="5300">
              <a:solidFill>
                <a:srgbClr val="000000"/>
              </a:solidFill>
              <a:latin typeface="Sensei"/>
              <a:ea typeface="Sensei"/>
              <a:cs typeface="Sensei"/>
              <a:sym typeface="Sensei"/>
            </a:endParaRP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Sensei"/>
                <a:ea typeface="Sensei"/>
                <a:cs typeface="Sensei"/>
                <a:sym typeface="Sensei"/>
              </a:rPr>
              <a:t>“КУЛЬТУРНИЙ ФЕСТИВАЛЬ В ST.GALLEN”</a:t>
            </a:r>
          </a:p>
          <a:p>
            <a:pPr algn="ctr">
              <a:lnSpc>
                <a:spcPts val="6360"/>
              </a:lnSpc>
            </a:pPr>
            <a:endParaRPr lang="en-US" sz="5300">
              <a:solidFill>
                <a:srgbClr val="000000"/>
              </a:solidFill>
              <a:latin typeface="Sensei"/>
              <a:ea typeface="Sensei"/>
              <a:cs typeface="Sensei"/>
              <a:sym typeface="Sensei"/>
            </a:endParaRP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FF914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14 ЧЕРВНЯ 2025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66298" y="7009013"/>
            <a:ext cx="3515068" cy="3729515"/>
          </a:xfrm>
          <a:custGeom>
            <a:avLst/>
            <a:gdLst/>
            <a:ahLst/>
            <a:cxnLst/>
            <a:rect l="l" t="t" r="r" b="b"/>
            <a:pathLst>
              <a:path w="3515068" h="3729515">
                <a:moveTo>
                  <a:pt x="3515067" y="0"/>
                </a:moveTo>
                <a:lnTo>
                  <a:pt x="0" y="0"/>
                </a:lnTo>
                <a:lnTo>
                  <a:pt x="0" y="3729515"/>
                </a:lnTo>
                <a:lnTo>
                  <a:pt x="3515067" y="3729515"/>
                </a:lnTo>
                <a:lnTo>
                  <a:pt x="351506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302037" y="2722276"/>
            <a:ext cx="7185284" cy="6536024"/>
            <a:chOff x="0" y="0"/>
            <a:chExt cx="293974" cy="2674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3974" cy="267411"/>
            </a:xfrm>
            <a:custGeom>
              <a:avLst/>
              <a:gdLst/>
              <a:ahLst/>
              <a:cxnLst/>
              <a:rect l="l" t="t" r="r" b="b"/>
              <a:pathLst>
                <a:path w="293974" h="267411">
                  <a:moveTo>
                    <a:pt x="0" y="0"/>
                  </a:moveTo>
                  <a:lnTo>
                    <a:pt x="293974" y="0"/>
                  </a:lnTo>
                  <a:lnTo>
                    <a:pt x="29397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9397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575621" y="2740141"/>
            <a:ext cx="6911699" cy="4600732"/>
            <a:chOff x="0" y="0"/>
            <a:chExt cx="6210300" cy="4133850"/>
          </a:xfrm>
        </p:grpSpPr>
        <p:sp>
          <p:nvSpPr>
            <p:cNvPr id="7" name="Freeform 7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4"/>
              <a:stretch>
                <a:fillRect t="-5244" b="-5244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5"/>
              <a:stretch>
                <a:fillRect t="-264" b="-264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5319304" y="7938625"/>
            <a:ext cx="3357428" cy="3562258"/>
          </a:xfrm>
          <a:custGeom>
            <a:avLst/>
            <a:gdLst/>
            <a:ahLst/>
            <a:cxnLst/>
            <a:rect l="l" t="t" r="r" b="b"/>
            <a:pathLst>
              <a:path w="3357428" h="3562258">
                <a:moveTo>
                  <a:pt x="0" y="0"/>
                </a:moveTo>
                <a:lnTo>
                  <a:pt x="3357428" y="0"/>
                </a:lnTo>
                <a:lnTo>
                  <a:pt x="3357428" y="3562258"/>
                </a:lnTo>
                <a:lnTo>
                  <a:pt x="0" y="3562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0180773" y="0"/>
            <a:ext cx="8107227" cy="10287000"/>
            <a:chOff x="0" y="0"/>
            <a:chExt cx="331694" cy="420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31694" cy="420876"/>
            </a:xfrm>
            <a:custGeom>
              <a:avLst/>
              <a:gdLst/>
              <a:ahLst/>
              <a:cxnLst/>
              <a:rect l="l" t="t" r="r" b="b"/>
              <a:pathLst>
                <a:path w="331694" h="420876">
                  <a:moveTo>
                    <a:pt x="0" y="0"/>
                  </a:moveTo>
                  <a:lnTo>
                    <a:pt x="331694" y="0"/>
                  </a:lnTo>
                  <a:lnTo>
                    <a:pt x="331694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31694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10275566" y="0"/>
            <a:ext cx="7572375" cy="5040507"/>
            <a:chOff x="0" y="0"/>
            <a:chExt cx="6210300" cy="4133850"/>
          </a:xfrm>
        </p:grpSpPr>
        <p:sp>
          <p:nvSpPr>
            <p:cNvPr id="14" name="Freeform 14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6"/>
              <a:stretch>
                <a:fillRect t="-5244" b="-5244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5"/>
              <a:stretch>
                <a:fillRect t="-264" b="-264"/>
              </a:stretch>
            </a:blipFill>
          </p:spPr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0275566" y="5143500"/>
            <a:ext cx="7572375" cy="5040507"/>
            <a:chOff x="0" y="0"/>
            <a:chExt cx="6210300" cy="4133850"/>
          </a:xfrm>
        </p:grpSpPr>
        <p:sp>
          <p:nvSpPr>
            <p:cNvPr id="17" name="Freeform 17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7"/>
              <a:stretch>
                <a:fillRect l="-10338" r="-10338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5"/>
              <a:stretch>
                <a:fillRect t="-264" b="-264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1391235" y="6907351"/>
            <a:ext cx="4053961" cy="36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endParaRPr/>
          </a:p>
        </p:txBody>
      </p:sp>
      <p:sp>
        <p:nvSpPr>
          <p:cNvPr id="20" name="TextBox 20"/>
          <p:cNvSpPr txBox="1"/>
          <p:nvPr/>
        </p:nvSpPr>
        <p:spPr>
          <a:xfrm>
            <a:off x="-756608" y="650678"/>
            <a:ext cx="12015008" cy="1594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8"/>
              </a:lnSpc>
            </a:pPr>
            <a:r>
              <a:rPr lang="en-US" sz="6200">
                <a:solidFill>
                  <a:srgbClr val="FBF5E3"/>
                </a:solidFill>
                <a:latin typeface="Barrio"/>
                <a:ea typeface="Barrio"/>
                <a:cs typeface="Barrio"/>
                <a:sym typeface="Barrio"/>
              </a:rPr>
              <a:t>ВЕЛИКА ДЕМОНСТРАЦІЯ </a:t>
            </a:r>
          </a:p>
          <a:p>
            <a:pPr algn="ctr">
              <a:lnSpc>
                <a:spcPts val="6138"/>
              </a:lnSpc>
            </a:pPr>
            <a:r>
              <a:rPr lang="en-US" sz="6200">
                <a:solidFill>
                  <a:srgbClr val="FBF5E3"/>
                </a:solidFill>
                <a:latin typeface="Barrio"/>
                <a:ea typeface="Barrio"/>
                <a:cs typeface="Barrio"/>
                <a:sym typeface="Barrio"/>
              </a:rPr>
              <a:t> “ДЕНЬ НЕЗАЛЕЖНОСТІ”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867698" y="7919575"/>
            <a:ext cx="4053961" cy="75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394852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ДО НАС ДОЄДНАЛОСЯ БІЛЬШЕ 100 ЛЮДЕЙ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4600">
            <a:off x="8248704" y="-646671"/>
            <a:ext cx="1790592" cy="1919738"/>
          </a:xfrm>
          <a:custGeom>
            <a:avLst/>
            <a:gdLst/>
            <a:ahLst/>
            <a:cxnLst/>
            <a:rect l="l" t="t" r="r" b="b"/>
            <a:pathLst>
              <a:path w="1790592" h="1919738">
                <a:moveTo>
                  <a:pt x="0" y="0"/>
                </a:moveTo>
                <a:lnTo>
                  <a:pt x="1790592" y="0"/>
                </a:lnTo>
                <a:lnTo>
                  <a:pt x="1790592" y="1919738"/>
                </a:lnTo>
                <a:lnTo>
                  <a:pt x="0" y="191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75367" y="0"/>
            <a:ext cx="6488833" cy="10287000"/>
            <a:chOff x="0" y="0"/>
            <a:chExt cx="265480" cy="4208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480" cy="420876"/>
            </a:xfrm>
            <a:custGeom>
              <a:avLst/>
              <a:gdLst/>
              <a:ahLst/>
              <a:cxnLst/>
              <a:rect l="l" t="t" r="r" b="b"/>
              <a:pathLst>
                <a:path w="265480" h="420876">
                  <a:moveTo>
                    <a:pt x="0" y="0"/>
                  </a:moveTo>
                  <a:lnTo>
                    <a:pt x="265480" y="0"/>
                  </a:lnTo>
                  <a:lnTo>
                    <a:pt x="265480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5480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31929">
            <a:off x="890989" y="9111375"/>
            <a:ext cx="1650071" cy="1755394"/>
          </a:xfrm>
          <a:custGeom>
            <a:avLst/>
            <a:gdLst/>
            <a:ahLst/>
            <a:cxnLst/>
            <a:rect l="l" t="t" r="r" b="b"/>
            <a:pathLst>
              <a:path w="1650071" h="1755394">
                <a:moveTo>
                  <a:pt x="0" y="0"/>
                </a:moveTo>
                <a:lnTo>
                  <a:pt x="1650070" y="0"/>
                </a:lnTo>
                <a:lnTo>
                  <a:pt x="1650070" y="1755395"/>
                </a:lnTo>
                <a:lnTo>
                  <a:pt x="0" y="17553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32469" y="1378685"/>
            <a:ext cx="5176292" cy="7600732"/>
            <a:chOff x="0" y="0"/>
            <a:chExt cx="4116070" cy="6043930"/>
          </a:xfrm>
        </p:grpSpPr>
        <p:sp>
          <p:nvSpPr>
            <p:cNvPr id="8" name="Freeform 8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6"/>
              <a:stretch>
                <a:fillRect l="-5490" r="-5490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208511" y="1435194"/>
            <a:ext cx="5176292" cy="7600732"/>
            <a:chOff x="0" y="0"/>
            <a:chExt cx="4116070" cy="6043930"/>
          </a:xfrm>
        </p:grpSpPr>
        <p:sp>
          <p:nvSpPr>
            <p:cNvPr id="11" name="Freeform 11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8"/>
              <a:stretch>
                <a:fillRect t="-9986" b="-9986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3533445" y="7792915"/>
            <a:ext cx="3315695" cy="3981730"/>
          </a:xfrm>
          <a:custGeom>
            <a:avLst/>
            <a:gdLst/>
            <a:ahLst/>
            <a:cxnLst/>
            <a:rect l="l" t="t" r="r" b="b"/>
            <a:pathLst>
              <a:path w="3315695" h="3981730">
                <a:moveTo>
                  <a:pt x="0" y="0"/>
                </a:moveTo>
                <a:lnTo>
                  <a:pt x="3315695" y="0"/>
                </a:lnTo>
                <a:lnTo>
                  <a:pt x="3315695" y="3981730"/>
                </a:lnTo>
                <a:lnTo>
                  <a:pt x="0" y="39817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530091" flipH="1">
            <a:off x="12604554" y="740388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1" y="0"/>
                </a:moveTo>
                <a:lnTo>
                  <a:pt x="0" y="0"/>
                </a:lnTo>
                <a:lnTo>
                  <a:pt x="0" y="674262"/>
                </a:lnTo>
                <a:lnTo>
                  <a:pt x="1207961" y="674262"/>
                </a:lnTo>
                <a:lnTo>
                  <a:pt x="1207961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580261">
            <a:off x="16129326" y="7409660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1" y="0"/>
                </a:lnTo>
                <a:lnTo>
                  <a:pt x="1207961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14238">
            <a:off x="9666196" y="8964742"/>
            <a:ext cx="1099442" cy="1099442"/>
          </a:xfrm>
          <a:custGeom>
            <a:avLst/>
            <a:gdLst/>
            <a:ahLst/>
            <a:cxnLst/>
            <a:rect l="l" t="t" r="r" b="b"/>
            <a:pathLst>
              <a:path w="1099442" h="1099442">
                <a:moveTo>
                  <a:pt x="0" y="0"/>
                </a:moveTo>
                <a:lnTo>
                  <a:pt x="1099442" y="0"/>
                </a:lnTo>
                <a:lnTo>
                  <a:pt x="1099442" y="1099442"/>
                </a:lnTo>
                <a:lnTo>
                  <a:pt x="0" y="10994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59516">
            <a:off x="533587" y="307126"/>
            <a:ext cx="699113" cy="998733"/>
          </a:xfrm>
          <a:custGeom>
            <a:avLst/>
            <a:gdLst/>
            <a:ahLst/>
            <a:cxnLst/>
            <a:rect l="l" t="t" r="r" b="b"/>
            <a:pathLst>
              <a:path w="699113" h="998733">
                <a:moveTo>
                  <a:pt x="0" y="0"/>
                </a:moveTo>
                <a:lnTo>
                  <a:pt x="699113" y="0"/>
                </a:lnTo>
                <a:lnTo>
                  <a:pt x="699113" y="998733"/>
                </a:lnTo>
                <a:lnTo>
                  <a:pt x="0" y="998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354849">
            <a:off x="5940771" y="188127"/>
            <a:ext cx="1034493" cy="2266817"/>
          </a:xfrm>
          <a:custGeom>
            <a:avLst/>
            <a:gdLst/>
            <a:ahLst/>
            <a:cxnLst/>
            <a:rect l="l" t="t" r="r" b="b"/>
            <a:pathLst>
              <a:path w="1034493" h="2266817">
                <a:moveTo>
                  <a:pt x="0" y="0"/>
                </a:moveTo>
                <a:lnTo>
                  <a:pt x="1034493" y="0"/>
                </a:lnTo>
                <a:lnTo>
                  <a:pt x="1034493" y="2266817"/>
                </a:lnTo>
                <a:lnTo>
                  <a:pt x="0" y="226681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71893" y="313198"/>
            <a:ext cx="1870306" cy="880744"/>
          </a:xfrm>
          <a:custGeom>
            <a:avLst/>
            <a:gdLst/>
            <a:ahLst/>
            <a:cxnLst/>
            <a:rect l="l" t="t" r="r" b="b"/>
            <a:pathLst>
              <a:path w="1870306" h="880744">
                <a:moveTo>
                  <a:pt x="0" y="0"/>
                </a:moveTo>
                <a:lnTo>
                  <a:pt x="1870306" y="0"/>
                </a:lnTo>
                <a:lnTo>
                  <a:pt x="1870306" y="880744"/>
                </a:lnTo>
                <a:lnTo>
                  <a:pt x="0" y="88074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01824">
            <a:off x="5389308" y="9319341"/>
            <a:ext cx="883277" cy="928876"/>
          </a:xfrm>
          <a:custGeom>
            <a:avLst/>
            <a:gdLst/>
            <a:ahLst/>
            <a:cxnLst/>
            <a:rect l="l" t="t" r="r" b="b"/>
            <a:pathLst>
              <a:path w="883277" h="928876">
                <a:moveTo>
                  <a:pt x="0" y="0"/>
                </a:moveTo>
                <a:lnTo>
                  <a:pt x="883277" y="0"/>
                </a:lnTo>
                <a:lnTo>
                  <a:pt x="883277" y="928877"/>
                </a:lnTo>
                <a:lnTo>
                  <a:pt x="0" y="92887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919763">
            <a:off x="3735399" y="880352"/>
            <a:ext cx="2166666" cy="996666"/>
          </a:xfrm>
          <a:custGeom>
            <a:avLst/>
            <a:gdLst/>
            <a:ahLst/>
            <a:cxnLst/>
            <a:rect l="l" t="t" r="r" b="b"/>
            <a:pathLst>
              <a:path w="2166666" h="996666">
                <a:moveTo>
                  <a:pt x="0" y="0"/>
                </a:moveTo>
                <a:lnTo>
                  <a:pt x="2166666" y="0"/>
                </a:lnTo>
                <a:lnTo>
                  <a:pt x="2166666" y="996667"/>
                </a:lnTo>
                <a:lnTo>
                  <a:pt x="0" y="99666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189874" y="2081988"/>
            <a:ext cx="5737233" cy="320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Sensei"/>
                <a:ea typeface="Sensei"/>
                <a:cs typeface="Sensei"/>
                <a:sym typeface="Sensei"/>
              </a:rPr>
              <a:t>майстер-клас</a:t>
            </a: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Sensei"/>
                <a:ea typeface="Sensei"/>
                <a:cs typeface="Sensei"/>
                <a:sym typeface="Sensei"/>
              </a:rPr>
              <a:t>“ФЕШН-ІЛЮСТРАЦІЯ”</a:t>
            </a: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FF914D"/>
                </a:solidFill>
                <a:latin typeface="Sensei"/>
                <a:ea typeface="Sensei"/>
                <a:cs typeface="Sensei"/>
                <a:sym typeface="Sensei"/>
              </a:rPr>
              <a:t>15 ВЕРЕСНЯ 2025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F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65329" y="0"/>
            <a:ext cx="11904975" cy="11212389"/>
            <a:chOff x="0" y="0"/>
            <a:chExt cx="487073" cy="4587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073" cy="458737"/>
            </a:xfrm>
            <a:custGeom>
              <a:avLst/>
              <a:gdLst/>
              <a:ahLst/>
              <a:cxnLst/>
              <a:rect l="l" t="t" r="r" b="b"/>
              <a:pathLst>
                <a:path w="487073" h="458737">
                  <a:moveTo>
                    <a:pt x="0" y="0"/>
                  </a:moveTo>
                  <a:lnTo>
                    <a:pt x="487073" y="0"/>
                  </a:lnTo>
                  <a:lnTo>
                    <a:pt x="487073" y="458737"/>
                  </a:lnTo>
                  <a:lnTo>
                    <a:pt x="0" y="458737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7073" cy="48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589917" y="3440865"/>
            <a:ext cx="11382794" cy="2947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5"/>
              </a:lnSpc>
            </a:pPr>
            <a:r>
              <a:rPr lang="en-US" sz="7671">
                <a:solidFill>
                  <a:srgbClr val="E8763D"/>
                </a:solidFill>
                <a:latin typeface="Barrio"/>
                <a:ea typeface="Barrio"/>
                <a:cs typeface="Barrio"/>
                <a:sym typeface="Barrio"/>
              </a:rPr>
              <a:t> ЖИВИ І ПРОЦВІТАЙ, НАШ ЛЮБИЙ VEREIN UAKREIS IN DER SCHWEIZ!!!  </a:t>
            </a:r>
          </a:p>
        </p:txBody>
      </p:sp>
      <p:sp>
        <p:nvSpPr>
          <p:cNvPr id="6" name="Freeform 6"/>
          <p:cNvSpPr/>
          <p:nvPr/>
        </p:nvSpPr>
        <p:spPr>
          <a:xfrm>
            <a:off x="3589917" y="6555383"/>
            <a:ext cx="652420" cy="932028"/>
          </a:xfrm>
          <a:custGeom>
            <a:avLst/>
            <a:gdLst/>
            <a:ahLst/>
            <a:cxnLst/>
            <a:rect l="l" t="t" r="r" b="b"/>
            <a:pathLst>
              <a:path w="652420" h="932028">
                <a:moveTo>
                  <a:pt x="0" y="0"/>
                </a:moveTo>
                <a:lnTo>
                  <a:pt x="652420" y="0"/>
                </a:lnTo>
                <a:lnTo>
                  <a:pt x="652420" y="932029"/>
                </a:lnTo>
                <a:lnTo>
                  <a:pt x="0" y="9320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42269">
            <a:off x="16156643" y="1064586"/>
            <a:ext cx="1104601" cy="2420440"/>
          </a:xfrm>
          <a:custGeom>
            <a:avLst/>
            <a:gdLst/>
            <a:ahLst/>
            <a:cxnLst/>
            <a:rect l="l" t="t" r="r" b="b"/>
            <a:pathLst>
              <a:path w="1104601" h="2420440">
                <a:moveTo>
                  <a:pt x="0" y="0"/>
                </a:moveTo>
                <a:lnTo>
                  <a:pt x="1104601" y="0"/>
                </a:lnTo>
                <a:lnTo>
                  <a:pt x="1104601" y="2420441"/>
                </a:lnTo>
                <a:lnTo>
                  <a:pt x="0" y="24204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88534">
            <a:off x="1033040" y="4084049"/>
            <a:ext cx="1198142" cy="2118901"/>
          </a:xfrm>
          <a:custGeom>
            <a:avLst/>
            <a:gdLst/>
            <a:ahLst/>
            <a:cxnLst/>
            <a:rect l="l" t="t" r="r" b="b"/>
            <a:pathLst>
              <a:path w="1198142" h="2118901">
                <a:moveTo>
                  <a:pt x="0" y="0"/>
                </a:moveTo>
                <a:lnTo>
                  <a:pt x="1198142" y="0"/>
                </a:lnTo>
                <a:lnTo>
                  <a:pt x="1198142" y="2118902"/>
                </a:lnTo>
                <a:lnTo>
                  <a:pt x="0" y="21189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907713" y="7333948"/>
            <a:ext cx="1602460" cy="1924352"/>
          </a:xfrm>
          <a:custGeom>
            <a:avLst/>
            <a:gdLst/>
            <a:ahLst/>
            <a:cxnLst/>
            <a:rect l="l" t="t" r="r" b="b"/>
            <a:pathLst>
              <a:path w="1602460" h="1924352">
                <a:moveTo>
                  <a:pt x="0" y="0"/>
                </a:moveTo>
                <a:lnTo>
                  <a:pt x="1602461" y="0"/>
                </a:lnTo>
                <a:lnTo>
                  <a:pt x="1602461" y="1924352"/>
                </a:lnTo>
                <a:lnTo>
                  <a:pt x="0" y="19243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28578" y="1046663"/>
            <a:ext cx="1407066" cy="1325200"/>
          </a:xfrm>
          <a:custGeom>
            <a:avLst/>
            <a:gdLst/>
            <a:ahLst/>
            <a:cxnLst/>
            <a:rect l="l" t="t" r="r" b="b"/>
            <a:pathLst>
              <a:path w="1407066" h="1325200">
                <a:moveTo>
                  <a:pt x="0" y="0"/>
                </a:moveTo>
                <a:lnTo>
                  <a:pt x="1407066" y="0"/>
                </a:lnTo>
                <a:lnTo>
                  <a:pt x="1407066" y="1325200"/>
                </a:lnTo>
                <a:lnTo>
                  <a:pt x="0" y="13252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868013" y="4560788"/>
            <a:ext cx="1681862" cy="1733286"/>
          </a:xfrm>
          <a:custGeom>
            <a:avLst/>
            <a:gdLst/>
            <a:ahLst/>
            <a:cxnLst/>
            <a:rect l="l" t="t" r="r" b="b"/>
            <a:pathLst>
              <a:path w="1681862" h="1733286">
                <a:moveTo>
                  <a:pt x="0" y="0"/>
                </a:moveTo>
                <a:lnTo>
                  <a:pt x="1681862" y="0"/>
                </a:lnTo>
                <a:lnTo>
                  <a:pt x="1681862" y="1733286"/>
                </a:lnTo>
                <a:lnTo>
                  <a:pt x="0" y="17332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01385" y="7761467"/>
            <a:ext cx="1461453" cy="1496833"/>
          </a:xfrm>
          <a:custGeom>
            <a:avLst/>
            <a:gdLst/>
            <a:ahLst/>
            <a:cxnLst/>
            <a:rect l="l" t="t" r="r" b="b"/>
            <a:pathLst>
              <a:path w="1461453" h="1496833">
                <a:moveTo>
                  <a:pt x="0" y="0"/>
                </a:moveTo>
                <a:lnTo>
                  <a:pt x="1461452" y="0"/>
                </a:lnTo>
                <a:lnTo>
                  <a:pt x="1461452" y="1496833"/>
                </a:lnTo>
                <a:lnTo>
                  <a:pt x="0" y="14968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434141" y="8540811"/>
            <a:ext cx="9419719" cy="522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endParaRPr/>
          </a:p>
        </p:txBody>
      </p:sp>
      <p:sp>
        <p:nvSpPr>
          <p:cNvPr id="14" name="Freeform 14"/>
          <p:cNvSpPr/>
          <p:nvPr/>
        </p:nvSpPr>
        <p:spPr>
          <a:xfrm>
            <a:off x="10976002" y="8090127"/>
            <a:ext cx="2018399" cy="1946578"/>
          </a:xfrm>
          <a:custGeom>
            <a:avLst/>
            <a:gdLst/>
            <a:ahLst/>
            <a:cxnLst/>
            <a:rect l="l" t="t" r="r" b="b"/>
            <a:pathLst>
              <a:path w="2018399" h="1946578">
                <a:moveTo>
                  <a:pt x="0" y="0"/>
                </a:moveTo>
                <a:lnTo>
                  <a:pt x="2018398" y="0"/>
                </a:lnTo>
                <a:lnTo>
                  <a:pt x="2018398" y="1946577"/>
                </a:lnTo>
                <a:lnTo>
                  <a:pt x="0" y="194657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b="-3689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13539" y="783244"/>
            <a:ext cx="13170509" cy="244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5"/>
              </a:lnSpc>
            </a:pPr>
            <a:r>
              <a:rPr lang="en-US" sz="4672">
                <a:solidFill>
                  <a:srgbClr val="FF3131"/>
                </a:solidFill>
                <a:latin typeface="Barrio"/>
                <a:ea typeface="Barrio"/>
                <a:cs typeface="Barrio"/>
                <a:sym typeface="Barrio"/>
              </a:rPr>
              <a:t>ТАКИМ ЧИНОМ ЗА ЦЕЙ РІК БУЛО ПРОВЕДЕНО 16 ЧУДОВИХ І ВАЖЛИВИХ ЗАХОДІВ, 5 З ЯКИХ - МАСШТАБНІ</a:t>
            </a:r>
          </a:p>
          <a:p>
            <a:pPr algn="ctr">
              <a:lnSpc>
                <a:spcPts val="5219"/>
              </a:lnSpc>
            </a:pPr>
            <a:endParaRPr lang="en-US" sz="4672">
              <a:solidFill>
                <a:srgbClr val="FF3131"/>
              </a:solidFill>
              <a:latin typeface="Barrio"/>
              <a:ea typeface="Barrio"/>
              <a:cs typeface="Barrio"/>
              <a:sym typeface="Barri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840903" y="7429198"/>
            <a:ext cx="11015036" cy="1359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9"/>
              </a:lnSpc>
            </a:pPr>
            <a:r>
              <a:rPr lang="en-US" sz="5272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ДЯКУЄМО ВСІМ І КОЖНОМУ!!!</a:t>
            </a:r>
          </a:p>
          <a:p>
            <a:pPr algn="ctr">
              <a:lnSpc>
                <a:spcPts val="5219"/>
              </a:lnSpc>
            </a:pPr>
            <a:r>
              <a:rPr lang="en-US" sz="5272">
                <a:solidFill>
                  <a:srgbClr val="000000"/>
                </a:solidFill>
                <a:latin typeface="Barrio"/>
                <a:ea typeface="Barrio"/>
                <a:cs typeface="Barrio"/>
                <a:sym typeface="Barrio"/>
              </a:rPr>
              <a:t>З ЛЮБОВ’Ю ВАШ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801668" cy="10287000"/>
            <a:chOff x="0" y="0"/>
            <a:chExt cx="360106" cy="420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0106" cy="420876"/>
            </a:xfrm>
            <a:custGeom>
              <a:avLst/>
              <a:gdLst/>
              <a:ahLst/>
              <a:cxnLst/>
              <a:rect l="l" t="t" r="r" b="b"/>
              <a:pathLst>
                <a:path w="360106" h="420876">
                  <a:moveTo>
                    <a:pt x="0" y="0"/>
                  </a:moveTo>
                  <a:lnTo>
                    <a:pt x="360106" y="0"/>
                  </a:lnTo>
                  <a:lnTo>
                    <a:pt x="360106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60106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144000" y="1918642"/>
            <a:ext cx="8812901" cy="5956992"/>
            <a:chOff x="0" y="0"/>
            <a:chExt cx="5843270" cy="3949700"/>
          </a:xfrm>
        </p:grpSpPr>
        <p:sp>
          <p:nvSpPr>
            <p:cNvPr id="6" name="Freeform 6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2"/>
              <a:stretch>
                <a:fillRect t="-5700" b="-5700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3"/>
              <a:stretch>
                <a:fillRect t="-238" b="-238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9750507">
            <a:off x="12477841" y="9098574"/>
            <a:ext cx="3360406" cy="3207660"/>
          </a:xfrm>
          <a:custGeom>
            <a:avLst/>
            <a:gdLst/>
            <a:ahLst/>
            <a:cxnLst/>
            <a:rect l="l" t="t" r="r" b="b"/>
            <a:pathLst>
              <a:path w="3360406" h="3207660">
                <a:moveTo>
                  <a:pt x="0" y="0"/>
                </a:moveTo>
                <a:lnTo>
                  <a:pt x="3360406" y="0"/>
                </a:lnTo>
                <a:lnTo>
                  <a:pt x="3360406" y="3207660"/>
                </a:lnTo>
                <a:lnTo>
                  <a:pt x="0" y="32076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485296">
            <a:off x="14913621" y="468380"/>
            <a:ext cx="1213109" cy="1733012"/>
          </a:xfrm>
          <a:custGeom>
            <a:avLst/>
            <a:gdLst/>
            <a:ahLst/>
            <a:cxnLst/>
            <a:rect l="l" t="t" r="r" b="b"/>
            <a:pathLst>
              <a:path w="1213109" h="1733012">
                <a:moveTo>
                  <a:pt x="0" y="0"/>
                </a:moveTo>
                <a:lnTo>
                  <a:pt x="1213108" y="0"/>
                </a:lnTo>
                <a:lnTo>
                  <a:pt x="1213108" y="1733012"/>
                </a:lnTo>
                <a:lnTo>
                  <a:pt x="0" y="17330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474265" y="7261170"/>
            <a:ext cx="3853139" cy="3818111"/>
          </a:xfrm>
          <a:custGeom>
            <a:avLst/>
            <a:gdLst/>
            <a:ahLst/>
            <a:cxnLst/>
            <a:rect l="l" t="t" r="r" b="b"/>
            <a:pathLst>
              <a:path w="3853139" h="3818111">
                <a:moveTo>
                  <a:pt x="0" y="0"/>
                </a:moveTo>
                <a:lnTo>
                  <a:pt x="3853139" y="0"/>
                </a:lnTo>
                <a:lnTo>
                  <a:pt x="3853139" y="3818111"/>
                </a:lnTo>
                <a:lnTo>
                  <a:pt x="0" y="38181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622710" y="-256840"/>
            <a:ext cx="2088672" cy="2139236"/>
          </a:xfrm>
          <a:custGeom>
            <a:avLst/>
            <a:gdLst/>
            <a:ahLst/>
            <a:cxnLst/>
            <a:rect l="l" t="t" r="r" b="b"/>
            <a:pathLst>
              <a:path w="2088672" h="2139236">
                <a:moveTo>
                  <a:pt x="0" y="0"/>
                </a:moveTo>
                <a:lnTo>
                  <a:pt x="2088672" y="0"/>
                </a:lnTo>
                <a:lnTo>
                  <a:pt x="2088672" y="2139236"/>
                </a:lnTo>
                <a:lnTo>
                  <a:pt x="0" y="21392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300731">
            <a:off x="9402856" y="7001526"/>
            <a:ext cx="988091" cy="1886980"/>
          </a:xfrm>
          <a:custGeom>
            <a:avLst/>
            <a:gdLst/>
            <a:ahLst/>
            <a:cxnLst/>
            <a:rect l="l" t="t" r="r" b="b"/>
            <a:pathLst>
              <a:path w="988091" h="1886980">
                <a:moveTo>
                  <a:pt x="0" y="0"/>
                </a:moveTo>
                <a:lnTo>
                  <a:pt x="988091" y="0"/>
                </a:lnTo>
                <a:lnTo>
                  <a:pt x="988091" y="1886980"/>
                </a:lnTo>
                <a:lnTo>
                  <a:pt x="0" y="18869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548178">
            <a:off x="9096906" y="1469320"/>
            <a:ext cx="1328325" cy="1118208"/>
          </a:xfrm>
          <a:custGeom>
            <a:avLst/>
            <a:gdLst/>
            <a:ahLst/>
            <a:cxnLst/>
            <a:rect l="l" t="t" r="r" b="b"/>
            <a:pathLst>
              <a:path w="1328325" h="1118208">
                <a:moveTo>
                  <a:pt x="0" y="0"/>
                </a:moveTo>
                <a:lnTo>
                  <a:pt x="1328325" y="0"/>
                </a:lnTo>
                <a:lnTo>
                  <a:pt x="1328325" y="1118208"/>
                </a:lnTo>
                <a:lnTo>
                  <a:pt x="0" y="111820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252193">
            <a:off x="6506169" y="8136965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0" y="0"/>
                </a:lnTo>
                <a:lnTo>
                  <a:pt x="1207960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1530091" flipH="1">
            <a:off x="1027601" y="810282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0" y="0"/>
                </a:moveTo>
                <a:lnTo>
                  <a:pt x="0" y="0"/>
                </a:lnTo>
                <a:lnTo>
                  <a:pt x="0" y="674262"/>
                </a:lnTo>
                <a:lnTo>
                  <a:pt x="1207960" y="674262"/>
                </a:lnTo>
                <a:lnTo>
                  <a:pt x="12079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845227">
            <a:off x="10771981" y="8848490"/>
            <a:ext cx="722264" cy="643471"/>
          </a:xfrm>
          <a:custGeom>
            <a:avLst/>
            <a:gdLst/>
            <a:ahLst/>
            <a:cxnLst/>
            <a:rect l="l" t="t" r="r" b="b"/>
            <a:pathLst>
              <a:path w="722264" h="643471">
                <a:moveTo>
                  <a:pt x="0" y="0"/>
                </a:moveTo>
                <a:lnTo>
                  <a:pt x="722263" y="0"/>
                </a:lnTo>
                <a:lnTo>
                  <a:pt x="722263" y="643471"/>
                </a:lnTo>
                <a:lnTo>
                  <a:pt x="0" y="64347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845227">
            <a:off x="9286416" y="5983793"/>
            <a:ext cx="561744" cy="500463"/>
          </a:xfrm>
          <a:custGeom>
            <a:avLst/>
            <a:gdLst/>
            <a:ahLst/>
            <a:cxnLst/>
            <a:rect l="l" t="t" r="r" b="b"/>
            <a:pathLst>
              <a:path w="561744" h="500463">
                <a:moveTo>
                  <a:pt x="0" y="0"/>
                </a:moveTo>
                <a:lnTo>
                  <a:pt x="561744" y="0"/>
                </a:lnTo>
                <a:lnTo>
                  <a:pt x="561744" y="500463"/>
                </a:lnTo>
                <a:lnTo>
                  <a:pt x="0" y="50046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941298" y="822270"/>
            <a:ext cx="7349395" cy="594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394852"/>
                </a:solidFill>
                <a:latin typeface="Lemon Tuesday"/>
                <a:ea typeface="Lemon Tuesday"/>
                <a:cs typeface="Lemon Tuesday"/>
                <a:sym typeface="Lemon Tuesday"/>
              </a:rPr>
              <a:t>ПОЧАЛОСЬ ВСЕ З ЗАСНУВАННЯ </a:t>
            </a: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FA9F54"/>
                </a:solidFill>
                <a:latin typeface="Lemon Tuesday"/>
                <a:ea typeface="Lemon Tuesday"/>
                <a:cs typeface="Lemon Tuesday"/>
                <a:sym typeface="Lemon Tuesday"/>
              </a:rPr>
              <a:t>23 ВЕРЕСНЯ 2024 </a:t>
            </a:r>
          </a:p>
          <a:p>
            <a:pPr algn="ctr">
              <a:lnSpc>
                <a:spcPts val="7800"/>
              </a:lnSpc>
            </a:pPr>
            <a:endParaRPr lang="en-US" sz="6500">
              <a:solidFill>
                <a:srgbClr val="FA9F54"/>
              </a:solidFill>
              <a:latin typeface="Lemon Tuesday"/>
              <a:ea typeface="Lemon Tuesday"/>
              <a:cs typeface="Lemon Tuesday"/>
              <a:sym typeface="Lemon Tuesday"/>
            </a:endParaRP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394852"/>
                </a:solidFill>
                <a:latin typeface="Lemon Tuesday"/>
                <a:ea typeface="Lemon Tuesday"/>
                <a:cs typeface="Lemon Tuesday"/>
                <a:sym typeface="Lemon Tuesday"/>
              </a:rPr>
              <a:t> І ВІДКРИТТЯ </a:t>
            </a: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FA9F54"/>
                </a:solidFill>
                <a:latin typeface="Lemon Tuesday"/>
                <a:ea typeface="Lemon Tuesday"/>
                <a:cs typeface="Lemon Tuesday"/>
                <a:sym typeface="Lemon Tuesday"/>
              </a:rPr>
              <a:t>28 ЖОВТНЯ 2024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9F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747112"/>
            <a:ext cx="3260609" cy="3136113"/>
          </a:xfrm>
          <a:custGeom>
            <a:avLst/>
            <a:gdLst/>
            <a:ahLst/>
            <a:cxnLst/>
            <a:rect l="l" t="t" r="r" b="b"/>
            <a:pathLst>
              <a:path w="3260609" h="3136113">
                <a:moveTo>
                  <a:pt x="3260609" y="0"/>
                </a:moveTo>
                <a:lnTo>
                  <a:pt x="0" y="0"/>
                </a:lnTo>
                <a:lnTo>
                  <a:pt x="0" y="3136112"/>
                </a:lnTo>
                <a:lnTo>
                  <a:pt x="3260609" y="3136112"/>
                </a:lnTo>
                <a:lnTo>
                  <a:pt x="32606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543501" y="7938625"/>
            <a:ext cx="3515068" cy="3729515"/>
          </a:xfrm>
          <a:custGeom>
            <a:avLst/>
            <a:gdLst/>
            <a:ahLst/>
            <a:cxnLst/>
            <a:rect l="l" t="t" r="r" b="b"/>
            <a:pathLst>
              <a:path w="3515068" h="3729515">
                <a:moveTo>
                  <a:pt x="3515068" y="0"/>
                </a:moveTo>
                <a:lnTo>
                  <a:pt x="0" y="0"/>
                </a:lnTo>
                <a:lnTo>
                  <a:pt x="0" y="3729514"/>
                </a:lnTo>
                <a:lnTo>
                  <a:pt x="3515068" y="3729514"/>
                </a:lnTo>
                <a:lnTo>
                  <a:pt x="35150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93774" y="2953583"/>
            <a:ext cx="7185284" cy="6536024"/>
            <a:chOff x="0" y="0"/>
            <a:chExt cx="293974" cy="2674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3974" cy="267411"/>
            </a:xfrm>
            <a:custGeom>
              <a:avLst/>
              <a:gdLst/>
              <a:ahLst/>
              <a:cxnLst/>
              <a:rect l="l" t="t" r="r" b="b"/>
              <a:pathLst>
                <a:path w="293974" h="267411">
                  <a:moveTo>
                    <a:pt x="0" y="0"/>
                  </a:moveTo>
                  <a:lnTo>
                    <a:pt x="293974" y="0"/>
                  </a:lnTo>
                  <a:lnTo>
                    <a:pt x="29397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9397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935036" y="3180944"/>
            <a:ext cx="6566062" cy="4370661"/>
            <a:chOff x="0" y="0"/>
            <a:chExt cx="6210300" cy="4133850"/>
          </a:xfrm>
        </p:grpSpPr>
        <p:sp>
          <p:nvSpPr>
            <p:cNvPr id="8" name="Freeform 8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6"/>
              <a:stretch>
                <a:fillRect l="-1846" r="-1846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7"/>
              <a:stretch>
                <a:fillRect t="-264" b="-264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5027391" y="747112"/>
            <a:ext cx="3260609" cy="3136113"/>
          </a:xfrm>
          <a:custGeom>
            <a:avLst/>
            <a:gdLst/>
            <a:ahLst/>
            <a:cxnLst/>
            <a:rect l="l" t="t" r="r" b="b"/>
            <a:pathLst>
              <a:path w="3260609" h="3136113">
                <a:moveTo>
                  <a:pt x="0" y="0"/>
                </a:moveTo>
                <a:lnTo>
                  <a:pt x="3260609" y="0"/>
                </a:lnTo>
                <a:lnTo>
                  <a:pt x="3260609" y="3136112"/>
                </a:lnTo>
                <a:lnTo>
                  <a:pt x="0" y="3136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19304" y="7938625"/>
            <a:ext cx="3357428" cy="3562258"/>
          </a:xfrm>
          <a:custGeom>
            <a:avLst/>
            <a:gdLst/>
            <a:ahLst/>
            <a:cxnLst/>
            <a:rect l="l" t="t" r="r" b="b"/>
            <a:pathLst>
              <a:path w="3357428" h="3562258">
                <a:moveTo>
                  <a:pt x="0" y="0"/>
                </a:moveTo>
                <a:lnTo>
                  <a:pt x="3357428" y="0"/>
                </a:lnTo>
                <a:lnTo>
                  <a:pt x="3357428" y="3562258"/>
                </a:lnTo>
                <a:lnTo>
                  <a:pt x="0" y="3562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9458325" y="2953583"/>
            <a:ext cx="8107227" cy="6536024"/>
            <a:chOff x="0" y="0"/>
            <a:chExt cx="331694" cy="2674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31694" cy="267411"/>
            </a:xfrm>
            <a:custGeom>
              <a:avLst/>
              <a:gdLst/>
              <a:ahLst/>
              <a:cxnLst/>
              <a:rect l="l" t="t" r="r" b="b"/>
              <a:pathLst>
                <a:path w="331694" h="267411">
                  <a:moveTo>
                    <a:pt x="0" y="0"/>
                  </a:moveTo>
                  <a:lnTo>
                    <a:pt x="331694" y="0"/>
                  </a:lnTo>
                  <a:lnTo>
                    <a:pt x="33169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3169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9817691" y="3397301"/>
            <a:ext cx="7572375" cy="5040507"/>
            <a:chOff x="0" y="0"/>
            <a:chExt cx="6210300" cy="4133850"/>
          </a:xfrm>
        </p:grpSpPr>
        <p:sp>
          <p:nvSpPr>
            <p:cNvPr id="16" name="Freeform 16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8"/>
              <a:stretch>
                <a:fillRect t="-22635" b="-22635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7"/>
              <a:stretch>
                <a:fillRect t="-264" b="-264"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 rot="-243985">
            <a:off x="8958502" y="2908882"/>
            <a:ext cx="1197072" cy="544124"/>
          </a:xfrm>
          <a:custGeom>
            <a:avLst/>
            <a:gdLst/>
            <a:ahLst/>
            <a:cxnLst/>
            <a:rect l="l" t="t" r="r" b="b"/>
            <a:pathLst>
              <a:path w="1197072" h="544124">
                <a:moveTo>
                  <a:pt x="0" y="0"/>
                </a:moveTo>
                <a:lnTo>
                  <a:pt x="1197073" y="0"/>
                </a:lnTo>
                <a:lnTo>
                  <a:pt x="1197073" y="544124"/>
                </a:lnTo>
                <a:lnTo>
                  <a:pt x="0" y="5441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1354422">
            <a:off x="1753547" y="2963655"/>
            <a:ext cx="999788" cy="841639"/>
          </a:xfrm>
          <a:custGeom>
            <a:avLst/>
            <a:gdLst/>
            <a:ahLst/>
            <a:cxnLst/>
            <a:rect l="l" t="t" r="r" b="b"/>
            <a:pathLst>
              <a:path w="999788" h="841639">
                <a:moveTo>
                  <a:pt x="0" y="0"/>
                </a:moveTo>
                <a:lnTo>
                  <a:pt x="999787" y="0"/>
                </a:lnTo>
                <a:lnTo>
                  <a:pt x="999787" y="841639"/>
                </a:lnTo>
                <a:lnTo>
                  <a:pt x="0" y="8416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89403" y="4475454"/>
            <a:ext cx="801832" cy="1145475"/>
          </a:xfrm>
          <a:custGeom>
            <a:avLst/>
            <a:gdLst/>
            <a:ahLst/>
            <a:cxnLst/>
            <a:rect l="l" t="t" r="r" b="b"/>
            <a:pathLst>
              <a:path w="801832" h="1145475">
                <a:moveTo>
                  <a:pt x="0" y="0"/>
                </a:moveTo>
                <a:lnTo>
                  <a:pt x="801832" y="0"/>
                </a:lnTo>
                <a:lnTo>
                  <a:pt x="801832" y="1145474"/>
                </a:lnTo>
                <a:lnTo>
                  <a:pt x="0" y="11454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4102198">
            <a:off x="8417282" y="7386149"/>
            <a:ext cx="353000" cy="1043817"/>
          </a:xfrm>
          <a:custGeom>
            <a:avLst/>
            <a:gdLst/>
            <a:ahLst/>
            <a:cxnLst/>
            <a:rect l="l" t="t" r="r" b="b"/>
            <a:pathLst>
              <a:path w="353000" h="1043817">
                <a:moveTo>
                  <a:pt x="0" y="0"/>
                </a:moveTo>
                <a:lnTo>
                  <a:pt x="353000" y="0"/>
                </a:lnTo>
                <a:lnTo>
                  <a:pt x="353000" y="1043818"/>
                </a:lnTo>
                <a:lnTo>
                  <a:pt x="0" y="104381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637635" y="8514478"/>
            <a:ext cx="722264" cy="643471"/>
          </a:xfrm>
          <a:custGeom>
            <a:avLst/>
            <a:gdLst/>
            <a:ahLst/>
            <a:cxnLst/>
            <a:rect l="l" t="t" r="r" b="b"/>
            <a:pathLst>
              <a:path w="722264" h="643471">
                <a:moveTo>
                  <a:pt x="0" y="0"/>
                </a:moveTo>
                <a:lnTo>
                  <a:pt x="722263" y="0"/>
                </a:lnTo>
                <a:lnTo>
                  <a:pt x="722263" y="643471"/>
                </a:lnTo>
                <a:lnTo>
                  <a:pt x="0" y="64347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4476343">
            <a:off x="9116343" y="4680053"/>
            <a:ext cx="881391" cy="926893"/>
          </a:xfrm>
          <a:custGeom>
            <a:avLst/>
            <a:gdLst/>
            <a:ahLst/>
            <a:cxnLst/>
            <a:rect l="l" t="t" r="r" b="b"/>
            <a:pathLst>
              <a:path w="881391" h="926893">
                <a:moveTo>
                  <a:pt x="0" y="0"/>
                </a:moveTo>
                <a:lnTo>
                  <a:pt x="881391" y="0"/>
                </a:lnTo>
                <a:lnTo>
                  <a:pt x="881391" y="926894"/>
                </a:lnTo>
                <a:lnTo>
                  <a:pt x="0" y="92689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4328897">
            <a:off x="5729627" y="9476842"/>
            <a:ext cx="377157" cy="1206026"/>
          </a:xfrm>
          <a:custGeom>
            <a:avLst/>
            <a:gdLst/>
            <a:ahLst/>
            <a:cxnLst/>
            <a:rect l="l" t="t" r="r" b="b"/>
            <a:pathLst>
              <a:path w="377157" h="1206026">
                <a:moveTo>
                  <a:pt x="0" y="0"/>
                </a:moveTo>
                <a:lnTo>
                  <a:pt x="377157" y="0"/>
                </a:lnTo>
                <a:lnTo>
                  <a:pt x="377157" y="1206026"/>
                </a:lnTo>
                <a:lnTo>
                  <a:pt x="0" y="120602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391235" y="6907351"/>
            <a:ext cx="4053961" cy="36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endParaRPr/>
          </a:p>
        </p:txBody>
      </p:sp>
      <p:sp>
        <p:nvSpPr>
          <p:cNvPr id="26" name="TextBox 26"/>
          <p:cNvSpPr txBox="1"/>
          <p:nvPr/>
        </p:nvSpPr>
        <p:spPr>
          <a:xfrm>
            <a:off x="3136496" y="1025364"/>
            <a:ext cx="12015008" cy="1594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8"/>
              </a:lnSpc>
            </a:pPr>
            <a:r>
              <a:rPr lang="en-US" sz="6200">
                <a:solidFill>
                  <a:srgbClr val="FBF5E3"/>
                </a:solidFill>
                <a:latin typeface="TT Masters"/>
                <a:ea typeface="TT Masters"/>
                <a:cs typeface="TT Masters"/>
                <a:sym typeface="TT Masters"/>
              </a:rPr>
              <a:t>НАШ ПЕРШИЙ ЗАТИШНИЙ ЗАХІД 29.11.2024 “РІЗДВЯНИЙ ВІНОЧОК”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191087" y="7830218"/>
            <a:ext cx="4053961" cy="75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394852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ВЧИЛИСЬ СТВОРЮВАТИ РІЗДВЯНУ КАЗКУ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4600">
            <a:off x="8248704" y="-646671"/>
            <a:ext cx="1790592" cy="1919738"/>
          </a:xfrm>
          <a:custGeom>
            <a:avLst/>
            <a:gdLst/>
            <a:ahLst/>
            <a:cxnLst/>
            <a:rect l="l" t="t" r="r" b="b"/>
            <a:pathLst>
              <a:path w="1790592" h="1919738">
                <a:moveTo>
                  <a:pt x="0" y="0"/>
                </a:moveTo>
                <a:lnTo>
                  <a:pt x="1790592" y="0"/>
                </a:lnTo>
                <a:lnTo>
                  <a:pt x="1790592" y="1919738"/>
                </a:lnTo>
                <a:lnTo>
                  <a:pt x="0" y="191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75367" y="0"/>
            <a:ext cx="6488833" cy="10287000"/>
            <a:chOff x="0" y="0"/>
            <a:chExt cx="265480" cy="4208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480" cy="420876"/>
            </a:xfrm>
            <a:custGeom>
              <a:avLst/>
              <a:gdLst/>
              <a:ahLst/>
              <a:cxnLst/>
              <a:rect l="l" t="t" r="r" b="b"/>
              <a:pathLst>
                <a:path w="265480" h="420876">
                  <a:moveTo>
                    <a:pt x="0" y="0"/>
                  </a:moveTo>
                  <a:lnTo>
                    <a:pt x="265480" y="0"/>
                  </a:lnTo>
                  <a:lnTo>
                    <a:pt x="265480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5480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31929">
            <a:off x="890989" y="9111375"/>
            <a:ext cx="1650071" cy="1755394"/>
          </a:xfrm>
          <a:custGeom>
            <a:avLst/>
            <a:gdLst/>
            <a:ahLst/>
            <a:cxnLst/>
            <a:rect l="l" t="t" r="r" b="b"/>
            <a:pathLst>
              <a:path w="1650071" h="1755394">
                <a:moveTo>
                  <a:pt x="0" y="0"/>
                </a:moveTo>
                <a:lnTo>
                  <a:pt x="1650070" y="0"/>
                </a:lnTo>
                <a:lnTo>
                  <a:pt x="1650070" y="1755395"/>
                </a:lnTo>
                <a:lnTo>
                  <a:pt x="0" y="17553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32469" y="1378685"/>
            <a:ext cx="5176292" cy="7600732"/>
            <a:chOff x="0" y="0"/>
            <a:chExt cx="4116070" cy="6043930"/>
          </a:xfrm>
        </p:grpSpPr>
        <p:sp>
          <p:nvSpPr>
            <p:cNvPr id="8" name="Freeform 8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6"/>
              <a:stretch>
                <a:fillRect l="-48649" r="-48649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208511" y="1435194"/>
            <a:ext cx="5176292" cy="7600732"/>
            <a:chOff x="0" y="0"/>
            <a:chExt cx="4116070" cy="6043930"/>
          </a:xfrm>
        </p:grpSpPr>
        <p:sp>
          <p:nvSpPr>
            <p:cNvPr id="11" name="Freeform 11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8"/>
              <a:stretch>
                <a:fillRect l="-5490" r="-5490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3461936" y="7176694"/>
            <a:ext cx="3315695" cy="3981730"/>
          </a:xfrm>
          <a:custGeom>
            <a:avLst/>
            <a:gdLst/>
            <a:ahLst/>
            <a:cxnLst/>
            <a:rect l="l" t="t" r="r" b="b"/>
            <a:pathLst>
              <a:path w="3315695" h="3981730">
                <a:moveTo>
                  <a:pt x="0" y="0"/>
                </a:moveTo>
                <a:lnTo>
                  <a:pt x="3315695" y="0"/>
                </a:lnTo>
                <a:lnTo>
                  <a:pt x="3315695" y="3981730"/>
                </a:lnTo>
                <a:lnTo>
                  <a:pt x="0" y="39817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530091" flipH="1">
            <a:off x="12604554" y="740388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1" y="0"/>
                </a:moveTo>
                <a:lnTo>
                  <a:pt x="0" y="0"/>
                </a:lnTo>
                <a:lnTo>
                  <a:pt x="0" y="674262"/>
                </a:lnTo>
                <a:lnTo>
                  <a:pt x="1207961" y="674262"/>
                </a:lnTo>
                <a:lnTo>
                  <a:pt x="1207961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580261">
            <a:off x="16129326" y="7409660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1" y="0"/>
                </a:lnTo>
                <a:lnTo>
                  <a:pt x="1207961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14238">
            <a:off x="9666196" y="8964742"/>
            <a:ext cx="1099442" cy="1099442"/>
          </a:xfrm>
          <a:custGeom>
            <a:avLst/>
            <a:gdLst/>
            <a:ahLst/>
            <a:cxnLst/>
            <a:rect l="l" t="t" r="r" b="b"/>
            <a:pathLst>
              <a:path w="1099442" h="1099442">
                <a:moveTo>
                  <a:pt x="0" y="0"/>
                </a:moveTo>
                <a:lnTo>
                  <a:pt x="1099442" y="0"/>
                </a:lnTo>
                <a:lnTo>
                  <a:pt x="1099442" y="1099442"/>
                </a:lnTo>
                <a:lnTo>
                  <a:pt x="0" y="10994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59516">
            <a:off x="533587" y="307126"/>
            <a:ext cx="699113" cy="998733"/>
          </a:xfrm>
          <a:custGeom>
            <a:avLst/>
            <a:gdLst/>
            <a:ahLst/>
            <a:cxnLst/>
            <a:rect l="l" t="t" r="r" b="b"/>
            <a:pathLst>
              <a:path w="699113" h="998733">
                <a:moveTo>
                  <a:pt x="0" y="0"/>
                </a:moveTo>
                <a:lnTo>
                  <a:pt x="699113" y="0"/>
                </a:lnTo>
                <a:lnTo>
                  <a:pt x="699113" y="998733"/>
                </a:lnTo>
                <a:lnTo>
                  <a:pt x="0" y="998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354849">
            <a:off x="5940771" y="188127"/>
            <a:ext cx="1034493" cy="2266817"/>
          </a:xfrm>
          <a:custGeom>
            <a:avLst/>
            <a:gdLst/>
            <a:ahLst/>
            <a:cxnLst/>
            <a:rect l="l" t="t" r="r" b="b"/>
            <a:pathLst>
              <a:path w="1034493" h="2266817">
                <a:moveTo>
                  <a:pt x="0" y="0"/>
                </a:moveTo>
                <a:lnTo>
                  <a:pt x="1034493" y="0"/>
                </a:lnTo>
                <a:lnTo>
                  <a:pt x="1034493" y="2266817"/>
                </a:lnTo>
                <a:lnTo>
                  <a:pt x="0" y="226681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71893" y="313198"/>
            <a:ext cx="1870306" cy="880744"/>
          </a:xfrm>
          <a:custGeom>
            <a:avLst/>
            <a:gdLst/>
            <a:ahLst/>
            <a:cxnLst/>
            <a:rect l="l" t="t" r="r" b="b"/>
            <a:pathLst>
              <a:path w="1870306" h="880744">
                <a:moveTo>
                  <a:pt x="0" y="0"/>
                </a:moveTo>
                <a:lnTo>
                  <a:pt x="1870306" y="0"/>
                </a:lnTo>
                <a:lnTo>
                  <a:pt x="1870306" y="880744"/>
                </a:lnTo>
                <a:lnTo>
                  <a:pt x="0" y="88074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01824">
            <a:off x="5389308" y="9319341"/>
            <a:ext cx="883277" cy="928876"/>
          </a:xfrm>
          <a:custGeom>
            <a:avLst/>
            <a:gdLst/>
            <a:ahLst/>
            <a:cxnLst/>
            <a:rect l="l" t="t" r="r" b="b"/>
            <a:pathLst>
              <a:path w="883277" h="928876">
                <a:moveTo>
                  <a:pt x="0" y="0"/>
                </a:moveTo>
                <a:lnTo>
                  <a:pt x="883277" y="0"/>
                </a:lnTo>
                <a:lnTo>
                  <a:pt x="883277" y="928877"/>
                </a:lnTo>
                <a:lnTo>
                  <a:pt x="0" y="92887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919763">
            <a:off x="3735399" y="1075161"/>
            <a:ext cx="2166666" cy="996666"/>
          </a:xfrm>
          <a:custGeom>
            <a:avLst/>
            <a:gdLst/>
            <a:ahLst/>
            <a:cxnLst/>
            <a:rect l="l" t="t" r="r" b="b"/>
            <a:pathLst>
              <a:path w="2166666" h="996666">
                <a:moveTo>
                  <a:pt x="0" y="0"/>
                </a:moveTo>
                <a:lnTo>
                  <a:pt x="2166666" y="0"/>
                </a:lnTo>
                <a:lnTo>
                  <a:pt x="2166666" y="996666"/>
                </a:lnTo>
                <a:lnTo>
                  <a:pt x="0" y="9966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251167" y="806492"/>
            <a:ext cx="5737233" cy="565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Sensei"/>
                <a:ea typeface="Sensei"/>
                <a:cs typeface="Sensei"/>
                <a:sym typeface="Sensei"/>
              </a:rPr>
              <a:t>НАШ ПЕРШИЙ ВЕЛИКИЙ ЗАХІД “РІЗДВО ПО- УКРАЇНСЬКИ”</a:t>
            </a:r>
          </a:p>
          <a:p>
            <a:pPr algn="ctr">
              <a:lnSpc>
                <a:spcPts val="6360"/>
              </a:lnSpc>
            </a:pPr>
            <a:endParaRPr lang="en-US" sz="5300">
              <a:solidFill>
                <a:srgbClr val="000000"/>
              </a:solidFill>
              <a:latin typeface="Sensei"/>
              <a:ea typeface="Sensei"/>
              <a:cs typeface="Sensei"/>
              <a:sym typeface="Sensei"/>
            </a:endParaRP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FF914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15 ГРУДНЯ 2024 У GOLDACH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88577" y="5696042"/>
            <a:ext cx="3357428" cy="3562258"/>
          </a:xfrm>
          <a:custGeom>
            <a:avLst/>
            <a:gdLst/>
            <a:ahLst/>
            <a:cxnLst/>
            <a:rect l="l" t="t" r="r" b="b"/>
            <a:pathLst>
              <a:path w="3357428" h="3562258">
                <a:moveTo>
                  <a:pt x="0" y="0"/>
                </a:moveTo>
                <a:lnTo>
                  <a:pt x="3357428" y="0"/>
                </a:lnTo>
                <a:lnTo>
                  <a:pt x="3357428" y="3562258"/>
                </a:lnTo>
                <a:lnTo>
                  <a:pt x="0" y="3562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283636" y="2569455"/>
            <a:ext cx="7266015" cy="4836581"/>
            <a:chOff x="0" y="0"/>
            <a:chExt cx="6210300" cy="4133850"/>
          </a:xfrm>
        </p:grpSpPr>
        <p:sp>
          <p:nvSpPr>
            <p:cNvPr id="4" name="Freeform 4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4"/>
              <a:stretch>
                <a:fillRect t="-22772" b="-22772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5"/>
              <a:stretch>
                <a:fillRect t="-264" b="-264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6944626">
            <a:off x="-256264" y="7055223"/>
            <a:ext cx="2697616" cy="2496521"/>
          </a:xfrm>
          <a:custGeom>
            <a:avLst/>
            <a:gdLst/>
            <a:ahLst/>
            <a:cxnLst/>
            <a:rect l="l" t="t" r="r" b="b"/>
            <a:pathLst>
              <a:path w="2697616" h="2496521">
                <a:moveTo>
                  <a:pt x="0" y="0"/>
                </a:moveTo>
                <a:lnTo>
                  <a:pt x="2697615" y="0"/>
                </a:lnTo>
                <a:lnTo>
                  <a:pt x="2697615" y="2496521"/>
                </a:lnTo>
                <a:lnTo>
                  <a:pt x="0" y="24965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990935" y="2569455"/>
            <a:ext cx="7116507" cy="4737062"/>
            <a:chOff x="0" y="0"/>
            <a:chExt cx="6210300" cy="4133850"/>
          </a:xfrm>
        </p:grpSpPr>
        <p:sp>
          <p:nvSpPr>
            <p:cNvPr id="8" name="Freeform 8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8"/>
              <a:stretch>
                <a:fillRect t="-46305" b="-46305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5"/>
              <a:stretch>
                <a:fillRect t="-264" b="-264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7906458" y="6322455"/>
            <a:ext cx="2754357" cy="2935845"/>
          </a:xfrm>
          <a:custGeom>
            <a:avLst/>
            <a:gdLst/>
            <a:ahLst/>
            <a:cxnLst/>
            <a:rect l="l" t="t" r="r" b="b"/>
            <a:pathLst>
              <a:path w="2754357" h="2935845">
                <a:moveTo>
                  <a:pt x="0" y="0"/>
                </a:moveTo>
                <a:lnTo>
                  <a:pt x="2754356" y="0"/>
                </a:lnTo>
                <a:lnTo>
                  <a:pt x="2754356" y="2935845"/>
                </a:lnTo>
                <a:lnTo>
                  <a:pt x="0" y="293584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0" y="8378733"/>
            <a:ext cx="18288000" cy="1908267"/>
            <a:chOff x="0" y="0"/>
            <a:chExt cx="4816593" cy="50258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02589"/>
            </a:xfrm>
            <a:custGeom>
              <a:avLst/>
              <a:gdLst/>
              <a:ahLst/>
              <a:cxnLst/>
              <a:rect l="l" t="t" r="r" b="b"/>
              <a:pathLst>
                <a:path w="4816592" h="502589">
                  <a:moveTo>
                    <a:pt x="0" y="0"/>
                  </a:moveTo>
                  <a:lnTo>
                    <a:pt x="4816592" y="0"/>
                  </a:lnTo>
                  <a:lnTo>
                    <a:pt x="4816592" y="502589"/>
                  </a:lnTo>
                  <a:lnTo>
                    <a:pt x="0" y="502589"/>
                  </a:lnTo>
                  <a:close/>
                </a:path>
              </a:pathLst>
            </a:custGeom>
            <a:solidFill>
              <a:srgbClr val="FBF5E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4816593" cy="5216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238331">
            <a:off x="13855402" y="1974641"/>
            <a:ext cx="1134797" cy="955293"/>
          </a:xfrm>
          <a:custGeom>
            <a:avLst/>
            <a:gdLst/>
            <a:ahLst/>
            <a:cxnLst/>
            <a:rect l="l" t="t" r="r" b="b"/>
            <a:pathLst>
              <a:path w="1134797" h="955293">
                <a:moveTo>
                  <a:pt x="0" y="0"/>
                </a:moveTo>
                <a:lnTo>
                  <a:pt x="1134797" y="0"/>
                </a:lnTo>
                <a:lnTo>
                  <a:pt x="1134797" y="955292"/>
                </a:lnTo>
                <a:lnTo>
                  <a:pt x="0" y="9552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765649">
            <a:off x="937365" y="2875996"/>
            <a:ext cx="1543548" cy="2596182"/>
          </a:xfrm>
          <a:custGeom>
            <a:avLst/>
            <a:gdLst/>
            <a:ahLst/>
            <a:cxnLst/>
            <a:rect l="l" t="t" r="r" b="b"/>
            <a:pathLst>
              <a:path w="1543548" h="2596182">
                <a:moveTo>
                  <a:pt x="0" y="0"/>
                </a:moveTo>
                <a:lnTo>
                  <a:pt x="1543548" y="0"/>
                </a:lnTo>
                <a:lnTo>
                  <a:pt x="1543548" y="2596182"/>
                </a:lnTo>
                <a:lnTo>
                  <a:pt x="0" y="259618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1065835">
            <a:off x="16152772" y="-111661"/>
            <a:ext cx="2213056" cy="2280721"/>
          </a:xfrm>
          <a:custGeom>
            <a:avLst/>
            <a:gdLst/>
            <a:ahLst/>
            <a:cxnLst/>
            <a:rect l="l" t="t" r="r" b="b"/>
            <a:pathLst>
              <a:path w="2213056" h="2280721">
                <a:moveTo>
                  <a:pt x="0" y="0"/>
                </a:moveTo>
                <a:lnTo>
                  <a:pt x="2213056" y="0"/>
                </a:lnTo>
                <a:lnTo>
                  <a:pt x="2213056" y="2280722"/>
                </a:lnTo>
                <a:lnTo>
                  <a:pt x="0" y="228072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4102198">
            <a:off x="1494189" y="306723"/>
            <a:ext cx="488319" cy="1443953"/>
          </a:xfrm>
          <a:custGeom>
            <a:avLst/>
            <a:gdLst/>
            <a:ahLst/>
            <a:cxnLst/>
            <a:rect l="l" t="t" r="r" b="b"/>
            <a:pathLst>
              <a:path w="488319" h="1443953">
                <a:moveTo>
                  <a:pt x="0" y="0"/>
                </a:moveTo>
                <a:lnTo>
                  <a:pt x="488319" y="0"/>
                </a:lnTo>
                <a:lnTo>
                  <a:pt x="488319" y="1443954"/>
                </a:lnTo>
                <a:lnTo>
                  <a:pt x="0" y="144395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5309162" y="6934083"/>
            <a:ext cx="836074" cy="744866"/>
          </a:xfrm>
          <a:custGeom>
            <a:avLst/>
            <a:gdLst/>
            <a:ahLst/>
            <a:cxnLst/>
            <a:rect l="l" t="t" r="r" b="b"/>
            <a:pathLst>
              <a:path w="836074" h="744866">
                <a:moveTo>
                  <a:pt x="0" y="0"/>
                </a:moveTo>
                <a:lnTo>
                  <a:pt x="836075" y="0"/>
                </a:lnTo>
                <a:lnTo>
                  <a:pt x="836075" y="744866"/>
                </a:lnTo>
                <a:lnTo>
                  <a:pt x="0" y="74486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167291" y="6561650"/>
            <a:ext cx="836074" cy="744866"/>
          </a:xfrm>
          <a:custGeom>
            <a:avLst/>
            <a:gdLst/>
            <a:ahLst/>
            <a:cxnLst/>
            <a:rect l="l" t="t" r="r" b="b"/>
            <a:pathLst>
              <a:path w="836074" h="744866">
                <a:moveTo>
                  <a:pt x="0" y="0"/>
                </a:moveTo>
                <a:lnTo>
                  <a:pt x="836074" y="0"/>
                </a:lnTo>
                <a:lnTo>
                  <a:pt x="836074" y="744866"/>
                </a:lnTo>
                <a:lnTo>
                  <a:pt x="0" y="74486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945812">
            <a:off x="16233589" y="3911478"/>
            <a:ext cx="1612474" cy="873668"/>
          </a:xfrm>
          <a:custGeom>
            <a:avLst/>
            <a:gdLst/>
            <a:ahLst/>
            <a:cxnLst/>
            <a:rect l="l" t="t" r="r" b="b"/>
            <a:pathLst>
              <a:path w="1612474" h="873668">
                <a:moveTo>
                  <a:pt x="0" y="0"/>
                </a:moveTo>
                <a:lnTo>
                  <a:pt x="1612473" y="0"/>
                </a:lnTo>
                <a:lnTo>
                  <a:pt x="1612473" y="873667"/>
                </a:lnTo>
                <a:lnTo>
                  <a:pt x="0" y="87366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224443" y="529324"/>
            <a:ext cx="14503122" cy="1805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7000">
                <a:solidFill>
                  <a:srgbClr val="FBF5E3"/>
                </a:solidFill>
                <a:latin typeface="Barrio"/>
                <a:ea typeface="Barrio"/>
                <a:cs typeface="Barrio"/>
                <a:sym typeface="Barrio"/>
              </a:rPr>
              <a:t>ТЕПЛЕ КОЛО З ПСИХОЛОГИНЕЮ 06 СІЧНЯ 2025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34291" y="8994729"/>
            <a:ext cx="16032999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4199">
                <a:solidFill>
                  <a:srgbClr val="394852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ЧУДОВИЙ ЧАС РАЗОМ БЕЗ ТРИВОГ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4600">
            <a:off x="8248704" y="-646671"/>
            <a:ext cx="1790592" cy="1919738"/>
          </a:xfrm>
          <a:custGeom>
            <a:avLst/>
            <a:gdLst/>
            <a:ahLst/>
            <a:cxnLst/>
            <a:rect l="l" t="t" r="r" b="b"/>
            <a:pathLst>
              <a:path w="1790592" h="1919738">
                <a:moveTo>
                  <a:pt x="0" y="0"/>
                </a:moveTo>
                <a:lnTo>
                  <a:pt x="1790592" y="0"/>
                </a:lnTo>
                <a:lnTo>
                  <a:pt x="1790592" y="1919738"/>
                </a:lnTo>
                <a:lnTo>
                  <a:pt x="0" y="191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799167" y="0"/>
            <a:ext cx="6488833" cy="10287000"/>
            <a:chOff x="0" y="0"/>
            <a:chExt cx="265480" cy="4208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480" cy="420876"/>
            </a:xfrm>
            <a:custGeom>
              <a:avLst/>
              <a:gdLst/>
              <a:ahLst/>
              <a:cxnLst/>
              <a:rect l="l" t="t" r="r" b="b"/>
              <a:pathLst>
                <a:path w="265480" h="420876">
                  <a:moveTo>
                    <a:pt x="0" y="0"/>
                  </a:moveTo>
                  <a:lnTo>
                    <a:pt x="265480" y="0"/>
                  </a:lnTo>
                  <a:lnTo>
                    <a:pt x="265480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5480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31929">
            <a:off x="707109" y="8815125"/>
            <a:ext cx="1650071" cy="1755394"/>
          </a:xfrm>
          <a:custGeom>
            <a:avLst/>
            <a:gdLst/>
            <a:ahLst/>
            <a:cxnLst/>
            <a:rect l="l" t="t" r="r" b="b"/>
            <a:pathLst>
              <a:path w="1650071" h="1755394">
                <a:moveTo>
                  <a:pt x="0" y="0"/>
                </a:moveTo>
                <a:lnTo>
                  <a:pt x="1650071" y="0"/>
                </a:lnTo>
                <a:lnTo>
                  <a:pt x="1650071" y="1755395"/>
                </a:lnTo>
                <a:lnTo>
                  <a:pt x="0" y="17553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32469" y="1378685"/>
            <a:ext cx="5176292" cy="7600732"/>
            <a:chOff x="0" y="0"/>
            <a:chExt cx="4116070" cy="6043930"/>
          </a:xfrm>
        </p:grpSpPr>
        <p:sp>
          <p:nvSpPr>
            <p:cNvPr id="8" name="Freeform 8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6"/>
              <a:stretch>
                <a:fillRect t="-9986" b="-9986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208511" y="1435194"/>
            <a:ext cx="5176292" cy="7600732"/>
            <a:chOff x="0" y="0"/>
            <a:chExt cx="4116070" cy="6043930"/>
          </a:xfrm>
        </p:grpSpPr>
        <p:sp>
          <p:nvSpPr>
            <p:cNvPr id="11" name="Freeform 11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8"/>
              <a:stretch>
                <a:fillRect l="-48649" r="-48649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3461936" y="7176694"/>
            <a:ext cx="3315695" cy="3981730"/>
          </a:xfrm>
          <a:custGeom>
            <a:avLst/>
            <a:gdLst/>
            <a:ahLst/>
            <a:cxnLst/>
            <a:rect l="l" t="t" r="r" b="b"/>
            <a:pathLst>
              <a:path w="3315695" h="3981730">
                <a:moveTo>
                  <a:pt x="0" y="0"/>
                </a:moveTo>
                <a:lnTo>
                  <a:pt x="3315695" y="0"/>
                </a:lnTo>
                <a:lnTo>
                  <a:pt x="3315695" y="3981730"/>
                </a:lnTo>
                <a:lnTo>
                  <a:pt x="0" y="39817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530091" flipH="1">
            <a:off x="12604554" y="740388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1" y="0"/>
                </a:moveTo>
                <a:lnTo>
                  <a:pt x="0" y="0"/>
                </a:lnTo>
                <a:lnTo>
                  <a:pt x="0" y="674262"/>
                </a:lnTo>
                <a:lnTo>
                  <a:pt x="1207961" y="674262"/>
                </a:lnTo>
                <a:lnTo>
                  <a:pt x="1207961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580261">
            <a:off x="16129326" y="7409660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1" y="0"/>
                </a:lnTo>
                <a:lnTo>
                  <a:pt x="1207961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14238">
            <a:off x="9666196" y="8964742"/>
            <a:ext cx="1099442" cy="1099442"/>
          </a:xfrm>
          <a:custGeom>
            <a:avLst/>
            <a:gdLst/>
            <a:ahLst/>
            <a:cxnLst/>
            <a:rect l="l" t="t" r="r" b="b"/>
            <a:pathLst>
              <a:path w="1099442" h="1099442">
                <a:moveTo>
                  <a:pt x="0" y="0"/>
                </a:moveTo>
                <a:lnTo>
                  <a:pt x="1099442" y="0"/>
                </a:lnTo>
                <a:lnTo>
                  <a:pt x="1099442" y="1099442"/>
                </a:lnTo>
                <a:lnTo>
                  <a:pt x="0" y="10994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59516">
            <a:off x="533587" y="307126"/>
            <a:ext cx="699113" cy="998733"/>
          </a:xfrm>
          <a:custGeom>
            <a:avLst/>
            <a:gdLst/>
            <a:ahLst/>
            <a:cxnLst/>
            <a:rect l="l" t="t" r="r" b="b"/>
            <a:pathLst>
              <a:path w="699113" h="998733">
                <a:moveTo>
                  <a:pt x="0" y="0"/>
                </a:moveTo>
                <a:lnTo>
                  <a:pt x="699113" y="0"/>
                </a:lnTo>
                <a:lnTo>
                  <a:pt x="699113" y="998733"/>
                </a:lnTo>
                <a:lnTo>
                  <a:pt x="0" y="998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354849">
            <a:off x="5940771" y="188127"/>
            <a:ext cx="1034493" cy="2266817"/>
          </a:xfrm>
          <a:custGeom>
            <a:avLst/>
            <a:gdLst/>
            <a:ahLst/>
            <a:cxnLst/>
            <a:rect l="l" t="t" r="r" b="b"/>
            <a:pathLst>
              <a:path w="1034493" h="2266817">
                <a:moveTo>
                  <a:pt x="0" y="0"/>
                </a:moveTo>
                <a:lnTo>
                  <a:pt x="1034493" y="0"/>
                </a:lnTo>
                <a:lnTo>
                  <a:pt x="1034493" y="2266817"/>
                </a:lnTo>
                <a:lnTo>
                  <a:pt x="0" y="226681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71893" y="313198"/>
            <a:ext cx="1870306" cy="880744"/>
          </a:xfrm>
          <a:custGeom>
            <a:avLst/>
            <a:gdLst/>
            <a:ahLst/>
            <a:cxnLst/>
            <a:rect l="l" t="t" r="r" b="b"/>
            <a:pathLst>
              <a:path w="1870306" h="880744">
                <a:moveTo>
                  <a:pt x="0" y="0"/>
                </a:moveTo>
                <a:lnTo>
                  <a:pt x="1870306" y="0"/>
                </a:lnTo>
                <a:lnTo>
                  <a:pt x="1870306" y="880744"/>
                </a:lnTo>
                <a:lnTo>
                  <a:pt x="0" y="88074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01824">
            <a:off x="5389308" y="9319341"/>
            <a:ext cx="883277" cy="928876"/>
          </a:xfrm>
          <a:custGeom>
            <a:avLst/>
            <a:gdLst/>
            <a:ahLst/>
            <a:cxnLst/>
            <a:rect l="l" t="t" r="r" b="b"/>
            <a:pathLst>
              <a:path w="883277" h="928876">
                <a:moveTo>
                  <a:pt x="0" y="0"/>
                </a:moveTo>
                <a:lnTo>
                  <a:pt x="883277" y="0"/>
                </a:lnTo>
                <a:lnTo>
                  <a:pt x="883277" y="928877"/>
                </a:lnTo>
                <a:lnTo>
                  <a:pt x="0" y="92887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919763">
            <a:off x="527728" y="1590204"/>
            <a:ext cx="2166666" cy="996666"/>
          </a:xfrm>
          <a:custGeom>
            <a:avLst/>
            <a:gdLst/>
            <a:ahLst/>
            <a:cxnLst/>
            <a:rect l="l" t="t" r="r" b="b"/>
            <a:pathLst>
              <a:path w="2166666" h="996666">
                <a:moveTo>
                  <a:pt x="0" y="0"/>
                </a:moveTo>
                <a:lnTo>
                  <a:pt x="2166666" y="0"/>
                </a:lnTo>
                <a:lnTo>
                  <a:pt x="2166666" y="996666"/>
                </a:lnTo>
                <a:lnTo>
                  <a:pt x="0" y="9966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251167" y="647444"/>
            <a:ext cx="5737233" cy="571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Brusher Cyrillic"/>
                <a:ea typeface="Brusher Cyrillic"/>
                <a:cs typeface="Brusher Cyrillic"/>
                <a:sym typeface="Brusher Cyrillic"/>
              </a:rPr>
              <a:t>ДВА МАЙСТЕР-КЛАСИ ДО ДНЯ СВЯТОГО ВАЛЕНТИНА </a:t>
            </a: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FF914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10 ЛЮТОГО 2025 У ST.GALLEN І GOSSAU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543501" y="7938625"/>
            <a:ext cx="3515068" cy="3729515"/>
          </a:xfrm>
          <a:custGeom>
            <a:avLst/>
            <a:gdLst/>
            <a:ahLst/>
            <a:cxnLst/>
            <a:rect l="l" t="t" r="r" b="b"/>
            <a:pathLst>
              <a:path w="3515068" h="3729515">
                <a:moveTo>
                  <a:pt x="3515068" y="0"/>
                </a:moveTo>
                <a:lnTo>
                  <a:pt x="0" y="0"/>
                </a:lnTo>
                <a:lnTo>
                  <a:pt x="0" y="3729514"/>
                </a:lnTo>
                <a:lnTo>
                  <a:pt x="3515068" y="3729514"/>
                </a:lnTo>
                <a:lnTo>
                  <a:pt x="351506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098262"/>
            <a:ext cx="7185284" cy="6536024"/>
            <a:chOff x="0" y="0"/>
            <a:chExt cx="293974" cy="2674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3974" cy="267411"/>
            </a:xfrm>
            <a:custGeom>
              <a:avLst/>
              <a:gdLst/>
              <a:ahLst/>
              <a:cxnLst/>
              <a:rect l="l" t="t" r="r" b="b"/>
              <a:pathLst>
                <a:path w="293974" h="267411">
                  <a:moveTo>
                    <a:pt x="0" y="0"/>
                  </a:moveTo>
                  <a:lnTo>
                    <a:pt x="293974" y="0"/>
                  </a:lnTo>
                  <a:lnTo>
                    <a:pt x="29397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9397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14033" y="2325669"/>
            <a:ext cx="6911699" cy="4600732"/>
            <a:chOff x="0" y="0"/>
            <a:chExt cx="6210300" cy="4133850"/>
          </a:xfrm>
        </p:grpSpPr>
        <p:sp>
          <p:nvSpPr>
            <p:cNvPr id="7" name="Freeform 7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4"/>
              <a:stretch>
                <a:fillRect t="-22567" b="-22567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5"/>
              <a:stretch>
                <a:fillRect t="-264" b="-264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5319304" y="7938625"/>
            <a:ext cx="3357428" cy="3562258"/>
          </a:xfrm>
          <a:custGeom>
            <a:avLst/>
            <a:gdLst/>
            <a:ahLst/>
            <a:cxnLst/>
            <a:rect l="l" t="t" r="r" b="b"/>
            <a:pathLst>
              <a:path w="3357428" h="3562258">
                <a:moveTo>
                  <a:pt x="0" y="0"/>
                </a:moveTo>
                <a:lnTo>
                  <a:pt x="3357428" y="0"/>
                </a:lnTo>
                <a:lnTo>
                  <a:pt x="3357428" y="3562258"/>
                </a:lnTo>
                <a:lnTo>
                  <a:pt x="0" y="3562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282838" y="2052384"/>
            <a:ext cx="8107227" cy="6536024"/>
            <a:chOff x="0" y="0"/>
            <a:chExt cx="331694" cy="26741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31694" cy="267411"/>
            </a:xfrm>
            <a:custGeom>
              <a:avLst/>
              <a:gdLst/>
              <a:ahLst/>
              <a:cxnLst/>
              <a:rect l="l" t="t" r="r" b="b"/>
              <a:pathLst>
                <a:path w="331694" h="267411">
                  <a:moveTo>
                    <a:pt x="0" y="0"/>
                  </a:moveTo>
                  <a:lnTo>
                    <a:pt x="331694" y="0"/>
                  </a:lnTo>
                  <a:lnTo>
                    <a:pt x="331694" y="267411"/>
                  </a:lnTo>
                  <a:lnTo>
                    <a:pt x="0" y="267411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31694" cy="295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550265" y="2228159"/>
            <a:ext cx="7572375" cy="5040507"/>
            <a:chOff x="0" y="0"/>
            <a:chExt cx="6210300" cy="4133850"/>
          </a:xfrm>
        </p:grpSpPr>
        <p:sp>
          <p:nvSpPr>
            <p:cNvPr id="14" name="Freeform 14"/>
            <p:cNvSpPr/>
            <p:nvPr/>
          </p:nvSpPr>
          <p:spPr>
            <a:xfrm>
              <a:off x="25400" y="12700"/>
              <a:ext cx="6033770" cy="4095750"/>
            </a:xfrm>
            <a:custGeom>
              <a:avLst/>
              <a:gdLst/>
              <a:ahLst/>
              <a:cxnLst/>
              <a:rect l="l" t="t" r="r" b="b"/>
              <a:pathLst>
                <a:path w="6033770" h="4095750">
                  <a:moveTo>
                    <a:pt x="6033770" y="4095750"/>
                  </a:moveTo>
                  <a:lnTo>
                    <a:pt x="0" y="4095750"/>
                  </a:lnTo>
                  <a:lnTo>
                    <a:pt x="0" y="0"/>
                  </a:lnTo>
                  <a:lnTo>
                    <a:pt x="6033770" y="0"/>
                  </a:lnTo>
                  <a:lnTo>
                    <a:pt x="6033770" y="4095750"/>
                  </a:lnTo>
                  <a:close/>
                </a:path>
              </a:pathLst>
            </a:custGeom>
            <a:blipFill>
              <a:blip r:embed="rId6"/>
              <a:stretch>
                <a:fillRect t="-22635" b="-22635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6210300" cy="4133850"/>
            </a:xfrm>
            <a:custGeom>
              <a:avLst/>
              <a:gdLst/>
              <a:ahLst/>
              <a:cxnLst/>
              <a:rect l="l" t="t" r="r" b="b"/>
              <a:pathLst>
                <a:path w="6210300" h="4133850">
                  <a:moveTo>
                    <a:pt x="6210300" y="4133850"/>
                  </a:moveTo>
                  <a:lnTo>
                    <a:pt x="0" y="4133850"/>
                  </a:lnTo>
                  <a:lnTo>
                    <a:pt x="0" y="0"/>
                  </a:lnTo>
                  <a:lnTo>
                    <a:pt x="6210300" y="0"/>
                  </a:lnTo>
                  <a:lnTo>
                    <a:pt x="6210300" y="4133850"/>
                  </a:lnTo>
                  <a:close/>
                </a:path>
              </a:pathLst>
            </a:custGeom>
            <a:blipFill>
              <a:blip r:embed="rId5"/>
              <a:stretch>
                <a:fillRect t="-264" b="-264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1391235" y="6907351"/>
            <a:ext cx="4053961" cy="36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endParaRPr/>
          </a:p>
        </p:txBody>
      </p:sp>
      <p:sp>
        <p:nvSpPr>
          <p:cNvPr id="17" name="TextBox 17"/>
          <p:cNvSpPr txBox="1"/>
          <p:nvPr/>
        </p:nvSpPr>
        <p:spPr>
          <a:xfrm>
            <a:off x="2151449" y="458275"/>
            <a:ext cx="13985102" cy="1594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8"/>
              </a:lnSpc>
            </a:pPr>
            <a:r>
              <a:rPr lang="en-US" sz="6200">
                <a:solidFill>
                  <a:srgbClr val="FBF5E3"/>
                </a:solidFill>
                <a:latin typeface="Barrio"/>
                <a:ea typeface="Barrio"/>
                <a:cs typeface="Barrio"/>
                <a:sym typeface="Barrio"/>
              </a:rPr>
              <a:t>ВЕЛИКА ДЕМОНСТРАЦІЯ </a:t>
            </a:r>
          </a:p>
          <a:p>
            <a:pPr algn="ctr">
              <a:lnSpc>
                <a:spcPts val="6138"/>
              </a:lnSpc>
            </a:pPr>
            <a:r>
              <a:rPr lang="en-US" sz="6200">
                <a:solidFill>
                  <a:srgbClr val="FBF5E3"/>
                </a:solidFill>
                <a:latin typeface="Barrio"/>
                <a:ea typeface="Barrio"/>
                <a:cs typeface="Barrio"/>
                <a:sym typeface="Barrio"/>
              </a:rPr>
              <a:t> “3 РОКИ ВІЙНИ” 24 ЛЮТОГО 2025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73846" y="7329658"/>
            <a:ext cx="4053961" cy="75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394852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ДО НАС ДОЄДНАЛОСЯ БІЛЬШЕ 200 ЛЮДЕЙ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45422" y="7485121"/>
            <a:ext cx="5330900" cy="75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300">
                <a:solidFill>
                  <a:srgbClr val="394852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ВДАЛОСЯ ЗІБРАТИ І ВІДПРАВИТИ ВАГОМУ ДОПОМОГУ ДЛЯ УКРАЇНИ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801668" cy="10287000"/>
            <a:chOff x="0" y="0"/>
            <a:chExt cx="360106" cy="420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0106" cy="420876"/>
            </a:xfrm>
            <a:custGeom>
              <a:avLst/>
              <a:gdLst/>
              <a:ahLst/>
              <a:cxnLst/>
              <a:rect l="l" t="t" r="r" b="b"/>
              <a:pathLst>
                <a:path w="360106" h="420876">
                  <a:moveTo>
                    <a:pt x="0" y="0"/>
                  </a:moveTo>
                  <a:lnTo>
                    <a:pt x="360106" y="0"/>
                  </a:lnTo>
                  <a:lnTo>
                    <a:pt x="360106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60106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8801668" y="0"/>
            <a:ext cx="7976726" cy="5391788"/>
            <a:chOff x="0" y="0"/>
            <a:chExt cx="5843270" cy="3949700"/>
          </a:xfrm>
        </p:grpSpPr>
        <p:sp>
          <p:nvSpPr>
            <p:cNvPr id="6" name="Freeform 6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2"/>
              <a:stretch>
                <a:fillRect t="-5633" b="-5633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3"/>
              <a:stretch>
                <a:fillRect t="-238" b="-238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6214964" y="0"/>
            <a:ext cx="2088672" cy="2139236"/>
          </a:xfrm>
          <a:custGeom>
            <a:avLst/>
            <a:gdLst/>
            <a:ahLst/>
            <a:cxnLst/>
            <a:rect l="l" t="t" r="r" b="b"/>
            <a:pathLst>
              <a:path w="2088672" h="2139236">
                <a:moveTo>
                  <a:pt x="0" y="0"/>
                </a:moveTo>
                <a:lnTo>
                  <a:pt x="2088672" y="0"/>
                </a:lnTo>
                <a:lnTo>
                  <a:pt x="2088672" y="2139236"/>
                </a:lnTo>
                <a:lnTo>
                  <a:pt x="0" y="2139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252193">
            <a:off x="6506169" y="8136965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0" y="0"/>
                </a:lnTo>
                <a:lnTo>
                  <a:pt x="1207960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530091" flipH="1">
            <a:off x="1027601" y="810282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0" y="0"/>
                </a:moveTo>
                <a:lnTo>
                  <a:pt x="0" y="0"/>
                </a:lnTo>
                <a:lnTo>
                  <a:pt x="0" y="674262"/>
                </a:lnTo>
                <a:lnTo>
                  <a:pt x="1207960" y="674262"/>
                </a:lnTo>
                <a:lnTo>
                  <a:pt x="12079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-11232" y="3047282"/>
            <a:ext cx="8812901" cy="5956992"/>
            <a:chOff x="0" y="0"/>
            <a:chExt cx="5843270" cy="3949700"/>
          </a:xfrm>
        </p:grpSpPr>
        <p:sp>
          <p:nvSpPr>
            <p:cNvPr id="12" name="Freeform 12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8"/>
              <a:stretch>
                <a:fillRect t="-4600" b="-4600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3"/>
              <a:stretch>
                <a:fillRect t="-238" b="-238"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0311274" y="4895212"/>
            <a:ext cx="7976726" cy="5391788"/>
            <a:chOff x="0" y="0"/>
            <a:chExt cx="5843270" cy="3949700"/>
          </a:xfrm>
        </p:grpSpPr>
        <p:sp>
          <p:nvSpPr>
            <p:cNvPr id="15" name="Freeform 15"/>
            <p:cNvSpPr/>
            <p:nvPr/>
          </p:nvSpPr>
          <p:spPr>
            <a:xfrm>
              <a:off x="35560" y="30480"/>
              <a:ext cx="5795010" cy="3901440"/>
            </a:xfrm>
            <a:custGeom>
              <a:avLst/>
              <a:gdLst/>
              <a:ahLst/>
              <a:cxnLst/>
              <a:rect l="l" t="t" r="r" b="b"/>
              <a:pathLst>
                <a:path w="5795010" h="3901440">
                  <a:moveTo>
                    <a:pt x="5795010" y="3901440"/>
                  </a:moveTo>
                  <a:lnTo>
                    <a:pt x="0" y="3901440"/>
                  </a:lnTo>
                  <a:lnTo>
                    <a:pt x="0" y="0"/>
                  </a:lnTo>
                  <a:lnTo>
                    <a:pt x="5795010" y="0"/>
                  </a:lnTo>
                  <a:lnTo>
                    <a:pt x="5795010" y="3901440"/>
                  </a:lnTo>
                  <a:lnTo>
                    <a:pt x="5795010" y="3901440"/>
                  </a:lnTo>
                  <a:close/>
                </a:path>
              </a:pathLst>
            </a:custGeom>
            <a:blipFill>
              <a:blip r:embed="rId9"/>
              <a:stretch>
                <a:fillRect t="-56096" b="-56096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5843270" cy="3949700"/>
            </a:xfrm>
            <a:custGeom>
              <a:avLst/>
              <a:gdLst/>
              <a:ahLst/>
              <a:cxnLst/>
              <a:rect l="l" t="t" r="r" b="b"/>
              <a:pathLst>
                <a:path w="5843270" h="3949700">
                  <a:moveTo>
                    <a:pt x="5843270" y="3949700"/>
                  </a:moveTo>
                  <a:lnTo>
                    <a:pt x="0" y="3949700"/>
                  </a:lnTo>
                  <a:lnTo>
                    <a:pt x="0" y="0"/>
                  </a:lnTo>
                  <a:lnTo>
                    <a:pt x="5843270" y="0"/>
                  </a:lnTo>
                  <a:lnTo>
                    <a:pt x="5843270" y="3949700"/>
                  </a:lnTo>
                  <a:close/>
                </a:path>
              </a:pathLst>
            </a:custGeom>
            <a:blipFill>
              <a:blip r:embed="rId3"/>
              <a:stretch>
                <a:fillRect t="-238" b="-238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562689" y="146486"/>
            <a:ext cx="7676291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394852"/>
                </a:solidFill>
                <a:latin typeface="Lemon Tuesday"/>
                <a:ea typeface="Lemon Tuesday"/>
                <a:cs typeface="Lemon Tuesday"/>
                <a:sym typeface="Lemon Tuesday"/>
              </a:rPr>
              <a:t>ШЕВЧЕНКІВСЬКИЙ ВЕЧІР </a:t>
            </a: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FF914D"/>
                </a:solidFill>
                <a:latin typeface="Lemon Tuesday"/>
                <a:ea typeface="Lemon Tuesday"/>
                <a:cs typeface="Lemon Tuesday"/>
                <a:sym typeface="Lemon Tuesday"/>
              </a:rPr>
              <a:t>09 БЕРЕЗНЯ 2025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608" y="9112667"/>
            <a:ext cx="8495707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6"/>
              </a:lnSpc>
            </a:pPr>
            <a:r>
              <a:rPr lang="en-US" sz="2955">
                <a:solidFill>
                  <a:srgbClr val="394852"/>
                </a:solidFill>
                <a:latin typeface="Caveat"/>
                <a:ea typeface="Caveat"/>
                <a:cs typeface="Caveat"/>
                <a:sym typeface="Caveat"/>
              </a:rPr>
              <a:t>ЧИТАЛИ ЛЕГЕНДАРНІ ВІРШІ, ДІЗНАЛИСЬ БАГАТО ЦІКАВОГО ПРО ВЕЛИКОГО КОБЗАРЯ</a:t>
            </a:r>
          </a:p>
        </p:txBody>
      </p:sp>
      <p:sp>
        <p:nvSpPr>
          <p:cNvPr id="19" name="Freeform 19"/>
          <p:cNvSpPr/>
          <p:nvPr/>
        </p:nvSpPr>
        <p:spPr>
          <a:xfrm rot="-704600">
            <a:off x="8575600" y="6915765"/>
            <a:ext cx="1790592" cy="1919738"/>
          </a:xfrm>
          <a:custGeom>
            <a:avLst/>
            <a:gdLst/>
            <a:ahLst/>
            <a:cxnLst/>
            <a:rect l="l" t="t" r="r" b="b"/>
            <a:pathLst>
              <a:path w="1790592" h="1919738">
                <a:moveTo>
                  <a:pt x="0" y="0"/>
                </a:moveTo>
                <a:lnTo>
                  <a:pt x="1790592" y="0"/>
                </a:lnTo>
                <a:lnTo>
                  <a:pt x="1790592" y="1919738"/>
                </a:lnTo>
                <a:lnTo>
                  <a:pt x="0" y="19197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A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04600">
            <a:off x="8248704" y="-646671"/>
            <a:ext cx="1790592" cy="1919738"/>
          </a:xfrm>
          <a:custGeom>
            <a:avLst/>
            <a:gdLst/>
            <a:ahLst/>
            <a:cxnLst/>
            <a:rect l="l" t="t" r="r" b="b"/>
            <a:pathLst>
              <a:path w="1790592" h="1919738">
                <a:moveTo>
                  <a:pt x="0" y="0"/>
                </a:moveTo>
                <a:lnTo>
                  <a:pt x="1790592" y="0"/>
                </a:lnTo>
                <a:lnTo>
                  <a:pt x="1790592" y="1919738"/>
                </a:lnTo>
                <a:lnTo>
                  <a:pt x="0" y="191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875367" y="0"/>
            <a:ext cx="6488833" cy="10287000"/>
            <a:chOff x="0" y="0"/>
            <a:chExt cx="265480" cy="4208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480" cy="420876"/>
            </a:xfrm>
            <a:custGeom>
              <a:avLst/>
              <a:gdLst/>
              <a:ahLst/>
              <a:cxnLst/>
              <a:rect l="l" t="t" r="r" b="b"/>
              <a:pathLst>
                <a:path w="265480" h="420876">
                  <a:moveTo>
                    <a:pt x="0" y="0"/>
                  </a:moveTo>
                  <a:lnTo>
                    <a:pt x="265480" y="0"/>
                  </a:lnTo>
                  <a:lnTo>
                    <a:pt x="265480" y="420876"/>
                  </a:lnTo>
                  <a:lnTo>
                    <a:pt x="0" y="420876"/>
                  </a:lnTo>
                  <a:close/>
                </a:path>
              </a:pathLst>
            </a:custGeom>
            <a:solidFill>
              <a:srgbClr val="FBF5E3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65480" cy="4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31929">
            <a:off x="890989" y="9111375"/>
            <a:ext cx="1650071" cy="1755394"/>
          </a:xfrm>
          <a:custGeom>
            <a:avLst/>
            <a:gdLst/>
            <a:ahLst/>
            <a:cxnLst/>
            <a:rect l="l" t="t" r="r" b="b"/>
            <a:pathLst>
              <a:path w="1650071" h="1755394">
                <a:moveTo>
                  <a:pt x="0" y="0"/>
                </a:moveTo>
                <a:lnTo>
                  <a:pt x="1650070" y="0"/>
                </a:lnTo>
                <a:lnTo>
                  <a:pt x="1650070" y="1755395"/>
                </a:lnTo>
                <a:lnTo>
                  <a:pt x="0" y="17553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32469" y="1378685"/>
            <a:ext cx="5176292" cy="7600732"/>
            <a:chOff x="0" y="0"/>
            <a:chExt cx="4116070" cy="6043930"/>
          </a:xfrm>
        </p:grpSpPr>
        <p:sp>
          <p:nvSpPr>
            <p:cNvPr id="8" name="Freeform 8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6"/>
              <a:stretch>
                <a:fillRect t="-9986" b="-9986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208511" y="1435194"/>
            <a:ext cx="5176292" cy="7600732"/>
            <a:chOff x="0" y="0"/>
            <a:chExt cx="4116070" cy="6043930"/>
          </a:xfrm>
        </p:grpSpPr>
        <p:sp>
          <p:nvSpPr>
            <p:cNvPr id="11" name="Freeform 11"/>
            <p:cNvSpPr/>
            <p:nvPr/>
          </p:nvSpPr>
          <p:spPr>
            <a:xfrm>
              <a:off x="31750" y="39370"/>
              <a:ext cx="4044950" cy="5985510"/>
            </a:xfrm>
            <a:custGeom>
              <a:avLst/>
              <a:gdLst/>
              <a:ahLst/>
              <a:cxnLst/>
              <a:rect l="l" t="t" r="r" b="b"/>
              <a:pathLst>
                <a:path w="4044950" h="5985510">
                  <a:moveTo>
                    <a:pt x="4044950" y="5985510"/>
                  </a:moveTo>
                  <a:lnTo>
                    <a:pt x="0" y="5985510"/>
                  </a:lnTo>
                  <a:lnTo>
                    <a:pt x="0" y="0"/>
                  </a:lnTo>
                  <a:lnTo>
                    <a:pt x="4044950" y="0"/>
                  </a:lnTo>
                  <a:lnTo>
                    <a:pt x="4044950" y="5985510"/>
                  </a:lnTo>
                  <a:close/>
                </a:path>
              </a:pathLst>
            </a:custGeom>
            <a:blipFill>
              <a:blip r:embed="rId8"/>
              <a:stretch>
                <a:fillRect t="-5449" b="-5449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4116070" cy="6043930"/>
            </a:xfrm>
            <a:custGeom>
              <a:avLst/>
              <a:gdLst/>
              <a:ahLst/>
              <a:cxnLst/>
              <a:rect l="l" t="t" r="r" b="b"/>
              <a:pathLst>
                <a:path w="4116070" h="6043930">
                  <a:moveTo>
                    <a:pt x="4116070" y="6043930"/>
                  </a:moveTo>
                  <a:lnTo>
                    <a:pt x="0" y="6043930"/>
                  </a:lnTo>
                  <a:lnTo>
                    <a:pt x="0" y="0"/>
                  </a:lnTo>
                  <a:lnTo>
                    <a:pt x="4116070" y="0"/>
                  </a:lnTo>
                  <a:lnTo>
                    <a:pt x="4116070" y="6043930"/>
                  </a:lnTo>
                  <a:close/>
                </a:path>
              </a:pathLst>
            </a:custGeom>
            <a:blipFill>
              <a:blip r:embed="rId7"/>
              <a:stretch>
                <a:fillRect t="-106" b="-106"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13461936" y="7176694"/>
            <a:ext cx="3315695" cy="3981730"/>
          </a:xfrm>
          <a:custGeom>
            <a:avLst/>
            <a:gdLst/>
            <a:ahLst/>
            <a:cxnLst/>
            <a:rect l="l" t="t" r="r" b="b"/>
            <a:pathLst>
              <a:path w="3315695" h="3981730">
                <a:moveTo>
                  <a:pt x="0" y="0"/>
                </a:moveTo>
                <a:lnTo>
                  <a:pt x="3315695" y="0"/>
                </a:lnTo>
                <a:lnTo>
                  <a:pt x="3315695" y="3981730"/>
                </a:lnTo>
                <a:lnTo>
                  <a:pt x="0" y="39817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530091" flipH="1">
            <a:off x="12604554" y="7403883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1207961" y="0"/>
                </a:moveTo>
                <a:lnTo>
                  <a:pt x="0" y="0"/>
                </a:lnTo>
                <a:lnTo>
                  <a:pt x="0" y="674262"/>
                </a:lnTo>
                <a:lnTo>
                  <a:pt x="1207961" y="674262"/>
                </a:lnTo>
                <a:lnTo>
                  <a:pt x="1207961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580261">
            <a:off x="16129326" y="7409660"/>
            <a:ext cx="1207961" cy="674262"/>
          </a:xfrm>
          <a:custGeom>
            <a:avLst/>
            <a:gdLst/>
            <a:ahLst/>
            <a:cxnLst/>
            <a:rect l="l" t="t" r="r" b="b"/>
            <a:pathLst>
              <a:path w="1207961" h="674262">
                <a:moveTo>
                  <a:pt x="0" y="0"/>
                </a:moveTo>
                <a:lnTo>
                  <a:pt x="1207961" y="0"/>
                </a:lnTo>
                <a:lnTo>
                  <a:pt x="1207961" y="674262"/>
                </a:lnTo>
                <a:lnTo>
                  <a:pt x="0" y="6742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14238">
            <a:off x="9666196" y="8964742"/>
            <a:ext cx="1099442" cy="1099442"/>
          </a:xfrm>
          <a:custGeom>
            <a:avLst/>
            <a:gdLst/>
            <a:ahLst/>
            <a:cxnLst/>
            <a:rect l="l" t="t" r="r" b="b"/>
            <a:pathLst>
              <a:path w="1099442" h="1099442">
                <a:moveTo>
                  <a:pt x="0" y="0"/>
                </a:moveTo>
                <a:lnTo>
                  <a:pt x="1099442" y="0"/>
                </a:lnTo>
                <a:lnTo>
                  <a:pt x="1099442" y="1099442"/>
                </a:lnTo>
                <a:lnTo>
                  <a:pt x="0" y="10994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59516">
            <a:off x="533587" y="307126"/>
            <a:ext cx="699113" cy="998733"/>
          </a:xfrm>
          <a:custGeom>
            <a:avLst/>
            <a:gdLst/>
            <a:ahLst/>
            <a:cxnLst/>
            <a:rect l="l" t="t" r="r" b="b"/>
            <a:pathLst>
              <a:path w="699113" h="998733">
                <a:moveTo>
                  <a:pt x="0" y="0"/>
                </a:moveTo>
                <a:lnTo>
                  <a:pt x="699113" y="0"/>
                </a:lnTo>
                <a:lnTo>
                  <a:pt x="699113" y="998733"/>
                </a:lnTo>
                <a:lnTo>
                  <a:pt x="0" y="9987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354849">
            <a:off x="5940771" y="188127"/>
            <a:ext cx="1034493" cy="2266817"/>
          </a:xfrm>
          <a:custGeom>
            <a:avLst/>
            <a:gdLst/>
            <a:ahLst/>
            <a:cxnLst/>
            <a:rect l="l" t="t" r="r" b="b"/>
            <a:pathLst>
              <a:path w="1034493" h="2266817">
                <a:moveTo>
                  <a:pt x="0" y="0"/>
                </a:moveTo>
                <a:lnTo>
                  <a:pt x="1034493" y="0"/>
                </a:lnTo>
                <a:lnTo>
                  <a:pt x="1034493" y="2266817"/>
                </a:lnTo>
                <a:lnTo>
                  <a:pt x="0" y="226681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71893" y="313198"/>
            <a:ext cx="1870306" cy="880744"/>
          </a:xfrm>
          <a:custGeom>
            <a:avLst/>
            <a:gdLst/>
            <a:ahLst/>
            <a:cxnLst/>
            <a:rect l="l" t="t" r="r" b="b"/>
            <a:pathLst>
              <a:path w="1870306" h="880744">
                <a:moveTo>
                  <a:pt x="0" y="0"/>
                </a:moveTo>
                <a:lnTo>
                  <a:pt x="1870306" y="0"/>
                </a:lnTo>
                <a:lnTo>
                  <a:pt x="1870306" y="880744"/>
                </a:lnTo>
                <a:lnTo>
                  <a:pt x="0" y="88074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3501824">
            <a:off x="5389308" y="9319341"/>
            <a:ext cx="883277" cy="928876"/>
          </a:xfrm>
          <a:custGeom>
            <a:avLst/>
            <a:gdLst/>
            <a:ahLst/>
            <a:cxnLst/>
            <a:rect l="l" t="t" r="r" b="b"/>
            <a:pathLst>
              <a:path w="883277" h="928876">
                <a:moveTo>
                  <a:pt x="0" y="0"/>
                </a:moveTo>
                <a:lnTo>
                  <a:pt x="883277" y="0"/>
                </a:lnTo>
                <a:lnTo>
                  <a:pt x="883277" y="928877"/>
                </a:lnTo>
                <a:lnTo>
                  <a:pt x="0" y="92887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919763">
            <a:off x="3674106" y="581867"/>
            <a:ext cx="2166666" cy="996666"/>
          </a:xfrm>
          <a:custGeom>
            <a:avLst/>
            <a:gdLst/>
            <a:ahLst/>
            <a:cxnLst/>
            <a:rect l="l" t="t" r="r" b="b"/>
            <a:pathLst>
              <a:path w="2166666" h="996666">
                <a:moveTo>
                  <a:pt x="0" y="0"/>
                </a:moveTo>
                <a:lnTo>
                  <a:pt x="2166666" y="0"/>
                </a:lnTo>
                <a:lnTo>
                  <a:pt x="2166666" y="996666"/>
                </a:lnTo>
                <a:lnTo>
                  <a:pt x="0" y="9966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251167" y="367173"/>
            <a:ext cx="5737233" cy="646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000000"/>
                </a:solidFill>
                <a:latin typeface="TT Masters"/>
                <a:ea typeface="TT Masters"/>
                <a:cs typeface="TT Masters"/>
                <a:sym typeface="TT Masters"/>
              </a:rPr>
              <a:t>МАЙСТЕР-КЛАС  “ПИСАНКА”</a:t>
            </a: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FF914D"/>
                </a:solidFill>
                <a:latin typeface="More Sugar Thin"/>
                <a:ea typeface="More Sugar Thin"/>
                <a:cs typeface="More Sugar Thin"/>
                <a:sym typeface="More Sugar Thin"/>
              </a:rPr>
              <a:t> 24 БЕРЕЗНЯ 2025</a:t>
            </a:r>
          </a:p>
          <a:p>
            <a:pPr algn="ctr">
              <a:lnSpc>
                <a:spcPts val="6360"/>
              </a:lnSpc>
            </a:pPr>
            <a:endParaRPr lang="en-US" sz="5300">
              <a:solidFill>
                <a:srgbClr val="FF914D"/>
              </a:solidFill>
              <a:latin typeface="More Sugar Thin"/>
              <a:ea typeface="More Sugar Thin"/>
              <a:cs typeface="More Sugar Thin"/>
              <a:sym typeface="More Sugar Thin"/>
            </a:endParaRPr>
          </a:p>
          <a:p>
            <a:pPr algn="ctr">
              <a:lnSpc>
                <a:spcPts val="6360"/>
              </a:lnSpc>
            </a:pPr>
            <a:r>
              <a:rPr lang="en-US" sz="5300">
                <a:solidFill>
                  <a:srgbClr val="FF914D"/>
                </a:solidFill>
                <a:latin typeface="Abys"/>
                <a:ea typeface="Abys"/>
                <a:cs typeface="Abys"/>
                <a:sym typeface="Abys"/>
              </a:rPr>
              <a:t>ЗАНУРЕННЯ У ТРАДИЦІЇ ПРЕДКІВ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268</Words>
  <Application>Microsoft Office PowerPoint</Application>
  <PresentationFormat>Произвольный</PresentationFormat>
  <Paragraphs>57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Barrio</vt:lpstr>
      <vt:lpstr>More Sugar Thin</vt:lpstr>
      <vt:lpstr>Sensei</vt:lpstr>
      <vt:lpstr>Calibri</vt:lpstr>
      <vt:lpstr>Abys</vt:lpstr>
      <vt:lpstr>Caveat</vt:lpstr>
      <vt:lpstr>Brusher Cyrillic</vt:lpstr>
      <vt:lpstr>TT Masters</vt:lpstr>
      <vt:lpstr>Lemon Tuesday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Blue Cream Cute Illustrative Birthday Greetings Birthday Presentation</dc:title>
  <dc:creator>Olena</dc:creator>
  <cp:lastModifiedBy>Olena</cp:lastModifiedBy>
  <cp:revision>3</cp:revision>
  <dcterms:created xsi:type="dcterms:W3CDTF">2006-08-16T00:00:00Z</dcterms:created>
  <dcterms:modified xsi:type="dcterms:W3CDTF">2026-07-18T16:49:48Z</dcterms:modified>
  <dc:identifier>DAG1wzg0noQ</dc:identifier>
</cp:coreProperties>
</file>